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7" r:id="rId2"/>
  </p:sldMasterIdLst>
  <p:notesMasterIdLst>
    <p:notesMasterId r:id="rId23"/>
  </p:notesMasterIdLst>
  <p:sldIdLst>
    <p:sldId id="305" r:id="rId3"/>
    <p:sldId id="298" r:id="rId4"/>
    <p:sldId id="297" r:id="rId5"/>
    <p:sldId id="299" r:id="rId6"/>
    <p:sldId id="300" r:id="rId7"/>
    <p:sldId id="301" r:id="rId8"/>
    <p:sldId id="261" r:id="rId9"/>
    <p:sldId id="306" r:id="rId10"/>
    <p:sldId id="309" r:id="rId11"/>
    <p:sldId id="310" r:id="rId12"/>
    <p:sldId id="311" r:id="rId13"/>
    <p:sldId id="312" r:id="rId14"/>
    <p:sldId id="313" r:id="rId15"/>
    <p:sldId id="315" r:id="rId16"/>
    <p:sldId id="272" r:id="rId17"/>
    <p:sldId id="372" r:id="rId18"/>
    <p:sldId id="373" r:id="rId19"/>
    <p:sldId id="374" r:id="rId20"/>
    <p:sldId id="316" r:id="rId21"/>
    <p:sldId id="383" r:id="rId22"/>
  </p:sldIdLst>
  <p:sldSz cx="12192000" cy="6858000"/>
  <p:notesSz cx="6858000" cy="9144000"/>
  <p:embeddedFontLst>
    <p:embeddedFont>
      <p:font typeface=".VnArial" panose="020B7200000000000000" pitchFamily="34" charset="0"/>
      <p:regular r:id="rId24"/>
      <p:bold r:id="rId25"/>
      <p:italic r:id="rId26"/>
      <p:boldItalic r:id="rId27"/>
    </p:embeddedFont>
    <p:embeddedFont>
      <p:font typeface=".VnTime" panose="020B7200000000000000" pitchFamily="34" charset="0"/>
      <p:regular r:id="rId28"/>
      <p:bold r:id="rId29"/>
      <p:italic r:id="rId30"/>
      <p:boldItalic r:id="rId31"/>
    </p:embeddedFont>
    <p:embeddedFont>
      <p:font typeface="Abril Fatface" panose="020B0604020202020204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HP001 4 hàng" panose="020B0603050302020204" pitchFamily="34" charset="0"/>
      <p:regular r:id="rId37"/>
      <p:bold r:id="rId38"/>
    </p:embeddedFont>
    <p:embeddedFont>
      <p:font typeface="Lemon" panose="020B0604020202020204" charset="0"/>
      <p:regular r:id="rId39"/>
    </p:embeddedFont>
    <p:embeddedFont>
      <p:font typeface="Mali Medium" panose="020B0604020202020204" charset="-34"/>
      <p:regular r:id="rId40"/>
      <p:bold r:id="rId41"/>
      <p:italic r:id="rId42"/>
      <p:boldItalic r:id="rId43"/>
    </p:embeddedFont>
    <p:embeddedFont>
      <p:font typeface="VNI-Times" pitchFamily="2" charset="0"/>
      <p:regular r:id="rId44"/>
      <p:bold r:id="rId45"/>
      <p:italic r:id="rId46"/>
      <p:boldItalic r:id="rId47"/>
    </p:embeddedFont>
    <p:embeddedFont>
      <p:font typeface="Wingdings 2" panose="05020102010507070707" pitchFamily="18" charset="2"/>
      <p:regular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78420"/>
    <a:srgbClr val="0000CC"/>
    <a:srgbClr val="D6D6D6"/>
    <a:srgbClr val="FF99CC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64" autoAdjust="0"/>
  </p:normalViewPr>
  <p:slideViewPr>
    <p:cSldViewPr snapToGrid="0">
      <p:cViewPr varScale="1">
        <p:scale>
          <a:sx n="61" d="100"/>
          <a:sy n="61" d="100"/>
        </p:scale>
        <p:origin x="90" y="114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6.fntdata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0" Type="http://schemas.openxmlformats.org/officeDocument/2006/relationships/slide" Target="slides/slide18.xml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77965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724291F8-E975-4B91-89C2-52A3AEFF56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5D7F6642-787D-4F84-860D-16E514FFA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B4C1FA5C-0182-4D2D-AF96-7FC6E4BE9F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6A7CC73B-76F8-46B2-80A6-E1C3A7EC321B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24B4D964-51CA-486F-8CE5-018B9F0780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8E8AC44D-C85F-4CA6-B6E4-30C0A864F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04915B57-0112-431A-AABB-4EBB6EDFB0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4B55421A-8C10-44A3-A067-7CFA4D77422F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06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24B4D964-51CA-486F-8CE5-018B9F0780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8E8AC44D-C85F-4CA6-B6E4-30C0A864F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04915B57-0112-431A-AABB-4EBB6EDFB0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4B55421A-8C10-44A3-A067-7CFA4D77422F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757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>
            <a:extLst>
              <a:ext uri="{FF2B5EF4-FFF2-40B4-BE49-F238E27FC236}">
                <a16:creationId xmlns:a16="http://schemas.microsoft.com/office/drawing/2014/main" id="{F625B265-7D54-4794-913A-F272C14F33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>
            <a:extLst>
              <a:ext uri="{FF2B5EF4-FFF2-40B4-BE49-F238E27FC236}">
                <a16:creationId xmlns:a16="http://schemas.microsoft.com/office/drawing/2014/main" id="{049BFE00-880E-4948-96E1-ADE85C2400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7412" name="灯片编号占位符 3">
            <a:extLst>
              <a:ext uri="{FF2B5EF4-FFF2-40B4-BE49-F238E27FC236}">
                <a16:creationId xmlns:a16="http://schemas.microsoft.com/office/drawing/2014/main" id="{E8F134B7-7D5B-4E0C-B125-6684C67094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CAF7F1-0982-4E89-95EF-77984C98C9E6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1272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24B4D964-51CA-486F-8CE5-018B9F0780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8E8AC44D-C85F-4CA6-B6E4-30C0A864F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04915B57-0112-431A-AABB-4EBB6EDFB0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4B55421A-8C10-44A3-A067-7CFA4D77422F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877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A6D13907-AF89-43E2-BB82-ABA37C6BBC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557A1B7F-7D9C-4DF5-B2A5-BC6DEBE9E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BBE58B79-A5D4-470D-BD4E-AA90870BD9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949D8FDC-E37C-428A-843B-0D01D3C2A10A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24B4D964-51CA-486F-8CE5-018B9F0780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8E8AC44D-C85F-4CA6-B6E4-30C0A864F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04915B57-0112-431A-AABB-4EBB6EDFB0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4B55421A-8C10-44A3-A067-7CFA4D77422F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1" name="Google Shape;3501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2" name="Google Shape;3502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3921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24B4D964-51CA-486F-8CE5-018B9F0780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8E8AC44D-C85F-4CA6-B6E4-30C0A864F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04915B57-0112-431A-AABB-4EBB6EDFB0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4B55421A-8C10-44A3-A067-7CFA4D77422F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89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24B4D964-51CA-486F-8CE5-018B9F0780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8E8AC44D-C85F-4CA6-B6E4-30C0A864F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04915B57-0112-431A-AABB-4EBB6EDFB0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4B55421A-8C10-44A3-A067-7CFA4D77422F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227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24B4D964-51CA-486F-8CE5-018B9F0780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8E8AC44D-C85F-4CA6-B6E4-30C0A864F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04915B57-0112-431A-AABB-4EBB6EDFB0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4B55421A-8C10-44A3-A067-7CFA4D77422F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696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24B4D964-51CA-486F-8CE5-018B9F0780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8E8AC44D-C85F-4CA6-B6E4-30C0A864F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04915B57-0112-431A-AABB-4EBB6EDFB0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4B55421A-8C10-44A3-A067-7CFA4D77422F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769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24B4D964-51CA-486F-8CE5-018B9F0780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8E8AC44D-C85F-4CA6-B6E4-30C0A864F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04915B57-0112-431A-AABB-4EBB6EDFB0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4B55421A-8C10-44A3-A067-7CFA4D77422F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47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 1">
  <p:cSld name="CUSTOM_2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813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3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735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"/>
          <p:cNvSpPr txBox="1">
            <a:spLocks noGrp="1"/>
          </p:cNvSpPr>
          <p:nvPr>
            <p:ph type="title"/>
          </p:nvPr>
        </p:nvSpPr>
        <p:spPr>
          <a:xfrm>
            <a:off x="5202375" y="2031250"/>
            <a:ext cx="5453100" cy="2229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4" name="Google Shape;324;p3"/>
          <p:cNvSpPr txBox="1">
            <a:spLocks noGrp="1"/>
          </p:cNvSpPr>
          <p:nvPr>
            <p:ph type="subTitle" idx="1"/>
          </p:nvPr>
        </p:nvSpPr>
        <p:spPr>
          <a:xfrm>
            <a:off x="5202375" y="4260550"/>
            <a:ext cx="54531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"/>
          <p:cNvSpPr/>
          <p:nvPr/>
        </p:nvSpPr>
        <p:spPr>
          <a:xfrm>
            <a:off x="152400" y="152400"/>
            <a:ext cx="11890800" cy="6524700"/>
          </a:xfrm>
          <a:prstGeom prst="frame">
            <a:avLst>
              <a:gd name="adj1" fmla="val 13556"/>
            </a:avLst>
          </a:prstGeom>
          <a:noFill/>
          <a:ln w="31750" cap="rnd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>
            <a:outerShdw blurRad="25400" algn="ctr" rotWithShape="0">
              <a:srgbClr val="4E3F30">
                <a:alpha val="8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6" name="Google Shape;326;p3"/>
          <p:cNvCxnSpPr/>
          <p:nvPr/>
        </p:nvCxnSpPr>
        <p:spPr>
          <a:xfrm flipH="1">
            <a:off x="10956682" y="1197771"/>
            <a:ext cx="41700" cy="41700"/>
          </a:xfrm>
          <a:prstGeom prst="straightConnector1">
            <a:avLst/>
          </a:prstGeom>
          <a:noFill/>
          <a:ln w="158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7" name="Google Shape;327;p3"/>
          <p:cNvCxnSpPr/>
          <p:nvPr/>
        </p:nvCxnSpPr>
        <p:spPr>
          <a:xfrm rot="10800000">
            <a:off x="10951997" y="5619407"/>
            <a:ext cx="46800" cy="46800"/>
          </a:xfrm>
          <a:prstGeom prst="straightConnector1">
            <a:avLst/>
          </a:prstGeom>
          <a:noFill/>
          <a:ln w="158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8" name="Google Shape;328;p3"/>
          <p:cNvCxnSpPr/>
          <p:nvPr/>
        </p:nvCxnSpPr>
        <p:spPr>
          <a:xfrm>
            <a:off x="1198813" y="1197771"/>
            <a:ext cx="41700" cy="41700"/>
          </a:xfrm>
          <a:prstGeom prst="straightConnector1">
            <a:avLst/>
          </a:prstGeom>
          <a:noFill/>
          <a:ln w="15875" cap="rnd" cmpd="sng">
            <a:solidFill>
              <a:srgbClr val="AB927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9" name="Google Shape;329;p3"/>
          <p:cNvCxnSpPr/>
          <p:nvPr/>
        </p:nvCxnSpPr>
        <p:spPr>
          <a:xfrm rot="10800000" flipH="1">
            <a:off x="1198397" y="5619407"/>
            <a:ext cx="46800" cy="46800"/>
          </a:xfrm>
          <a:prstGeom prst="straightConnector1">
            <a:avLst/>
          </a:prstGeom>
          <a:noFill/>
          <a:ln w="15875" cap="rnd" cmpd="sng">
            <a:solidFill>
              <a:srgbClr val="AB9279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30" name="Google Shape;330;p3"/>
          <p:cNvGrpSpPr/>
          <p:nvPr/>
        </p:nvGrpSpPr>
        <p:grpSpPr>
          <a:xfrm>
            <a:off x="-1296539" y="856529"/>
            <a:ext cx="7048225" cy="6524786"/>
            <a:chOff x="-1372714" y="367305"/>
            <a:chExt cx="7823537" cy="7242520"/>
          </a:xfrm>
        </p:grpSpPr>
        <p:grpSp>
          <p:nvGrpSpPr>
            <p:cNvPr id="331" name="Google Shape;331;p3"/>
            <p:cNvGrpSpPr/>
            <p:nvPr/>
          </p:nvGrpSpPr>
          <p:grpSpPr>
            <a:xfrm>
              <a:off x="3182929" y="573794"/>
              <a:ext cx="2324237" cy="2191344"/>
              <a:chOff x="6795971" y="2730009"/>
              <a:chExt cx="1945294" cy="1834067"/>
            </a:xfrm>
          </p:grpSpPr>
          <p:sp>
            <p:nvSpPr>
              <p:cNvPr id="332" name="Google Shape;332;p3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3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4" name="Google Shape;334;p3"/>
            <p:cNvGrpSpPr/>
            <p:nvPr/>
          </p:nvGrpSpPr>
          <p:grpSpPr>
            <a:xfrm rot="2563035">
              <a:off x="3691701" y="1391340"/>
              <a:ext cx="2324153" cy="2191264"/>
              <a:chOff x="6795971" y="2730008"/>
              <a:chExt cx="1945294" cy="1834067"/>
            </a:xfrm>
          </p:grpSpPr>
          <p:sp>
            <p:nvSpPr>
              <p:cNvPr id="335" name="Google Shape;335;p3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3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7" name="Google Shape;337;p3"/>
            <p:cNvGrpSpPr/>
            <p:nvPr/>
          </p:nvGrpSpPr>
          <p:grpSpPr>
            <a:xfrm rot="5991012">
              <a:off x="2394971" y="4192042"/>
              <a:ext cx="3131219" cy="3202625"/>
              <a:chOff x="4862114" y="3366615"/>
              <a:chExt cx="2620676" cy="2680439"/>
            </a:xfrm>
          </p:grpSpPr>
          <p:grpSp>
            <p:nvGrpSpPr>
              <p:cNvPr id="338" name="Google Shape;338;p3"/>
              <p:cNvGrpSpPr/>
              <p:nvPr/>
            </p:nvGrpSpPr>
            <p:grpSpPr>
              <a:xfrm>
                <a:off x="4916585" y="3366615"/>
                <a:ext cx="1945294" cy="1834067"/>
                <a:chOff x="6795971" y="2730008"/>
                <a:chExt cx="1945294" cy="1834067"/>
              </a:xfrm>
            </p:grpSpPr>
            <p:sp>
              <p:nvSpPr>
                <p:cNvPr id="339" name="Google Shape;339;p3"/>
                <p:cNvSpPr/>
                <p:nvPr/>
              </p:nvSpPr>
              <p:spPr>
                <a:xfrm rot="8594692">
                  <a:off x="6956426" y="3109072"/>
                  <a:ext cx="1624383" cy="1075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820" h="1077553" extrusionOk="0">
                      <a:moveTo>
                        <a:pt x="25865" y="1047419"/>
                      </a:moveTo>
                      <a:cubicBezTo>
                        <a:pt x="8101" y="1043980"/>
                        <a:pt x="-3520" y="1026787"/>
                        <a:pt x="-81" y="1009023"/>
                      </a:cubicBezTo>
                      <a:cubicBezTo>
                        <a:pt x="338" y="1006909"/>
                        <a:pt x="947" y="1004832"/>
                        <a:pt x="1766" y="1002842"/>
                      </a:cubicBezTo>
                      <a:cubicBezTo>
                        <a:pt x="64822" y="848822"/>
                        <a:pt x="290946" y="386098"/>
                        <a:pt x="674708" y="169976"/>
                      </a:cubicBezTo>
                      <a:cubicBezTo>
                        <a:pt x="1075901" y="-56053"/>
                        <a:pt x="1465283" y="-1474"/>
                        <a:pt x="1599776" y="26148"/>
                      </a:cubicBezTo>
                      <a:cubicBezTo>
                        <a:pt x="1617140" y="29653"/>
                        <a:pt x="1628598" y="46293"/>
                        <a:pt x="1625684" y="63772"/>
                      </a:cubicBezTo>
                      <a:cubicBezTo>
                        <a:pt x="1604253" y="190645"/>
                        <a:pt x="1450995" y="611078"/>
                        <a:pt x="1090188" y="890161"/>
                      </a:cubicBezTo>
                      <a:cubicBezTo>
                        <a:pt x="771863" y="1136096"/>
                        <a:pt x="194648" y="1080756"/>
                        <a:pt x="25865" y="104741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76918"/>
                    </a:gs>
                    <a:gs pos="39000">
                      <a:srgbClr val="476918"/>
                    </a:gs>
                    <a:gs pos="100000">
                      <a:srgbClr val="659036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" name="Google Shape;340;p3"/>
                <p:cNvSpPr/>
                <p:nvPr/>
              </p:nvSpPr>
              <p:spPr>
                <a:xfrm rot="-2263899">
                  <a:off x="6977176" y="3155933"/>
                  <a:ext cx="1517606" cy="1045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4102" h="1055370" extrusionOk="0">
                      <a:moveTo>
                        <a:pt x="326" y="995562"/>
                      </a:moveTo>
                      <a:lnTo>
                        <a:pt x="191" y="995648"/>
                      </a:lnTo>
                      <a:lnTo>
                        <a:pt x="0" y="995743"/>
                      </a:lnTo>
                      <a:close/>
                      <a:moveTo>
                        <a:pt x="71012" y="956319"/>
                      </a:moveTo>
                      <a:lnTo>
                        <a:pt x="68431" y="957752"/>
                      </a:lnTo>
                      <a:lnTo>
                        <a:pt x="70677" y="962215"/>
                      </a:lnTo>
                      <a:close/>
                      <a:moveTo>
                        <a:pt x="63438" y="947832"/>
                      </a:moveTo>
                      <a:lnTo>
                        <a:pt x="66305" y="953528"/>
                      </a:lnTo>
                      <a:lnTo>
                        <a:pt x="69577" y="951443"/>
                      </a:lnTo>
                      <a:close/>
                      <a:moveTo>
                        <a:pt x="207641" y="880619"/>
                      </a:moveTo>
                      <a:lnTo>
                        <a:pt x="206796" y="881064"/>
                      </a:lnTo>
                      <a:lnTo>
                        <a:pt x="207455" y="882300"/>
                      </a:lnTo>
                      <a:close/>
                      <a:moveTo>
                        <a:pt x="199739" y="867822"/>
                      </a:moveTo>
                      <a:lnTo>
                        <a:pt x="200157" y="868606"/>
                      </a:lnTo>
                      <a:lnTo>
                        <a:pt x="200678" y="868309"/>
                      </a:lnTo>
                      <a:close/>
                      <a:moveTo>
                        <a:pt x="569309" y="656176"/>
                      </a:moveTo>
                      <a:lnTo>
                        <a:pt x="569687" y="656840"/>
                      </a:lnTo>
                      <a:lnTo>
                        <a:pt x="570296" y="656482"/>
                      </a:lnTo>
                      <a:close/>
                      <a:moveTo>
                        <a:pt x="1010718" y="381146"/>
                      </a:moveTo>
                      <a:lnTo>
                        <a:pt x="1012092" y="383452"/>
                      </a:lnTo>
                      <a:lnTo>
                        <a:pt x="1014193" y="382053"/>
                      </a:lnTo>
                      <a:close/>
                      <a:moveTo>
                        <a:pt x="1223733" y="268566"/>
                      </a:moveTo>
                      <a:lnTo>
                        <a:pt x="1223592" y="268664"/>
                      </a:lnTo>
                      <a:lnTo>
                        <a:pt x="1223677" y="268795"/>
                      </a:lnTo>
                      <a:close/>
                      <a:moveTo>
                        <a:pt x="1211961" y="250698"/>
                      </a:moveTo>
                      <a:lnTo>
                        <a:pt x="1212121" y="250946"/>
                      </a:lnTo>
                      <a:lnTo>
                        <a:pt x="1212397" y="250768"/>
                      </a:lnTo>
                      <a:close/>
                      <a:moveTo>
                        <a:pt x="677990" y="189261"/>
                      </a:moveTo>
                      <a:lnTo>
                        <a:pt x="678179" y="189261"/>
                      </a:lnTo>
                      <a:lnTo>
                        <a:pt x="677524" y="191728"/>
                      </a:lnTo>
                      <a:close/>
                      <a:moveTo>
                        <a:pt x="1390676" y="152232"/>
                      </a:moveTo>
                      <a:lnTo>
                        <a:pt x="1386595" y="154964"/>
                      </a:lnTo>
                      <a:lnTo>
                        <a:pt x="1389031" y="158495"/>
                      </a:lnTo>
                      <a:close/>
                      <a:moveTo>
                        <a:pt x="1375887" y="139445"/>
                      </a:moveTo>
                      <a:lnTo>
                        <a:pt x="1378804" y="143672"/>
                      </a:lnTo>
                      <a:lnTo>
                        <a:pt x="1385682" y="139649"/>
                      </a:lnTo>
                      <a:close/>
                      <a:moveTo>
                        <a:pt x="1288519" y="1275"/>
                      </a:moveTo>
                      <a:lnTo>
                        <a:pt x="1230944" y="238813"/>
                      </a:lnTo>
                      <a:lnTo>
                        <a:pt x="1361292" y="154796"/>
                      </a:lnTo>
                      <a:lnTo>
                        <a:pt x="1422941" y="29241"/>
                      </a:lnTo>
                      <a:lnTo>
                        <a:pt x="1422941" y="29336"/>
                      </a:lnTo>
                      <a:lnTo>
                        <a:pt x="1395485" y="133915"/>
                      </a:lnTo>
                      <a:lnTo>
                        <a:pt x="1574102" y="29432"/>
                      </a:lnTo>
                      <a:lnTo>
                        <a:pt x="1408755" y="140128"/>
                      </a:lnTo>
                      <a:lnTo>
                        <a:pt x="1465101" y="141299"/>
                      </a:lnTo>
                      <a:cubicBezTo>
                        <a:pt x="1494759" y="143636"/>
                        <a:pt x="1524287" y="147689"/>
                        <a:pt x="1553528" y="153447"/>
                      </a:cubicBezTo>
                      <a:cubicBezTo>
                        <a:pt x="1521001" y="160543"/>
                        <a:pt x="1487997" y="164377"/>
                        <a:pt x="1454850" y="166210"/>
                      </a:cubicBezTo>
                      <a:lnTo>
                        <a:pt x="1369370" y="166865"/>
                      </a:lnTo>
                      <a:lnTo>
                        <a:pt x="1242358" y="255559"/>
                      </a:lnTo>
                      <a:lnTo>
                        <a:pt x="1351765" y="273055"/>
                      </a:lnTo>
                      <a:cubicBezTo>
                        <a:pt x="1398128" y="281885"/>
                        <a:pt x="1444229" y="292089"/>
                        <a:pt x="1489996" y="303657"/>
                      </a:cubicBezTo>
                      <a:cubicBezTo>
                        <a:pt x="1442800" y="302290"/>
                        <a:pt x="1395675" y="299540"/>
                        <a:pt x="1348669" y="295411"/>
                      </a:cubicBezTo>
                      <a:lnTo>
                        <a:pt x="1208817" y="278982"/>
                      </a:lnTo>
                      <a:lnTo>
                        <a:pt x="1097900" y="356437"/>
                      </a:lnTo>
                      <a:lnTo>
                        <a:pt x="1046812" y="390566"/>
                      </a:lnTo>
                      <a:lnTo>
                        <a:pt x="1377145" y="476777"/>
                      </a:lnTo>
                      <a:lnTo>
                        <a:pt x="1016013" y="411142"/>
                      </a:lnTo>
                      <a:lnTo>
                        <a:pt x="826976" y="537429"/>
                      </a:lnTo>
                      <a:lnTo>
                        <a:pt x="1025962" y="590860"/>
                      </a:lnTo>
                      <a:cubicBezTo>
                        <a:pt x="1102782" y="612529"/>
                        <a:pt x="1179148" y="635460"/>
                        <a:pt x="1253205" y="660177"/>
                      </a:cubicBezTo>
                      <a:cubicBezTo>
                        <a:pt x="1176243" y="646461"/>
                        <a:pt x="1098114" y="630078"/>
                        <a:pt x="1020223" y="612385"/>
                      </a:cubicBezTo>
                      <a:lnTo>
                        <a:pt x="794417" y="558117"/>
                      </a:lnTo>
                      <a:lnTo>
                        <a:pt x="660815" y="638028"/>
                      </a:lnTo>
                      <a:lnTo>
                        <a:pt x="606363" y="667663"/>
                      </a:lnTo>
                      <a:lnTo>
                        <a:pt x="828009" y="736377"/>
                      </a:lnTo>
                      <a:cubicBezTo>
                        <a:pt x="911448" y="763618"/>
                        <a:pt x="1002316" y="794098"/>
                        <a:pt x="1084230" y="825054"/>
                      </a:cubicBezTo>
                      <a:cubicBezTo>
                        <a:pt x="998505" y="806004"/>
                        <a:pt x="906113" y="781430"/>
                        <a:pt x="821436" y="758379"/>
                      </a:cubicBezTo>
                      <a:lnTo>
                        <a:pt x="572206" y="686252"/>
                      </a:lnTo>
                      <a:lnTo>
                        <a:pt x="432493" y="762289"/>
                      </a:lnTo>
                      <a:lnTo>
                        <a:pt x="386601" y="786440"/>
                      </a:lnTo>
                      <a:lnTo>
                        <a:pt x="594360" y="864298"/>
                      </a:lnTo>
                      <a:cubicBezTo>
                        <a:pt x="669417" y="893920"/>
                        <a:pt x="751046" y="926972"/>
                        <a:pt x="824294" y="960310"/>
                      </a:cubicBezTo>
                      <a:cubicBezTo>
                        <a:pt x="746856" y="938878"/>
                        <a:pt x="663035" y="911637"/>
                        <a:pt x="586169" y="886205"/>
                      </a:cubicBezTo>
                      <a:lnTo>
                        <a:pt x="353489" y="803866"/>
                      </a:lnTo>
                      <a:lnTo>
                        <a:pt x="215964" y="876240"/>
                      </a:lnTo>
                      <a:lnTo>
                        <a:pt x="349187" y="945356"/>
                      </a:lnTo>
                      <a:cubicBezTo>
                        <a:pt x="396812" y="971740"/>
                        <a:pt x="448913" y="1001172"/>
                        <a:pt x="494729" y="1031081"/>
                      </a:cubicBezTo>
                      <a:cubicBezTo>
                        <a:pt x="456629" y="1017365"/>
                        <a:pt x="414910" y="999553"/>
                        <a:pt x="377380" y="983456"/>
                      </a:cubicBezTo>
                      <a:lnTo>
                        <a:pt x="186405" y="892255"/>
                      </a:lnTo>
                      <a:lnTo>
                        <a:pt x="74538" y="954362"/>
                      </a:lnTo>
                      <a:lnTo>
                        <a:pt x="148555" y="997904"/>
                      </a:lnTo>
                      <a:cubicBezTo>
                        <a:pt x="176166" y="1015846"/>
                        <a:pt x="202979" y="1035020"/>
                        <a:pt x="228887" y="1055370"/>
                      </a:cubicBezTo>
                      <a:cubicBezTo>
                        <a:pt x="166879" y="1033176"/>
                        <a:pt x="106871" y="1005544"/>
                        <a:pt x="49721" y="972788"/>
                      </a:cubicBezTo>
                      <a:lnTo>
                        <a:pt x="45577" y="970440"/>
                      </a:lnTo>
                      <a:lnTo>
                        <a:pt x="326" y="995562"/>
                      </a:lnTo>
                      <a:lnTo>
                        <a:pt x="42498" y="968695"/>
                      </a:lnTo>
                      <a:lnTo>
                        <a:pt x="41149" y="967930"/>
                      </a:lnTo>
                      <a:cubicBezTo>
                        <a:pt x="49055" y="903970"/>
                        <a:pt x="62390" y="840810"/>
                        <a:pt x="81059" y="779145"/>
                      </a:cubicBezTo>
                      <a:lnTo>
                        <a:pt x="71352" y="950312"/>
                      </a:lnTo>
                      <a:lnTo>
                        <a:pt x="178915" y="881785"/>
                      </a:lnTo>
                      <a:lnTo>
                        <a:pt x="201835" y="732805"/>
                      </a:lnTo>
                      <a:cubicBezTo>
                        <a:pt x="210789" y="681180"/>
                        <a:pt x="221028" y="629793"/>
                        <a:pt x="233458" y="578834"/>
                      </a:cubicBezTo>
                      <a:lnTo>
                        <a:pt x="233458" y="579024"/>
                      </a:lnTo>
                      <a:cubicBezTo>
                        <a:pt x="232125" y="629793"/>
                        <a:pt x="228791" y="680442"/>
                        <a:pt x="224207" y="730984"/>
                      </a:cubicBezTo>
                      <a:lnTo>
                        <a:pt x="209564" y="863249"/>
                      </a:lnTo>
                      <a:lnTo>
                        <a:pt x="342405" y="787605"/>
                      </a:lnTo>
                      <a:lnTo>
                        <a:pt x="423292" y="365188"/>
                      </a:lnTo>
                      <a:lnTo>
                        <a:pt x="423958" y="365188"/>
                      </a:lnTo>
                      <a:lnTo>
                        <a:pt x="373615" y="769833"/>
                      </a:lnTo>
                      <a:lnTo>
                        <a:pt x="496056" y="700111"/>
                      </a:lnTo>
                      <a:lnTo>
                        <a:pt x="551082" y="667774"/>
                      </a:lnTo>
                      <a:lnTo>
                        <a:pt x="551402" y="666463"/>
                      </a:lnTo>
                      <a:lnTo>
                        <a:pt x="677524" y="191728"/>
                      </a:lnTo>
                      <a:lnTo>
                        <a:pt x="632127" y="431851"/>
                      </a:lnTo>
                      <a:lnTo>
                        <a:pt x="584290" y="648258"/>
                      </a:lnTo>
                      <a:lnTo>
                        <a:pt x="780009" y="533237"/>
                      </a:lnTo>
                      <a:lnTo>
                        <a:pt x="840617" y="303466"/>
                      </a:lnTo>
                      <a:cubicBezTo>
                        <a:pt x="862489" y="224623"/>
                        <a:pt x="885683" y="146209"/>
                        <a:pt x="910781" y="70104"/>
                      </a:cubicBezTo>
                      <a:lnTo>
                        <a:pt x="911067" y="70104"/>
                      </a:lnTo>
                      <a:cubicBezTo>
                        <a:pt x="897208" y="148971"/>
                        <a:pt x="880540" y="229076"/>
                        <a:pt x="862573" y="308944"/>
                      </a:cubicBezTo>
                      <a:lnTo>
                        <a:pt x="814487" y="511786"/>
                      </a:lnTo>
                      <a:lnTo>
                        <a:pt x="987328" y="399938"/>
                      </a:lnTo>
                      <a:lnTo>
                        <a:pt x="992063" y="396786"/>
                      </a:lnTo>
                      <a:lnTo>
                        <a:pt x="993954" y="391147"/>
                      </a:lnTo>
                      <a:lnTo>
                        <a:pt x="1113588" y="29483"/>
                      </a:lnTo>
                      <a:lnTo>
                        <a:pt x="1027905" y="372924"/>
                      </a:lnTo>
                      <a:lnTo>
                        <a:pt x="1180827" y="271117"/>
                      </a:lnTo>
                      <a:lnTo>
                        <a:pt x="1196266" y="261165"/>
                      </a:lnTo>
                      <a:lnTo>
                        <a:pt x="1236024" y="136981"/>
                      </a:lnTo>
                      <a:close/>
                      <a:moveTo>
                        <a:pt x="1288828" y="0"/>
                      </a:moveTo>
                      <a:lnTo>
                        <a:pt x="1288828" y="476"/>
                      </a:lnTo>
                      <a:lnTo>
                        <a:pt x="1288519" y="1275"/>
                      </a:lnTo>
                      <a:close/>
                    </a:path>
                  </a:pathLst>
                </a:custGeom>
                <a:solidFill>
                  <a:srgbClr val="476918"/>
                </a:solidFill>
                <a:ln>
                  <a:noFill/>
                </a:ln>
                <a:effectLst>
                  <a:outerShdw blurRad="127000" sx="105000" sy="105000" algn="ctr" rotWithShape="0">
                    <a:srgbClr val="659036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1" name="Google Shape;341;p3"/>
              <p:cNvGrpSpPr/>
              <p:nvPr/>
            </p:nvGrpSpPr>
            <p:grpSpPr>
              <a:xfrm rot="1913837">
                <a:off x="5199801" y="3837509"/>
                <a:ext cx="1945301" cy="1834074"/>
                <a:chOff x="6795972" y="2730006"/>
                <a:chExt cx="1945294" cy="1834067"/>
              </a:xfrm>
            </p:grpSpPr>
            <p:sp>
              <p:nvSpPr>
                <p:cNvPr id="342" name="Google Shape;342;p3"/>
                <p:cNvSpPr/>
                <p:nvPr/>
              </p:nvSpPr>
              <p:spPr>
                <a:xfrm rot="8594692">
                  <a:off x="6956427" y="3109070"/>
                  <a:ext cx="1624383" cy="1075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820" h="1077553" extrusionOk="0">
                      <a:moveTo>
                        <a:pt x="25865" y="1047419"/>
                      </a:moveTo>
                      <a:cubicBezTo>
                        <a:pt x="8101" y="1043980"/>
                        <a:pt x="-3520" y="1026787"/>
                        <a:pt x="-81" y="1009023"/>
                      </a:cubicBezTo>
                      <a:cubicBezTo>
                        <a:pt x="338" y="1006909"/>
                        <a:pt x="947" y="1004832"/>
                        <a:pt x="1766" y="1002842"/>
                      </a:cubicBezTo>
                      <a:cubicBezTo>
                        <a:pt x="64822" y="848822"/>
                        <a:pt x="290946" y="386098"/>
                        <a:pt x="674708" y="169976"/>
                      </a:cubicBezTo>
                      <a:cubicBezTo>
                        <a:pt x="1075901" y="-56053"/>
                        <a:pt x="1465283" y="-1474"/>
                        <a:pt x="1599776" y="26148"/>
                      </a:cubicBezTo>
                      <a:cubicBezTo>
                        <a:pt x="1617140" y="29653"/>
                        <a:pt x="1628598" y="46293"/>
                        <a:pt x="1625684" y="63772"/>
                      </a:cubicBezTo>
                      <a:cubicBezTo>
                        <a:pt x="1604253" y="190645"/>
                        <a:pt x="1450995" y="611078"/>
                        <a:pt x="1090188" y="890161"/>
                      </a:cubicBezTo>
                      <a:cubicBezTo>
                        <a:pt x="771863" y="1136096"/>
                        <a:pt x="194648" y="1080756"/>
                        <a:pt x="25865" y="104741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76918"/>
                    </a:gs>
                    <a:gs pos="39000">
                      <a:srgbClr val="476918"/>
                    </a:gs>
                    <a:gs pos="100000">
                      <a:srgbClr val="659036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" name="Google Shape;343;p3"/>
                <p:cNvSpPr/>
                <p:nvPr/>
              </p:nvSpPr>
              <p:spPr>
                <a:xfrm rot="-2263899">
                  <a:off x="6977176" y="3155933"/>
                  <a:ext cx="1517606" cy="1045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4102" h="1055370" extrusionOk="0">
                      <a:moveTo>
                        <a:pt x="326" y="995562"/>
                      </a:moveTo>
                      <a:lnTo>
                        <a:pt x="191" y="995648"/>
                      </a:lnTo>
                      <a:lnTo>
                        <a:pt x="0" y="995743"/>
                      </a:lnTo>
                      <a:close/>
                      <a:moveTo>
                        <a:pt x="71012" y="956319"/>
                      </a:moveTo>
                      <a:lnTo>
                        <a:pt x="68431" y="957752"/>
                      </a:lnTo>
                      <a:lnTo>
                        <a:pt x="70677" y="962215"/>
                      </a:lnTo>
                      <a:close/>
                      <a:moveTo>
                        <a:pt x="63438" y="947832"/>
                      </a:moveTo>
                      <a:lnTo>
                        <a:pt x="66305" y="953528"/>
                      </a:lnTo>
                      <a:lnTo>
                        <a:pt x="69577" y="951443"/>
                      </a:lnTo>
                      <a:close/>
                      <a:moveTo>
                        <a:pt x="207641" y="880619"/>
                      </a:moveTo>
                      <a:lnTo>
                        <a:pt x="206796" y="881064"/>
                      </a:lnTo>
                      <a:lnTo>
                        <a:pt x="207455" y="882300"/>
                      </a:lnTo>
                      <a:close/>
                      <a:moveTo>
                        <a:pt x="199739" y="867822"/>
                      </a:moveTo>
                      <a:lnTo>
                        <a:pt x="200157" y="868606"/>
                      </a:lnTo>
                      <a:lnTo>
                        <a:pt x="200678" y="868309"/>
                      </a:lnTo>
                      <a:close/>
                      <a:moveTo>
                        <a:pt x="569309" y="656176"/>
                      </a:moveTo>
                      <a:lnTo>
                        <a:pt x="569687" y="656840"/>
                      </a:lnTo>
                      <a:lnTo>
                        <a:pt x="570296" y="656482"/>
                      </a:lnTo>
                      <a:close/>
                      <a:moveTo>
                        <a:pt x="1010718" y="381146"/>
                      </a:moveTo>
                      <a:lnTo>
                        <a:pt x="1012092" y="383452"/>
                      </a:lnTo>
                      <a:lnTo>
                        <a:pt x="1014193" y="382053"/>
                      </a:lnTo>
                      <a:close/>
                      <a:moveTo>
                        <a:pt x="1223733" y="268566"/>
                      </a:moveTo>
                      <a:lnTo>
                        <a:pt x="1223592" y="268664"/>
                      </a:lnTo>
                      <a:lnTo>
                        <a:pt x="1223677" y="268795"/>
                      </a:lnTo>
                      <a:close/>
                      <a:moveTo>
                        <a:pt x="1211961" y="250698"/>
                      </a:moveTo>
                      <a:lnTo>
                        <a:pt x="1212121" y="250946"/>
                      </a:lnTo>
                      <a:lnTo>
                        <a:pt x="1212397" y="250768"/>
                      </a:lnTo>
                      <a:close/>
                      <a:moveTo>
                        <a:pt x="677990" y="189261"/>
                      </a:moveTo>
                      <a:lnTo>
                        <a:pt x="678179" y="189261"/>
                      </a:lnTo>
                      <a:lnTo>
                        <a:pt x="677524" y="191728"/>
                      </a:lnTo>
                      <a:close/>
                      <a:moveTo>
                        <a:pt x="1390676" y="152232"/>
                      </a:moveTo>
                      <a:lnTo>
                        <a:pt x="1386595" y="154964"/>
                      </a:lnTo>
                      <a:lnTo>
                        <a:pt x="1389031" y="158495"/>
                      </a:lnTo>
                      <a:close/>
                      <a:moveTo>
                        <a:pt x="1375887" y="139445"/>
                      </a:moveTo>
                      <a:lnTo>
                        <a:pt x="1378804" y="143672"/>
                      </a:lnTo>
                      <a:lnTo>
                        <a:pt x="1385682" y="139649"/>
                      </a:lnTo>
                      <a:close/>
                      <a:moveTo>
                        <a:pt x="1288519" y="1275"/>
                      </a:moveTo>
                      <a:lnTo>
                        <a:pt x="1230944" y="238813"/>
                      </a:lnTo>
                      <a:lnTo>
                        <a:pt x="1361292" y="154796"/>
                      </a:lnTo>
                      <a:lnTo>
                        <a:pt x="1422941" y="29241"/>
                      </a:lnTo>
                      <a:lnTo>
                        <a:pt x="1422941" y="29336"/>
                      </a:lnTo>
                      <a:lnTo>
                        <a:pt x="1395485" y="133915"/>
                      </a:lnTo>
                      <a:lnTo>
                        <a:pt x="1574102" y="29432"/>
                      </a:lnTo>
                      <a:lnTo>
                        <a:pt x="1408755" y="140128"/>
                      </a:lnTo>
                      <a:lnTo>
                        <a:pt x="1465101" y="141299"/>
                      </a:lnTo>
                      <a:cubicBezTo>
                        <a:pt x="1494759" y="143636"/>
                        <a:pt x="1524287" y="147689"/>
                        <a:pt x="1553528" y="153447"/>
                      </a:cubicBezTo>
                      <a:cubicBezTo>
                        <a:pt x="1521001" y="160543"/>
                        <a:pt x="1487997" y="164377"/>
                        <a:pt x="1454850" y="166210"/>
                      </a:cubicBezTo>
                      <a:lnTo>
                        <a:pt x="1369370" y="166865"/>
                      </a:lnTo>
                      <a:lnTo>
                        <a:pt x="1242358" y="255559"/>
                      </a:lnTo>
                      <a:lnTo>
                        <a:pt x="1351765" y="273055"/>
                      </a:lnTo>
                      <a:cubicBezTo>
                        <a:pt x="1398128" y="281885"/>
                        <a:pt x="1444229" y="292089"/>
                        <a:pt x="1489996" y="303657"/>
                      </a:cubicBezTo>
                      <a:cubicBezTo>
                        <a:pt x="1442800" y="302290"/>
                        <a:pt x="1395675" y="299540"/>
                        <a:pt x="1348669" y="295411"/>
                      </a:cubicBezTo>
                      <a:lnTo>
                        <a:pt x="1208817" y="278982"/>
                      </a:lnTo>
                      <a:lnTo>
                        <a:pt x="1097900" y="356437"/>
                      </a:lnTo>
                      <a:lnTo>
                        <a:pt x="1046812" y="390566"/>
                      </a:lnTo>
                      <a:lnTo>
                        <a:pt x="1377145" y="476777"/>
                      </a:lnTo>
                      <a:lnTo>
                        <a:pt x="1016013" y="411142"/>
                      </a:lnTo>
                      <a:lnTo>
                        <a:pt x="826976" y="537429"/>
                      </a:lnTo>
                      <a:lnTo>
                        <a:pt x="1025962" y="590860"/>
                      </a:lnTo>
                      <a:cubicBezTo>
                        <a:pt x="1102782" y="612529"/>
                        <a:pt x="1179148" y="635460"/>
                        <a:pt x="1253205" y="660177"/>
                      </a:cubicBezTo>
                      <a:cubicBezTo>
                        <a:pt x="1176243" y="646461"/>
                        <a:pt x="1098114" y="630078"/>
                        <a:pt x="1020223" y="612385"/>
                      </a:cubicBezTo>
                      <a:lnTo>
                        <a:pt x="794417" y="558117"/>
                      </a:lnTo>
                      <a:lnTo>
                        <a:pt x="660815" y="638028"/>
                      </a:lnTo>
                      <a:lnTo>
                        <a:pt x="606363" y="667663"/>
                      </a:lnTo>
                      <a:lnTo>
                        <a:pt x="828009" y="736377"/>
                      </a:lnTo>
                      <a:cubicBezTo>
                        <a:pt x="911448" y="763618"/>
                        <a:pt x="1002316" y="794098"/>
                        <a:pt x="1084230" y="825054"/>
                      </a:cubicBezTo>
                      <a:cubicBezTo>
                        <a:pt x="998505" y="806004"/>
                        <a:pt x="906113" y="781430"/>
                        <a:pt x="821436" y="758379"/>
                      </a:cubicBezTo>
                      <a:lnTo>
                        <a:pt x="572206" y="686252"/>
                      </a:lnTo>
                      <a:lnTo>
                        <a:pt x="432493" y="762289"/>
                      </a:lnTo>
                      <a:lnTo>
                        <a:pt x="386601" y="786440"/>
                      </a:lnTo>
                      <a:lnTo>
                        <a:pt x="594360" y="864298"/>
                      </a:lnTo>
                      <a:cubicBezTo>
                        <a:pt x="669417" y="893920"/>
                        <a:pt x="751046" y="926972"/>
                        <a:pt x="824294" y="960310"/>
                      </a:cubicBezTo>
                      <a:cubicBezTo>
                        <a:pt x="746856" y="938878"/>
                        <a:pt x="663035" y="911637"/>
                        <a:pt x="586169" y="886205"/>
                      </a:cubicBezTo>
                      <a:lnTo>
                        <a:pt x="353489" y="803866"/>
                      </a:lnTo>
                      <a:lnTo>
                        <a:pt x="215964" y="876240"/>
                      </a:lnTo>
                      <a:lnTo>
                        <a:pt x="349187" y="945356"/>
                      </a:lnTo>
                      <a:cubicBezTo>
                        <a:pt x="396812" y="971740"/>
                        <a:pt x="448913" y="1001172"/>
                        <a:pt x="494729" y="1031081"/>
                      </a:cubicBezTo>
                      <a:cubicBezTo>
                        <a:pt x="456629" y="1017365"/>
                        <a:pt x="414910" y="999553"/>
                        <a:pt x="377380" y="983456"/>
                      </a:cubicBezTo>
                      <a:lnTo>
                        <a:pt x="186405" y="892255"/>
                      </a:lnTo>
                      <a:lnTo>
                        <a:pt x="74538" y="954362"/>
                      </a:lnTo>
                      <a:lnTo>
                        <a:pt x="148555" y="997904"/>
                      </a:lnTo>
                      <a:cubicBezTo>
                        <a:pt x="176166" y="1015846"/>
                        <a:pt x="202979" y="1035020"/>
                        <a:pt x="228887" y="1055370"/>
                      </a:cubicBezTo>
                      <a:cubicBezTo>
                        <a:pt x="166879" y="1033176"/>
                        <a:pt x="106871" y="1005544"/>
                        <a:pt x="49721" y="972788"/>
                      </a:cubicBezTo>
                      <a:lnTo>
                        <a:pt x="45577" y="970440"/>
                      </a:lnTo>
                      <a:lnTo>
                        <a:pt x="326" y="995562"/>
                      </a:lnTo>
                      <a:lnTo>
                        <a:pt x="42498" y="968695"/>
                      </a:lnTo>
                      <a:lnTo>
                        <a:pt x="41149" y="967930"/>
                      </a:lnTo>
                      <a:cubicBezTo>
                        <a:pt x="49055" y="903970"/>
                        <a:pt x="62390" y="840810"/>
                        <a:pt x="81059" y="779145"/>
                      </a:cubicBezTo>
                      <a:lnTo>
                        <a:pt x="71352" y="950312"/>
                      </a:lnTo>
                      <a:lnTo>
                        <a:pt x="178915" y="881785"/>
                      </a:lnTo>
                      <a:lnTo>
                        <a:pt x="201835" y="732805"/>
                      </a:lnTo>
                      <a:cubicBezTo>
                        <a:pt x="210789" y="681180"/>
                        <a:pt x="221028" y="629793"/>
                        <a:pt x="233458" y="578834"/>
                      </a:cubicBezTo>
                      <a:lnTo>
                        <a:pt x="233458" y="579024"/>
                      </a:lnTo>
                      <a:cubicBezTo>
                        <a:pt x="232125" y="629793"/>
                        <a:pt x="228791" y="680442"/>
                        <a:pt x="224207" y="730984"/>
                      </a:cubicBezTo>
                      <a:lnTo>
                        <a:pt x="209564" y="863249"/>
                      </a:lnTo>
                      <a:lnTo>
                        <a:pt x="342405" y="787605"/>
                      </a:lnTo>
                      <a:lnTo>
                        <a:pt x="423292" y="365188"/>
                      </a:lnTo>
                      <a:lnTo>
                        <a:pt x="423958" y="365188"/>
                      </a:lnTo>
                      <a:lnTo>
                        <a:pt x="373615" y="769833"/>
                      </a:lnTo>
                      <a:lnTo>
                        <a:pt x="496056" y="700111"/>
                      </a:lnTo>
                      <a:lnTo>
                        <a:pt x="551082" y="667774"/>
                      </a:lnTo>
                      <a:lnTo>
                        <a:pt x="551402" y="666463"/>
                      </a:lnTo>
                      <a:lnTo>
                        <a:pt x="677524" y="191728"/>
                      </a:lnTo>
                      <a:lnTo>
                        <a:pt x="632127" y="431851"/>
                      </a:lnTo>
                      <a:lnTo>
                        <a:pt x="584290" y="648258"/>
                      </a:lnTo>
                      <a:lnTo>
                        <a:pt x="780009" y="533237"/>
                      </a:lnTo>
                      <a:lnTo>
                        <a:pt x="840617" y="303466"/>
                      </a:lnTo>
                      <a:cubicBezTo>
                        <a:pt x="862489" y="224623"/>
                        <a:pt x="885683" y="146209"/>
                        <a:pt x="910781" y="70104"/>
                      </a:cubicBezTo>
                      <a:lnTo>
                        <a:pt x="911067" y="70104"/>
                      </a:lnTo>
                      <a:cubicBezTo>
                        <a:pt x="897208" y="148971"/>
                        <a:pt x="880540" y="229076"/>
                        <a:pt x="862573" y="308944"/>
                      </a:cubicBezTo>
                      <a:lnTo>
                        <a:pt x="814487" y="511786"/>
                      </a:lnTo>
                      <a:lnTo>
                        <a:pt x="987328" y="399938"/>
                      </a:lnTo>
                      <a:lnTo>
                        <a:pt x="992063" y="396786"/>
                      </a:lnTo>
                      <a:lnTo>
                        <a:pt x="993954" y="391147"/>
                      </a:lnTo>
                      <a:lnTo>
                        <a:pt x="1113588" y="29483"/>
                      </a:lnTo>
                      <a:lnTo>
                        <a:pt x="1027905" y="372924"/>
                      </a:lnTo>
                      <a:lnTo>
                        <a:pt x="1180827" y="271117"/>
                      </a:lnTo>
                      <a:lnTo>
                        <a:pt x="1196266" y="261165"/>
                      </a:lnTo>
                      <a:lnTo>
                        <a:pt x="1236024" y="136981"/>
                      </a:lnTo>
                      <a:close/>
                      <a:moveTo>
                        <a:pt x="1288828" y="0"/>
                      </a:moveTo>
                      <a:lnTo>
                        <a:pt x="1288828" y="476"/>
                      </a:lnTo>
                      <a:lnTo>
                        <a:pt x="1288519" y="1275"/>
                      </a:lnTo>
                      <a:close/>
                    </a:path>
                  </a:pathLst>
                </a:custGeom>
                <a:solidFill>
                  <a:srgbClr val="476918"/>
                </a:solidFill>
                <a:ln>
                  <a:noFill/>
                </a:ln>
                <a:effectLst>
                  <a:outerShdw blurRad="127000" sx="105000" sy="105000" algn="ctr" rotWithShape="0">
                    <a:srgbClr val="659036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44" name="Google Shape;344;p3"/>
            <p:cNvGrpSpPr/>
            <p:nvPr/>
          </p:nvGrpSpPr>
          <p:grpSpPr>
            <a:xfrm rot="-8708045">
              <a:off x="-738373" y="1930794"/>
              <a:ext cx="3131107" cy="3202511"/>
              <a:chOff x="3016380" y="1995015"/>
              <a:chExt cx="2620676" cy="2680440"/>
            </a:xfrm>
          </p:grpSpPr>
          <p:grpSp>
            <p:nvGrpSpPr>
              <p:cNvPr id="345" name="Google Shape;345;p3"/>
              <p:cNvGrpSpPr/>
              <p:nvPr/>
            </p:nvGrpSpPr>
            <p:grpSpPr>
              <a:xfrm>
                <a:off x="3070852" y="1995015"/>
                <a:ext cx="1945294" cy="1834067"/>
                <a:chOff x="6795971" y="2730008"/>
                <a:chExt cx="1945294" cy="1834067"/>
              </a:xfrm>
            </p:grpSpPr>
            <p:sp>
              <p:nvSpPr>
                <p:cNvPr id="346" name="Google Shape;346;p3"/>
                <p:cNvSpPr/>
                <p:nvPr/>
              </p:nvSpPr>
              <p:spPr>
                <a:xfrm rot="8594692">
                  <a:off x="6956426" y="3109072"/>
                  <a:ext cx="1624383" cy="1075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820" h="1077553" extrusionOk="0">
                      <a:moveTo>
                        <a:pt x="25865" y="1047419"/>
                      </a:moveTo>
                      <a:cubicBezTo>
                        <a:pt x="8101" y="1043980"/>
                        <a:pt x="-3520" y="1026787"/>
                        <a:pt x="-81" y="1009023"/>
                      </a:cubicBezTo>
                      <a:cubicBezTo>
                        <a:pt x="338" y="1006909"/>
                        <a:pt x="947" y="1004832"/>
                        <a:pt x="1766" y="1002842"/>
                      </a:cubicBezTo>
                      <a:cubicBezTo>
                        <a:pt x="64822" y="848822"/>
                        <a:pt x="290946" y="386098"/>
                        <a:pt x="674708" y="169976"/>
                      </a:cubicBezTo>
                      <a:cubicBezTo>
                        <a:pt x="1075901" y="-56053"/>
                        <a:pt x="1465283" y="-1474"/>
                        <a:pt x="1599776" y="26148"/>
                      </a:cubicBezTo>
                      <a:cubicBezTo>
                        <a:pt x="1617140" y="29653"/>
                        <a:pt x="1628598" y="46293"/>
                        <a:pt x="1625684" y="63772"/>
                      </a:cubicBezTo>
                      <a:cubicBezTo>
                        <a:pt x="1604253" y="190645"/>
                        <a:pt x="1450995" y="611078"/>
                        <a:pt x="1090188" y="890161"/>
                      </a:cubicBezTo>
                      <a:cubicBezTo>
                        <a:pt x="771863" y="1136096"/>
                        <a:pt x="194648" y="1080756"/>
                        <a:pt x="25865" y="104741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76918"/>
                    </a:gs>
                    <a:gs pos="39000">
                      <a:srgbClr val="476918"/>
                    </a:gs>
                    <a:gs pos="100000">
                      <a:srgbClr val="659036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" name="Google Shape;347;p3"/>
                <p:cNvSpPr/>
                <p:nvPr/>
              </p:nvSpPr>
              <p:spPr>
                <a:xfrm rot="-2263899">
                  <a:off x="6977176" y="3155933"/>
                  <a:ext cx="1517606" cy="1045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4102" h="1055370" extrusionOk="0">
                      <a:moveTo>
                        <a:pt x="326" y="995562"/>
                      </a:moveTo>
                      <a:lnTo>
                        <a:pt x="191" y="995648"/>
                      </a:lnTo>
                      <a:lnTo>
                        <a:pt x="0" y="995743"/>
                      </a:lnTo>
                      <a:close/>
                      <a:moveTo>
                        <a:pt x="71012" y="956319"/>
                      </a:moveTo>
                      <a:lnTo>
                        <a:pt x="68431" y="957752"/>
                      </a:lnTo>
                      <a:lnTo>
                        <a:pt x="70677" y="962215"/>
                      </a:lnTo>
                      <a:close/>
                      <a:moveTo>
                        <a:pt x="63438" y="947832"/>
                      </a:moveTo>
                      <a:lnTo>
                        <a:pt x="66305" y="953528"/>
                      </a:lnTo>
                      <a:lnTo>
                        <a:pt x="69577" y="951443"/>
                      </a:lnTo>
                      <a:close/>
                      <a:moveTo>
                        <a:pt x="207641" y="880619"/>
                      </a:moveTo>
                      <a:lnTo>
                        <a:pt x="206796" y="881064"/>
                      </a:lnTo>
                      <a:lnTo>
                        <a:pt x="207455" y="882300"/>
                      </a:lnTo>
                      <a:close/>
                      <a:moveTo>
                        <a:pt x="199739" y="867822"/>
                      </a:moveTo>
                      <a:lnTo>
                        <a:pt x="200157" y="868606"/>
                      </a:lnTo>
                      <a:lnTo>
                        <a:pt x="200678" y="868309"/>
                      </a:lnTo>
                      <a:close/>
                      <a:moveTo>
                        <a:pt x="569309" y="656176"/>
                      </a:moveTo>
                      <a:lnTo>
                        <a:pt x="569687" y="656840"/>
                      </a:lnTo>
                      <a:lnTo>
                        <a:pt x="570296" y="656482"/>
                      </a:lnTo>
                      <a:close/>
                      <a:moveTo>
                        <a:pt x="1010718" y="381146"/>
                      </a:moveTo>
                      <a:lnTo>
                        <a:pt x="1012092" y="383452"/>
                      </a:lnTo>
                      <a:lnTo>
                        <a:pt x="1014193" y="382053"/>
                      </a:lnTo>
                      <a:close/>
                      <a:moveTo>
                        <a:pt x="1223733" y="268566"/>
                      </a:moveTo>
                      <a:lnTo>
                        <a:pt x="1223592" y="268664"/>
                      </a:lnTo>
                      <a:lnTo>
                        <a:pt x="1223677" y="268795"/>
                      </a:lnTo>
                      <a:close/>
                      <a:moveTo>
                        <a:pt x="1211961" y="250698"/>
                      </a:moveTo>
                      <a:lnTo>
                        <a:pt x="1212121" y="250946"/>
                      </a:lnTo>
                      <a:lnTo>
                        <a:pt x="1212397" y="250768"/>
                      </a:lnTo>
                      <a:close/>
                      <a:moveTo>
                        <a:pt x="677990" y="189261"/>
                      </a:moveTo>
                      <a:lnTo>
                        <a:pt x="678179" y="189261"/>
                      </a:lnTo>
                      <a:lnTo>
                        <a:pt x="677524" y="191728"/>
                      </a:lnTo>
                      <a:close/>
                      <a:moveTo>
                        <a:pt x="1390676" y="152232"/>
                      </a:moveTo>
                      <a:lnTo>
                        <a:pt x="1386595" y="154964"/>
                      </a:lnTo>
                      <a:lnTo>
                        <a:pt x="1389031" y="158495"/>
                      </a:lnTo>
                      <a:close/>
                      <a:moveTo>
                        <a:pt x="1375887" y="139445"/>
                      </a:moveTo>
                      <a:lnTo>
                        <a:pt x="1378804" y="143672"/>
                      </a:lnTo>
                      <a:lnTo>
                        <a:pt x="1385682" y="139649"/>
                      </a:lnTo>
                      <a:close/>
                      <a:moveTo>
                        <a:pt x="1288519" y="1275"/>
                      </a:moveTo>
                      <a:lnTo>
                        <a:pt x="1230944" y="238813"/>
                      </a:lnTo>
                      <a:lnTo>
                        <a:pt x="1361292" y="154796"/>
                      </a:lnTo>
                      <a:lnTo>
                        <a:pt x="1422941" y="29241"/>
                      </a:lnTo>
                      <a:lnTo>
                        <a:pt x="1422941" y="29336"/>
                      </a:lnTo>
                      <a:lnTo>
                        <a:pt x="1395485" y="133915"/>
                      </a:lnTo>
                      <a:lnTo>
                        <a:pt x="1574102" y="29432"/>
                      </a:lnTo>
                      <a:lnTo>
                        <a:pt x="1408755" y="140128"/>
                      </a:lnTo>
                      <a:lnTo>
                        <a:pt x="1465101" y="141299"/>
                      </a:lnTo>
                      <a:cubicBezTo>
                        <a:pt x="1494759" y="143636"/>
                        <a:pt x="1524287" y="147689"/>
                        <a:pt x="1553528" y="153447"/>
                      </a:cubicBezTo>
                      <a:cubicBezTo>
                        <a:pt x="1521001" y="160543"/>
                        <a:pt x="1487997" y="164377"/>
                        <a:pt x="1454850" y="166210"/>
                      </a:cubicBezTo>
                      <a:lnTo>
                        <a:pt x="1369370" y="166865"/>
                      </a:lnTo>
                      <a:lnTo>
                        <a:pt x="1242358" y="255559"/>
                      </a:lnTo>
                      <a:lnTo>
                        <a:pt x="1351765" y="273055"/>
                      </a:lnTo>
                      <a:cubicBezTo>
                        <a:pt x="1398128" y="281885"/>
                        <a:pt x="1444229" y="292089"/>
                        <a:pt x="1489996" y="303657"/>
                      </a:cubicBezTo>
                      <a:cubicBezTo>
                        <a:pt x="1442800" y="302290"/>
                        <a:pt x="1395675" y="299540"/>
                        <a:pt x="1348669" y="295411"/>
                      </a:cubicBezTo>
                      <a:lnTo>
                        <a:pt x="1208817" y="278982"/>
                      </a:lnTo>
                      <a:lnTo>
                        <a:pt x="1097900" y="356437"/>
                      </a:lnTo>
                      <a:lnTo>
                        <a:pt x="1046812" y="390566"/>
                      </a:lnTo>
                      <a:lnTo>
                        <a:pt x="1377145" y="476777"/>
                      </a:lnTo>
                      <a:lnTo>
                        <a:pt x="1016013" y="411142"/>
                      </a:lnTo>
                      <a:lnTo>
                        <a:pt x="826976" y="537429"/>
                      </a:lnTo>
                      <a:lnTo>
                        <a:pt x="1025962" y="590860"/>
                      </a:lnTo>
                      <a:cubicBezTo>
                        <a:pt x="1102782" y="612529"/>
                        <a:pt x="1179148" y="635460"/>
                        <a:pt x="1253205" y="660177"/>
                      </a:cubicBezTo>
                      <a:cubicBezTo>
                        <a:pt x="1176243" y="646461"/>
                        <a:pt x="1098114" y="630078"/>
                        <a:pt x="1020223" y="612385"/>
                      </a:cubicBezTo>
                      <a:lnTo>
                        <a:pt x="794417" y="558117"/>
                      </a:lnTo>
                      <a:lnTo>
                        <a:pt x="660815" y="638028"/>
                      </a:lnTo>
                      <a:lnTo>
                        <a:pt x="606363" y="667663"/>
                      </a:lnTo>
                      <a:lnTo>
                        <a:pt x="828009" y="736377"/>
                      </a:lnTo>
                      <a:cubicBezTo>
                        <a:pt x="911448" y="763618"/>
                        <a:pt x="1002316" y="794098"/>
                        <a:pt x="1084230" y="825054"/>
                      </a:cubicBezTo>
                      <a:cubicBezTo>
                        <a:pt x="998505" y="806004"/>
                        <a:pt x="906113" y="781430"/>
                        <a:pt x="821436" y="758379"/>
                      </a:cubicBezTo>
                      <a:lnTo>
                        <a:pt x="572206" y="686252"/>
                      </a:lnTo>
                      <a:lnTo>
                        <a:pt x="432493" y="762289"/>
                      </a:lnTo>
                      <a:lnTo>
                        <a:pt x="386601" y="786440"/>
                      </a:lnTo>
                      <a:lnTo>
                        <a:pt x="594360" y="864298"/>
                      </a:lnTo>
                      <a:cubicBezTo>
                        <a:pt x="669417" y="893920"/>
                        <a:pt x="751046" y="926972"/>
                        <a:pt x="824294" y="960310"/>
                      </a:cubicBezTo>
                      <a:cubicBezTo>
                        <a:pt x="746856" y="938878"/>
                        <a:pt x="663035" y="911637"/>
                        <a:pt x="586169" y="886205"/>
                      </a:cubicBezTo>
                      <a:lnTo>
                        <a:pt x="353489" y="803866"/>
                      </a:lnTo>
                      <a:lnTo>
                        <a:pt x="215964" y="876240"/>
                      </a:lnTo>
                      <a:lnTo>
                        <a:pt x="349187" y="945356"/>
                      </a:lnTo>
                      <a:cubicBezTo>
                        <a:pt x="396812" y="971740"/>
                        <a:pt x="448913" y="1001172"/>
                        <a:pt x="494729" y="1031081"/>
                      </a:cubicBezTo>
                      <a:cubicBezTo>
                        <a:pt x="456629" y="1017365"/>
                        <a:pt x="414910" y="999553"/>
                        <a:pt x="377380" y="983456"/>
                      </a:cubicBezTo>
                      <a:lnTo>
                        <a:pt x="186405" y="892255"/>
                      </a:lnTo>
                      <a:lnTo>
                        <a:pt x="74538" y="954362"/>
                      </a:lnTo>
                      <a:lnTo>
                        <a:pt x="148555" y="997904"/>
                      </a:lnTo>
                      <a:cubicBezTo>
                        <a:pt x="176166" y="1015846"/>
                        <a:pt x="202979" y="1035020"/>
                        <a:pt x="228887" y="1055370"/>
                      </a:cubicBezTo>
                      <a:cubicBezTo>
                        <a:pt x="166879" y="1033176"/>
                        <a:pt x="106871" y="1005544"/>
                        <a:pt x="49721" y="972788"/>
                      </a:cubicBezTo>
                      <a:lnTo>
                        <a:pt x="45577" y="970440"/>
                      </a:lnTo>
                      <a:lnTo>
                        <a:pt x="326" y="995562"/>
                      </a:lnTo>
                      <a:lnTo>
                        <a:pt x="42498" y="968695"/>
                      </a:lnTo>
                      <a:lnTo>
                        <a:pt x="41149" y="967930"/>
                      </a:lnTo>
                      <a:cubicBezTo>
                        <a:pt x="49055" y="903970"/>
                        <a:pt x="62390" y="840810"/>
                        <a:pt x="81059" y="779145"/>
                      </a:cubicBezTo>
                      <a:lnTo>
                        <a:pt x="71352" y="950312"/>
                      </a:lnTo>
                      <a:lnTo>
                        <a:pt x="178915" y="881785"/>
                      </a:lnTo>
                      <a:lnTo>
                        <a:pt x="201835" y="732805"/>
                      </a:lnTo>
                      <a:cubicBezTo>
                        <a:pt x="210789" y="681180"/>
                        <a:pt x="221028" y="629793"/>
                        <a:pt x="233458" y="578834"/>
                      </a:cubicBezTo>
                      <a:lnTo>
                        <a:pt x="233458" y="579024"/>
                      </a:lnTo>
                      <a:cubicBezTo>
                        <a:pt x="232125" y="629793"/>
                        <a:pt x="228791" y="680442"/>
                        <a:pt x="224207" y="730984"/>
                      </a:cubicBezTo>
                      <a:lnTo>
                        <a:pt x="209564" y="863249"/>
                      </a:lnTo>
                      <a:lnTo>
                        <a:pt x="342405" y="787605"/>
                      </a:lnTo>
                      <a:lnTo>
                        <a:pt x="423292" y="365188"/>
                      </a:lnTo>
                      <a:lnTo>
                        <a:pt x="423958" y="365188"/>
                      </a:lnTo>
                      <a:lnTo>
                        <a:pt x="373615" y="769833"/>
                      </a:lnTo>
                      <a:lnTo>
                        <a:pt x="496056" y="700111"/>
                      </a:lnTo>
                      <a:lnTo>
                        <a:pt x="551082" y="667774"/>
                      </a:lnTo>
                      <a:lnTo>
                        <a:pt x="551402" y="666463"/>
                      </a:lnTo>
                      <a:lnTo>
                        <a:pt x="677524" y="191728"/>
                      </a:lnTo>
                      <a:lnTo>
                        <a:pt x="632127" y="431851"/>
                      </a:lnTo>
                      <a:lnTo>
                        <a:pt x="584290" y="648258"/>
                      </a:lnTo>
                      <a:lnTo>
                        <a:pt x="780009" y="533237"/>
                      </a:lnTo>
                      <a:lnTo>
                        <a:pt x="840617" y="303466"/>
                      </a:lnTo>
                      <a:cubicBezTo>
                        <a:pt x="862489" y="224623"/>
                        <a:pt x="885683" y="146209"/>
                        <a:pt x="910781" y="70104"/>
                      </a:cubicBezTo>
                      <a:lnTo>
                        <a:pt x="911067" y="70104"/>
                      </a:lnTo>
                      <a:cubicBezTo>
                        <a:pt x="897208" y="148971"/>
                        <a:pt x="880540" y="229076"/>
                        <a:pt x="862573" y="308944"/>
                      </a:cubicBezTo>
                      <a:lnTo>
                        <a:pt x="814487" y="511786"/>
                      </a:lnTo>
                      <a:lnTo>
                        <a:pt x="987328" y="399938"/>
                      </a:lnTo>
                      <a:lnTo>
                        <a:pt x="992063" y="396786"/>
                      </a:lnTo>
                      <a:lnTo>
                        <a:pt x="993954" y="391147"/>
                      </a:lnTo>
                      <a:lnTo>
                        <a:pt x="1113588" y="29483"/>
                      </a:lnTo>
                      <a:lnTo>
                        <a:pt x="1027905" y="372924"/>
                      </a:lnTo>
                      <a:lnTo>
                        <a:pt x="1180827" y="271117"/>
                      </a:lnTo>
                      <a:lnTo>
                        <a:pt x="1196266" y="261165"/>
                      </a:lnTo>
                      <a:lnTo>
                        <a:pt x="1236024" y="136981"/>
                      </a:lnTo>
                      <a:close/>
                      <a:moveTo>
                        <a:pt x="1288828" y="0"/>
                      </a:moveTo>
                      <a:lnTo>
                        <a:pt x="1288828" y="476"/>
                      </a:lnTo>
                      <a:lnTo>
                        <a:pt x="1288519" y="1275"/>
                      </a:lnTo>
                      <a:close/>
                    </a:path>
                  </a:pathLst>
                </a:custGeom>
                <a:solidFill>
                  <a:srgbClr val="476918"/>
                </a:solidFill>
                <a:ln>
                  <a:noFill/>
                </a:ln>
                <a:effectLst>
                  <a:outerShdw blurRad="127000" sx="105000" sy="105000" algn="ctr" rotWithShape="0">
                    <a:srgbClr val="659036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8" name="Google Shape;348;p3"/>
              <p:cNvGrpSpPr/>
              <p:nvPr/>
            </p:nvGrpSpPr>
            <p:grpSpPr>
              <a:xfrm rot="1913837">
                <a:off x="3354067" y="2465910"/>
                <a:ext cx="1945301" cy="1834074"/>
                <a:chOff x="6795971" y="2730008"/>
                <a:chExt cx="1945294" cy="1834067"/>
              </a:xfrm>
            </p:grpSpPr>
            <p:sp>
              <p:nvSpPr>
                <p:cNvPr id="349" name="Google Shape;349;p3"/>
                <p:cNvSpPr/>
                <p:nvPr/>
              </p:nvSpPr>
              <p:spPr>
                <a:xfrm rot="8594692">
                  <a:off x="6956426" y="3109072"/>
                  <a:ext cx="1624383" cy="1075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6820" h="1077553" extrusionOk="0">
                      <a:moveTo>
                        <a:pt x="25865" y="1047419"/>
                      </a:moveTo>
                      <a:cubicBezTo>
                        <a:pt x="8101" y="1043980"/>
                        <a:pt x="-3520" y="1026787"/>
                        <a:pt x="-81" y="1009023"/>
                      </a:cubicBezTo>
                      <a:cubicBezTo>
                        <a:pt x="338" y="1006909"/>
                        <a:pt x="947" y="1004832"/>
                        <a:pt x="1766" y="1002842"/>
                      </a:cubicBezTo>
                      <a:cubicBezTo>
                        <a:pt x="64822" y="848822"/>
                        <a:pt x="290946" y="386098"/>
                        <a:pt x="674708" y="169976"/>
                      </a:cubicBezTo>
                      <a:cubicBezTo>
                        <a:pt x="1075901" y="-56053"/>
                        <a:pt x="1465283" y="-1474"/>
                        <a:pt x="1599776" y="26148"/>
                      </a:cubicBezTo>
                      <a:cubicBezTo>
                        <a:pt x="1617140" y="29653"/>
                        <a:pt x="1628598" y="46293"/>
                        <a:pt x="1625684" y="63772"/>
                      </a:cubicBezTo>
                      <a:cubicBezTo>
                        <a:pt x="1604253" y="190645"/>
                        <a:pt x="1450995" y="611078"/>
                        <a:pt x="1090188" y="890161"/>
                      </a:cubicBezTo>
                      <a:cubicBezTo>
                        <a:pt x="771863" y="1136096"/>
                        <a:pt x="194648" y="1080756"/>
                        <a:pt x="25865" y="104741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476918"/>
                    </a:gs>
                    <a:gs pos="39000">
                      <a:srgbClr val="476918"/>
                    </a:gs>
                    <a:gs pos="100000">
                      <a:srgbClr val="659036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  <a:effectLst>
                  <a:outerShdw blurRad="127000" sx="105000" sy="105000" algn="ctr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" name="Google Shape;350;p3"/>
                <p:cNvSpPr/>
                <p:nvPr/>
              </p:nvSpPr>
              <p:spPr>
                <a:xfrm rot="-2263899">
                  <a:off x="6977176" y="3155933"/>
                  <a:ext cx="1517606" cy="1045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4102" h="1055370" extrusionOk="0">
                      <a:moveTo>
                        <a:pt x="326" y="995562"/>
                      </a:moveTo>
                      <a:lnTo>
                        <a:pt x="191" y="995648"/>
                      </a:lnTo>
                      <a:lnTo>
                        <a:pt x="0" y="995743"/>
                      </a:lnTo>
                      <a:close/>
                      <a:moveTo>
                        <a:pt x="71012" y="956319"/>
                      </a:moveTo>
                      <a:lnTo>
                        <a:pt x="68431" y="957752"/>
                      </a:lnTo>
                      <a:lnTo>
                        <a:pt x="70677" y="962215"/>
                      </a:lnTo>
                      <a:close/>
                      <a:moveTo>
                        <a:pt x="63438" y="947832"/>
                      </a:moveTo>
                      <a:lnTo>
                        <a:pt x="66305" y="953528"/>
                      </a:lnTo>
                      <a:lnTo>
                        <a:pt x="69577" y="951443"/>
                      </a:lnTo>
                      <a:close/>
                      <a:moveTo>
                        <a:pt x="207641" y="880619"/>
                      </a:moveTo>
                      <a:lnTo>
                        <a:pt x="206796" y="881064"/>
                      </a:lnTo>
                      <a:lnTo>
                        <a:pt x="207455" y="882300"/>
                      </a:lnTo>
                      <a:close/>
                      <a:moveTo>
                        <a:pt x="199739" y="867822"/>
                      </a:moveTo>
                      <a:lnTo>
                        <a:pt x="200157" y="868606"/>
                      </a:lnTo>
                      <a:lnTo>
                        <a:pt x="200678" y="868309"/>
                      </a:lnTo>
                      <a:close/>
                      <a:moveTo>
                        <a:pt x="569309" y="656176"/>
                      </a:moveTo>
                      <a:lnTo>
                        <a:pt x="569687" y="656840"/>
                      </a:lnTo>
                      <a:lnTo>
                        <a:pt x="570296" y="656482"/>
                      </a:lnTo>
                      <a:close/>
                      <a:moveTo>
                        <a:pt x="1010718" y="381146"/>
                      </a:moveTo>
                      <a:lnTo>
                        <a:pt x="1012092" y="383452"/>
                      </a:lnTo>
                      <a:lnTo>
                        <a:pt x="1014193" y="382053"/>
                      </a:lnTo>
                      <a:close/>
                      <a:moveTo>
                        <a:pt x="1223733" y="268566"/>
                      </a:moveTo>
                      <a:lnTo>
                        <a:pt x="1223592" y="268664"/>
                      </a:lnTo>
                      <a:lnTo>
                        <a:pt x="1223677" y="268795"/>
                      </a:lnTo>
                      <a:close/>
                      <a:moveTo>
                        <a:pt x="1211961" y="250698"/>
                      </a:moveTo>
                      <a:lnTo>
                        <a:pt x="1212121" y="250946"/>
                      </a:lnTo>
                      <a:lnTo>
                        <a:pt x="1212397" y="250768"/>
                      </a:lnTo>
                      <a:close/>
                      <a:moveTo>
                        <a:pt x="677990" y="189261"/>
                      </a:moveTo>
                      <a:lnTo>
                        <a:pt x="678179" y="189261"/>
                      </a:lnTo>
                      <a:lnTo>
                        <a:pt x="677524" y="191728"/>
                      </a:lnTo>
                      <a:close/>
                      <a:moveTo>
                        <a:pt x="1390676" y="152232"/>
                      </a:moveTo>
                      <a:lnTo>
                        <a:pt x="1386595" y="154964"/>
                      </a:lnTo>
                      <a:lnTo>
                        <a:pt x="1389031" y="158495"/>
                      </a:lnTo>
                      <a:close/>
                      <a:moveTo>
                        <a:pt x="1375887" y="139445"/>
                      </a:moveTo>
                      <a:lnTo>
                        <a:pt x="1378804" y="143672"/>
                      </a:lnTo>
                      <a:lnTo>
                        <a:pt x="1385682" y="139649"/>
                      </a:lnTo>
                      <a:close/>
                      <a:moveTo>
                        <a:pt x="1288519" y="1275"/>
                      </a:moveTo>
                      <a:lnTo>
                        <a:pt x="1230944" y="238813"/>
                      </a:lnTo>
                      <a:lnTo>
                        <a:pt x="1361292" y="154796"/>
                      </a:lnTo>
                      <a:lnTo>
                        <a:pt x="1422941" y="29241"/>
                      </a:lnTo>
                      <a:lnTo>
                        <a:pt x="1422941" y="29336"/>
                      </a:lnTo>
                      <a:lnTo>
                        <a:pt x="1395485" y="133915"/>
                      </a:lnTo>
                      <a:lnTo>
                        <a:pt x="1574102" y="29432"/>
                      </a:lnTo>
                      <a:lnTo>
                        <a:pt x="1408755" y="140128"/>
                      </a:lnTo>
                      <a:lnTo>
                        <a:pt x="1465101" y="141299"/>
                      </a:lnTo>
                      <a:cubicBezTo>
                        <a:pt x="1494759" y="143636"/>
                        <a:pt x="1524287" y="147689"/>
                        <a:pt x="1553528" y="153447"/>
                      </a:cubicBezTo>
                      <a:cubicBezTo>
                        <a:pt x="1521001" y="160543"/>
                        <a:pt x="1487997" y="164377"/>
                        <a:pt x="1454850" y="166210"/>
                      </a:cubicBezTo>
                      <a:lnTo>
                        <a:pt x="1369370" y="166865"/>
                      </a:lnTo>
                      <a:lnTo>
                        <a:pt x="1242358" y="255559"/>
                      </a:lnTo>
                      <a:lnTo>
                        <a:pt x="1351765" y="273055"/>
                      </a:lnTo>
                      <a:cubicBezTo>
                        <a:pt x="1398128" y="281885"/>
                        <a:pt x="1444229" y="292089"/>
                        <a:pt x="1489996" y="303657"/>
                      </a:cubicBezTo>
                      <a:cubicBezTo>
                        <a:pt x="1442800" y="302290"/>
                        <a:pt x="1395675" y="299540"/>
                        <a:pt x="1348669" y="295411"/>
                      </a:cubicBezTo>
                      <a:lnTo>
                        <a:pt x="1208817" y="278982"/>
                      </a:lnTo>
                      <a:lnTo>
                        <a:pt x="1097900" y="356437"/>
                      </a:lnTo>
                      <a:lnTo>
                        <a:pt x="1046812" y="390566"/>
                      </a:lnTo>
                      <a:lnTo>
                        <a:pt x="1377145" y="476777"/>
                      </a:lnTo>
                      <a:lnTo>
                        <a:pt x="1016013" y="411142"/>
                      </a:lnTo>
                      <a:lnTo>
                        <a:pt x="826976" y="537429"/>
                      </a:lnTo>
                      <a:lnTo>
                        <a:pt x="1025962" y="590860"/>
                      </a:lnTo>
                      <a:cubicBezTo>
                        <a:pt x="1102782" y="612529"/>
                        <a:pt x="1179148" y="635460"/>
                        <a:pt x="1253205" y="660177"/>
                      </a:cubicBezTo>
                      <a:cubicBezTo>
                        <a:pt x="1176243" y="646461"/>
                        <a:pt x="1098114" y="630078"/>
                        <a:pt x="1020223" y="612385"/>
                      </a:cubicBezTo>
                      <a:lnTo>
                        <a:pt x="794417" y="558117"/>
                      </a:lnTo>
                      <a:lnTo>
                        <a:pt x="660815" y="638028"/>
                      </a:lnTo>
                      <a:lnTo>
                        <a:pt x="606363" y="667663"/>
                      </a:lnTo>
                      <a:lnTo>
                        <a:pt x="828009" y="736377"/>
                      </a:lnTo>
                      <a:cubicBezTo>
                        <a:pt x="911448" y="763618"/>
                        <a:pt x="1002316" y="794098"/>
                        <a:pt x="1084230" y="825054"/>
                      </a:cubicBezTo>
                      <a:cubicBezTo>
                        <a:pt x="998505" y="806004"/>
                        <a:pt x="906113" y="781430"/>
                        <a:pt x="821436" y="758379"/>
                      </a:cubicBezTo>
                      <a:lnTo>
                        <a:pt x="572206" y="686252"/>
                      </a:lnTo>
                      <a:lnTo>
                        <a:pt x="432493" y="762289"/>
                      </a:lnTo>
                      <a:lnTo>
                        <a:pt x="386601" y="786440"/>
                      </a:lnTo>
                      <a:lnTo>
                        <a:pt x="594360" y="864298"/>
                      </a:lnTo>
                      <a:cubicBezTo>
                        <a:pt x="669417" y="893920"/>
                        <a:pt x="751046" y="926972"/>
                        <a:pt x="824294" y="960310"/>
                      </a:cubicBezTo>
                      <a:cubicBezTo>
                        <a:pt x="746856" y="938878"/>
                        <a:pt x="663035" y="911637"/>
                        <a:pt x="586169" y="886205"/>
                      </a:cubicBezTo>
                      <a:lnTo>
                        <a:pt x="353489" y="803866"/>
                      </a:lnTo>
                      <a:lnTo>
                        <a:pt x="215964" y="876240"/>
                      </a:lnTo>
                      <a:lnTo>
                        <a:pt x="349187" y="945356"/>
                      </a:lnTo>
                      <a:cubicBezTo>
                        <a:pt x="396812" y="971740"/>
                        <a:pt x="448913" y="1001172"/>
                        <a:pt x="494729" y="1031081"/>
                      </a:cubicBezTo>
                      <a:cubicBezTo>
                        <a:pt x="456629" y="1017365"/>
                        <a:pt x="414910" y="999553"/>
                        <a:pt x="377380" y="983456"/>
                      </a:cubicBezTo>
                      <a:lnTo>
                        <a:pt x="186405" y="892255"/>
                      </a:lnTo>
                      <a:lnTo>
                        <a:pt x="74538" y="954362"/>
                      </a:lnTo>
                      <a:lnTo>
                        <a:pt x="148555" y="997904"/>
                      </a:lnTo>
                      <a:cubicBezTo>
                        <a:pt x="176166" y="1015846"/>
                        <a:pt x="202979" y="1035020"/>
                        <a:pt x="228887" y="1055370"/>
                      </a:cubicBezTo>
                      <a:cubicBezTo>
                        <a:pt x="166879" y="1033176"/>
                        <a:pt x="106871" y="1005544"/>
                        <a:pt x="49721" y="972788"/>
                      </a:cubicBezTo>
                      <a:lnTo>
                        <a:pt x="45577" y="970440"/>
                      </a:lnTo>
                      <a:lnTo>
                        <a:pt x="326" y="995562"/>
                      </a:lnTo>
                      <a:lnTo>
                        <a:pt x="42498" y="968695"/>
                      </a:lnTo>
                      <a:lnTo>
                        <a:pt x="41149" y="967930"/>
                      </a:lnTo>
                      <a:cubicBezTo>
                        <a:pt x="49055" y="903970"/>
                        <a:pt x="62390" y="840810"/>
                        <a:pt x="81059" y="779145"/>
                      </a:cubicBezTo>
                      <a:lnTo>
                        <a:pt x="71352" y="950312"/>
                      </a:lnTo>
                      <a:lnTo>
                        <a:pt x="178915" y="881785"/>
                      </a:lnTo>
                      <a:lnTo>
                        <a:pt x="201835" y="732805"/>
                      </a:lnTo>
                      <a:cubicBezTo>
                        <a:pt x="210789" y="681180"/>
                        <a:pt x="221028" y="629793"/>
                        <a:pt x="233458" y="578834"/>
                      </a:cubicBezTo>
                      <a:lnTo>
                        <a:pt x="233458" y="579024"/>
                      </a:lnTo>
                      <a:cubicBezTo>
                        <a:pt x="232125" y="629793"/>
                        <a:pt x="228791" y="680442"/>
                        <a:pt x="224207" y="730984"/>
                      </a:cubicBezTo>
                      <a:lnTo>
                        <a:pt x="209564" y="863249"/>
                      </a:lnTo>
                      <a:lnTo>
                        <a:pt x="342405" y="787605"/>
                      </a:lnTo>
                      <a:lnTo>
                        <a:pt x="423292" y="365188"/>
                      </a:lnTo>
                      <a:lnTo>
                        <a:pt x="423958" y="365188"/>
                      </a:lnTo>
                      <a:lnTo>
                        <a:pt x="373615" y="769833"/>
                      </a:lnTo>
                      <a:lnTo>
                        <a:pt x="496056" y="700111"/>
                      </a:lnTo>
                      <a:lnTo>
                        <a:pt x="551082" y="667774"/>
                      </a:lnTo>
                      <a:lnTo>
                        <a:pt x="551402" y="666463"/>
                      </a:lnTo>
                      <a:lnTo>
                        <a:pt x="677524" y="191728"/>
                      </a:lnTo>
                      <a:lnTo>
                        <a:pt x="632127" y="431851"/>
                      </a:lnTo>
                      <a:lnTo>
                        <a:pt x="584290" y="648258"/>
                      </a:lnTo>
                      <a:lnTo>
                        <a:pt x="780009" y="533237"/>
                      </a:lnTo>
                      <a:lnTo>
                        <a:pt x="840617" y="303466"/>
                      </a:lnTo>
                      <a:cubicBezTo>
                        <a:pt x="862489" y="224623"/>
                        <a:pt x="885683" y="146209"/>
                        <a:pt x="910781" y="70104"/>
                      </a:cubicBezTo>
                      <a:lnTo>
                        <a:pt x="911067" y="70104"/>
                      </a:lnTo>
                      <a:cubicBezTo>
                        <a:pt x="897208" y="148971"/>
                        <a:pt x="880540" y="229076"/>
                        <a:pt x="862573" y="308944"/>
                      </a:cubicBezTo>
                      <a:lnTo>
                        <a:pt x="814487" y="511786"/>
                      </a:lnTo>
                      <a:lnTo>
                        <a:pt x="987328" y="399938"/>
                      </a:lnTo>
                      <a:lnTo>
                        <a:pt x="992063" y="396786"/>
                      </a:lnTo>
                      <a:lnTo>
                        <a:pt x="993954" y="391147"/>
                      </a:lnTo>
                      <a:lnTo>
                        <a:pt x="1113588" y="29483"/>
                      </a:lnTo>
                      <a:lnTo>
                        <a:pt x="1027905" y="372924"/>
                      </a:lnTo>
                      <a:lnTo>
                        <a:pt x="1180827" y="271117"/>
                      </a:lnTo>
                      <a:lnTo>
                        <a:pt x="1196266" y="261165"/>
                      </a:lnTo>
                      <a:lnTo>
                        <a:pt x="1236024" y="136981"/>
                      </a:lnTo>
                      <a:close/>
                      <a:moveTo>
                        <a:pt x="1288828" y="0"/>
                      </a:moveTo>
                      <a:lnTo>
                        <a:pt x="1288828" y="476"/>
                      </a:lnTo>
                      <a:lnTo>
                        <a:pt x="1288519" y="1275"/>
                      </a:lnTo>
                      <a:close/>
                    </a:path>
                  </a:pathLst>
                </a:custGeom>
                <a:solidFill>
                  <a:srgbClr val="476918"/>
                </a:solidFill>
                <a:ln>
                  <a:noFill/>
                </a:ln>
                <a:effectLst>
                  <a:outerShdw blurRad="127000" sx="105000" sy="105000" algn="ctr" rotWithShape="0">
                    <a:srgbClr val="659036">
                      <a:alpha val="2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51" name="Google Shape;351;p3"/>
            <p:cNvGrpSpPr/>
            <p:nvPr/>
          </p:nvGrpSpPr>
          <p:grpSpPr>
            <a:xfrm>
              <a:off x="369394" y="367305"/>
              <a:ext cx="4265164" cy="4283680"/>
              <a:chOff x="8302868" y="1340770"/>
              <a:chExt cx="3569773" cy="3585270"/>
            </a:xfrm>
          </p:grpSpPr>
          <p:grpSp>
            <p:nvGrpSpPr>
              <p:cNvPr id="352" name="Google Shape;352;p3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353" name="Google Shape;353;p3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354" name="Google Shape;354;p3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5" name="Google Shape;355;p3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6" name="Google Shape;356;p3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7" name="Google Shape;357;p3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8" name="Google Shape;358;p3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9" name="Google Shape;359;p3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0" name="Google Shape;360;p3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1" name="Google Shape;361;p3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2" name="Google Shape;362;p3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3" name="Google Shape;363;p3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4" name="Google Shape;364;p3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5" name="Google Shape;365;p3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6" name="Google Shape;366;p3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7" name="Google Shape;367;p3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" name="Google Shape;368;p3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" name="Google Shape;369;p3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" name="Google Shape;370;p3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" name="Google Shape;371;p3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" name="Google Shape;372;p3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" name="Google Shape;373;p3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" name="Google Shape;374;p3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" name="Google Shape;375;p3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" name="Google Shape;376;p3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" name="Google Shape;377;p3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" name="Google Shape;378;p3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379" name="Google Shape;379;p3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" name="Google Shape;380;p3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" name="Google Shape;381;p3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" name="Google Shape;382;p3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" name="Google Shape;383;p3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" name="Google Shape;384;p3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" name="Google Shape;385;p3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" name="Google Shape;386;p3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" name="Google Shape;387;p3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" name="Google Shape;388;p3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" name="Google Shape;389;p3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" name="Google Shape;390;p3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" name="Google Shape;391;p3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" name="Google Shape;392;p3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" name="Google Shape;393;p3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" name="Google Shape;394;p3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" name="Google Shape;395;p3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" name="Google Shape;396;p3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" name="Google Shape;397;p3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" name="Google Shape;398;p3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" name="Google Shape;399;p3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" name="Google Shape;400;p3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1" name="Google Shape;401;p3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2" name="Google Shape;402;p3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403" name="Google Shape;403;p3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5" name="Google Shape;405;p3"/>
            <p:cNvGrpSpPr/>
            <p:nvPr/>
          </p:nvGrpSpPr>
          <p:grpSpPr>
            <a:xfrm>
              <a:off x="2778711" y="2410332"/>
              <a:ext cx="3042160" cy="3055367"/>
              <a:chOff x="8302868" y="1340770"/>
              <a:chExt cx="3569773" cy="3585270"/>
            </a:xfrm>
          </p:grpSpPr>
          <p:grpSp>
            <p:nvGrpSpPr>
              <p:cNvPr id="406" name="Google Shape;406;p3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407" name="Google Shape;407;p3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408" name="Google Shape;408;p3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9" name="Google Shape;409;p3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0" name="Google Shape;410;p3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1" name="Google Shape;411;p3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" name="Google Shape;412;p3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3" name="Google Shape;413;p3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4" name="Google Shape;414;p3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5" name="Google Shape;415;p3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6" name="Google Shape;416;p3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7" name="Google Shape;417;p3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" name="Google Shape;418;p3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9" name="Google Shape;419;p3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0" name="Google Shape;420;p3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1" name="Google Shape;421;p3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2" name="Google Shape;422;p3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3" name="Google Shape;423;p3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4" name="Google Shape;424;p3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5" name="Google Shape;425;p3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6" name="Google Shape;426;p3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7" name="Google Shape;427;p3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8" name="Google Shape;428;p3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9" name="Google Shape;429;p3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0" name="Google Shape;430;p3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1" name="Google Shape;431;p3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2" name="Google Shape;432;p3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433" name="Google Shape;433;p3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4" name="Google Shape;434;p3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5" name="Google Shape;435;p3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6" name="Google Shape;436;p3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7" name="Google Shape;437;p3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8" name="Google Shape;438;p3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" name="Google Shape;439;p3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0" name="Google Shape;440;p3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1" name="Google Shape;441;p3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2" name="Google Shape;442;p3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3" name="Google Shape;443;p3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4" name="Google Shape;444;p3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5" name="Google Shape;445;p3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6" name="Google Shape;446;p3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7" name="Google Shape;447;p3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8" name="Google Shape;448;p3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9" name="Google Shape;449;p3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0" name="Google Shape;450;p3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1" name="Google Shape;451;p3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2" name="Google Shape;452;p3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3" name="Google Shape;453;p3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4" name="Google Shape;454;p3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5" name="Google Shape;455;p3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6" name="Google Shape;456;p3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457" name="Google Shape;457;p3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9" name="Google Shape;459;p3"/>
            <p:cNvGrpSpPr/>
            <p:nvPr/>
          </p:nvGrpSpPr>
          <p:grpSpPr>
            <a:xfrm>
              <a:off x="712104" y="3400933"/>
              <a:ext cx="3363797" cy="3378400"/>
              <a:chOff x="8302868" y="1340770"/>
              <a:chExt cx="3569773" cy="3585270"/>
            </a:xfrm>
          </p:grpSpPr>
          <p:grpSp>
            <p:nvGrpSpPr>
              <p:cNvPr id="460" name="Google Shape;460;p3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461" name="Google Shape;461;p3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462" name="Google Shape;462;p3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3" name="Google Shape;463;p3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4" name="Google Shape;464;p3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5" name="Google Shape;465;p3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6" name="Google Shape;466;p3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7" name="Google Shape;467;p3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8" name="Google Shape;468;p3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9" name="Google Shape;469;p3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0" name="Google Shape;470;p3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1" name="Google Shape;471;p3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2" name="Google Shape;472;p3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3" name="Google Shape;473;p3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4" name="Google Shape;474;p3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5" name="Google Shape;475;p3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6" name="Google Shape;476;p3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7" name="Google Shape;477;p3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8" name="Google Shape;478;p3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9" name="Google Shape;479;p3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0" name="Google Shape;480;p3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1" name="Google Shape;481;p3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2" name="Google Shape;482;p3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3" name="Google Shape;483;p3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4" name="Google Shape;484;p3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5" name="Google Shape;485;p3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6" name="Google Shape;486;p3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487" name="Google Shape;487;p3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8" name="Google Shape;488;p3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9" name="Google Shape;489;p3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0" name="Google Shape;490;p3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1" name="Google Shape;491;p3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2" name="Google Shape;492;p3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3" name="Google Shape;493;p3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4" name="Google Shape;494;p3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5" name="Google Shape;495;p3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6" name="Google Shape;496;p3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7" name="Google Shape;497;p3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8" name="Google Shape;498;p3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9" name="Google Shape;499;p3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0" name="Google Shape;500;p3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1" name="Google Shape;501;p3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2" name="Google Shape;502;p3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3" name="Google Shape;503;p3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4" name="Google Shape;504;p3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5" name="Google Shape;505;p3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6" name="Google Shape;506;p3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7" name="Google Shape;507;p3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8" name="Google Shape;508;p3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9" name="Google Shape;509;p3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0" name="Google Shape;510;p3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511" name="Google Shape;511;p3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3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13" name="Google Shape;513;p3"/>
          <p:cNvGrpSpPr/>
          <p:nvPr/>
        </p:nvGrpSpPr>
        <p:grpSpPr>
          <a:xfrm flipH="1">
            <a:off x="8912954" y="-53636"/>
            <a:ext cx="3507146" cy="3443133"/>
            <a:chOff x="-46" y="-18511"/>
            <a:chExt cx="3507146" cy="3443133"/>
          </a:xfrm>
        </p:grpSpPr>
        <p:grpSp>
          <p:nvGrpSpPr>
            <p:cNvPr id="514" name="Google Shape;514;p3"/>
            <p:cNvGrpSpPr/>
            <p:nvPr/>
          </p:nvGrpSpPr>
          <p:grpSpPr>
            <a:xfrm>
              <a:off x="1658780" y="98346"/>
              <a:ext cx="1315019" cy="1239830"/>
              <a:chOff x="6795971" y="2730009"/>
              <a:chExt cx="1945294" cy="1834067"/>
            </a:xfrm>
          </p:grpSpPr>
          <p:sp>
            <p:nvSpPr>
              <p:cNvPr id="515" name="Google Shape;515;p3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3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7" name="Google Shape;517;p3"/>
            <p:cNvGrpSpPr/>
            <p:nvPr/>
          </p:nvGrpSpPr>
          <p:grpSpPr>
            <a:xfrm rot="2563311">
              <a:off x="1946058" y="561073"/>
              <a:ext cx="1314946" cy="1239761"/>
              <a:chOff x="6795971" y="2730008"/>
              <a:chExt cx="1945294" cy="1834067"/>
            </a:xfrm>
          </p:grpSpPr>
          <p:sp>
            <p:nvSpPr>
              <p:cNvPr id="518" name="Google Shape;518;p3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3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0" name="Google Shape;520;p3"/>
            <p:cNvGrpSpPr/>
            <p:nvPr/>
          </p:nvGrpSpPr>
          <p:grpSpPr>
            <a:xfrm rot="9103505">
              <a:off x="797210" y="1947401"/>
              <a:ext cx="1314924" cy="1239740"/>
              <a:chOff x="6795971" y="2730008"/>
              <a:chExt cx="1945294" cy="1834067"/>
            </a:xfrm>
          </p:grpSpPr>
          <p:sp>
            <p:nvSpPr>
              <p:cNvPr id="521" name="Google Shape;521;p3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3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3" name="Google Shape;523;p3"/>
            <p:cNvGrpSpPr/>
            <p:nvPr/>
          </p:nvGrpSpPr>
          <p:grpSpPr>
            <a:xfrm rot="-8763644">
              <a:off x="234028" y="1610385"/>
              <a:ext cx="1314949" cy="1239764"/>
              <a:chOff x="6795971" y="2730008"/>
              <a:chExt cx="1945294" cy="1834067"/>
            </a:xfrm>
          </p:grpSpPr>
          <p:sp>
            <p:nvSpPr>
              <p:cNvPr id="524" name="Google Shape;524;p3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3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6" name="Google Shape;526;p3"/>
            <p:cNvGrpSpPr/>
            <p:nvPr/>
          </p:nvGrpSpPr>
          <p:grpSpPr>
            <a:xfrm>
              <a:off x="67016" y="-18511"/>
              <a:ext cx="2413166" cy="2423642"/>
              <a:chOff x="8302868" y="1340770"/>
              <a:chExt cx="3569773" cy="3585270"/>
            </a:xfrm>
          </p:grpSpPr>
          <p:grpSp>
            <p:nvGrpSpPr>
              <p:cNvPr id="527" name="Google Shape;527;p3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528" name="Google Shape;528;p3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529" name="Google Shape;529;p3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0" name="Google Shape;530;p3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1" name="Google Shape;531;p3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2" name="Google Shape;532;p3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3" name="Google Shape;533;p3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4" name="Google Shape;534;p3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5" name="Google Shape;535;p3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6" name="Google Shape;536;p3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7" name="Google Shape;537;p3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8" name="Google Shape;538;p3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9" name="Google Shape;539;p3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0" name="Google Shape;540;p3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1" name="Google Shape;541;p3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2" name="Google Shape;542;p3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3" name="Google Shape;543;p3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4" name="Google Shape;544;p3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5" name="Google Shape;545;p3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6" name="Google Shape;546;p3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7" name="Google Shape;547;p3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8" name="Google Shape;548;p3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9" name="Google Shape;549;p3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0" name="Google Shape;550;p3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1" name="Google Shape;551;p3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2" name="Google Shape;552;p3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53" name="Google Shape;553;p3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554" name="Google Shape;554;p3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5" name="Google Shape;555;p3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6" name="Google Shape;556;p3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7" name="Google Shape;557;p3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8" name="Google Shape;558;p3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9" name="Google Shape;559;p3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0" name="Google Shape;560;p3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1" name="Google Shape;561;p3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2" name="Google Shape;562;p3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3" name="Google Shape;563;p3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4" name="Google Shape;564;p3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5" name="Google Shape;565;p3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6" name="Google Shape;566;p3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7" name="Google Shape;567;p3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8" name="Google Shape;568;p3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9" name="Google Shape;569;p3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0" name="Google Shape;570;p3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1" name="Google Shape;571;p3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2" name="Google Shape;572;p3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3" name="Google Shape;573;p3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4" name="Google Shape;574;p3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5" name="Google Shape;575;p3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6" name="Google Shape;576;p3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7" name="Google Shape;577;p3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578" name="Google Shape;578;p3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3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0" name="Google Shape;580;p3"/>
            <p:cNvGrpSpPr/>
            <p:nvPr/>
          </p:nvGrpSpPr>
          <p:grpSpPr>
            <a:xfrm>
              <a:off x="1429552" y="1137270"/>
              <a:ext cx="1720987" cy="1728459"/>
              <a:chOff x="8302868" y="1340770"/>
              <a:chExt cx="3569773" cy="3585270"/>
            </a:xfrm>
          </p:grpSpPr>
          <p:grpSp>
            <p:nvGrpSpPr>
              <p:cNvPr id="581" name="Google Shape;581;p3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582" name="Google Shape;582;p3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583" name="Google Shape;583;p3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4" name="Google Shape;584;p3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5" name="Google Shape;585;p3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6" name="Google Shape;586;p3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7" name="Google Shape;587;p3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8" name="Google Shape;588;p3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9" name="Google Shape;589;p3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0" name="Google Shape;590;p3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1" name="Google Shape;591;p3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2" name="Google Shape;592;p3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3" name="Google Shape;593;p3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4" name="Google Shape;594;p3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5" name="Google Shape;595;p3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6" name="Google Shape;596;p3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7" name="Google Shape;597;p3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8" name="Google Shape;598;p3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9" name="Google Shape;599;p3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0" name="Google Shape;600;p3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1" name="Google Shape;601;p3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2" name="Google Shape;602;p3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3" name="Google Shape;603;p3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4" name="Google Shape;604;p3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5" name="Google Shape;605;p3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6" name="Google Shape;606;p3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7" name="Google Shape;607;p3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608" name="Google Shape;608;p3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9" name="Google Shape;609;p3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0" name="Google Shape;610;p3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1" name="Google Shape;611;p3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2" name="Google Shape;612;p3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3" name="Google Shape;613;p3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4" name="Google Shape;614;p3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5" name="Google Shape;615;p3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6" name="Google Shape;616;p3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7" name="Google Shape;617;p3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8" name="Google Shape;618;p3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9" name="Google Shape;619;p3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0" name="Google Shape;620;p3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1" name="Google Shape;621;p3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2" name="Google Shape;622;p3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3" name="Google Shape;623;p3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4" name="Google Shape;624;p3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5" name="Google Shape;625;p3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6" name="Google Shape;626;p3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7" name="Google Shape;627;p3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8" name="Google Shape;628;p3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9" name="Google Shape;629;p3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0" name="Google Shape;630;p3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1" name="Google Shape;631;p3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632" name="Google Shape;632;p3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633;p3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74195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3181" y="640842"/>
            <a:ext cx="948183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40850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743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5D9DF242-4B02-4EDE-948B-86C0BEE2AE25}"/>
              </a:ext>
            </a:extLst>
          </p:cNvPr>
          <p:cNvSpPr/>
          <p:nvPr userDrawn="1"/>
        </p:nvSpPr>
        <p:spPr>
          <a:xfrm>
            <a:off x="409074" y="2747855"/>
            <a:ext cx="4462795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A113DC2C-763A-405E-93B7-1A37111FCF29}"/>
              </a:ext>
            </a:extLst>
          </p:cNvPr>
          <p:cNvSpPr/>
          <p:nvPr userDrawn="1"/>
        </p:nvSpPr>
        <p:spPr>
          <a:xfrm>
            <a:off x="7320143" y="4113431"/>
            <a:ext cx="4871858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3C5FB90C-0839-48C2-A113-53A68B11DA0A}"/>
              </a:ext>
            </a:extLst>
          </p:cNvPr>
          <p:cNvGrpSpPr/>
          <p:nvPr userDrawn="1"/>
        </p:nvGrpSpPr>
        <p:grpSpPr>
          <a:xfrm>
            <a:off x="4871870" y="2014248"/>
            <a:ext cx="2448272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1" name="Group 6">
              <a:extLst>
                <a:ext uri="{FF2B5EF4-FFF2-40B4-BE49-F238E27FC236}">
                  <a16:creationId xmlns:a16="http://schemas.microsoft.com/office/drawing/2014/main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:a16="http://schemas.microsoft.com/office/drawing/2014/main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:a16="http://schemas.microsoft.com/office/drawing/2014/main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5051890" y="2474027"/>
            <a:ext cx="2088232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5649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:a16="http://schemas.microsoft.com/office/drawing/2014/main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399544" y="103202"/>
            <a:ext cx="5792457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2432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8450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615355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0646" y="3963527"/>
            <a:ext cx="1251428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6690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3831771" y="0"/>
            <a:ext cx="8360408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0" y="0"/>
            <a:ext cx="3831771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800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8225598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81182" y="361783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4481555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8225598" y="548680"/>
            <a:ext cx="324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8572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68282" y="182455"/>
            <a:ext cx="11968488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2246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704888" y="1409699"/>
            <a:ext cx="10782226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4212881" y="1651253"/>
            <a:ext cx="3420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4212881" y="2974797"/>
            <a:ext cx="3420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7825912" y="1651253"/>
            <a:ext cx="3420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7825912" y="3687576"/>
            <a:ext cx="3420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12192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722566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2E4470BE-467F-42F1-9CCD-604F8475C0F0}"/>
              </a:ext>
            </a:extLst>
          </p:cNvPr>
          <p:cNvSpPr/>
          <p:nvPr userDrawn="1"/>
        </p:nvSpPr>
        <p:spPr>
          <a:xfrm>
            <a:off x="6763562" y="812852"/>
            <a:ext cx="4618769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53976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58769" y="812852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53976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58769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763562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368355" y="3733913"/>
            <a:ext cx="2013976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5496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CUSTOM_5">
    <p:bg>
      <p:bgPr>
        <a:solidFill>
          <a:schemeClr val="accent2"/>
        </a:solidFill>
        <a:effectLst/>
      </p:bgPr>
    </p:bg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11"/>
          <p:cNvSpPr/>
          <p:nvPr/>
        </p:nvSpPr>
        <p:spPr>
          <a:xfrm>
            <a:off x="332025" y="432025"/>
            <a:ext cx="8334901" cy="5957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457200" dist="38100" dir="618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8" name="Google Shape;1728;p11"/>
          <p:cNvPicPr preferRelativeResize="0"/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332025" y="432025"/>
            <a:ext cx="8334901" cy="59577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729" name="Google Shape;1729;p11"/>
          <p:cNvSpPr txBox="1">
            <a:spLocks noGrp="1"/>
          </p:cNvSpPr>
          <p:nvPr>
            <p:ph type="subTitle" idx="1"/>
          </p:nvPr>
        </p:nvSpPr>
        <p:spPr>
          <a:xfrm>
            <a:off x="684205" y="1895300"/>
            <a:ext cx="7627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730" name="Google Shape;1730;p11"/>
          <p:cNvSpPr txBox="1">
            <a:spLocks noGrp="1"/>
          </p:cNvSpPr>
          <p:nvPr>
            <p:ph type="title"/>
          </p:nvPr>
        </p:nvSpPr>
        <p:spPr>
          <a:xfrm>
            <a:off x="684205" y="845500"/>
            <a:ext cx="7627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31" name="Google Shape;1731;p11"/>
          <p:cNvSpPr txBox="1">
            <a:spLocks noGrp="1"/>
          </p:cNvSpPr>
          <p:nvPr>
            <p:ph type="body" idx="2"/>
          </p:nvPr>
        </p:nvSpPr>
        <p:spPr>
          <a:xfrm>
            <a:off x="684205" y="2555475"/>
            <a:ext cx="76278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1732" name="Google Shape;1732;p11"/>
          <p:cNvGrpSpPr/>
          <p:nvPr/>
        </p:nvGrpSpPr>
        <p:grpSpPr>
          <a:xfrm>
            <a:off x="9417254" y="441482"/>
            <a:ext cx="2496889" cy="6548374"/>
            <a:chOff x="-2805439" y="-1066796"/>
            <a:chExt cx="2648657" cy="6946403"/>
          </a:xfrm>
        </p:grpSpPr>
        <p:sp>
          <p:nvSpPr>
            <p:cNvPr id="1733" name="Google Shape;1733;p11"/>
            <p:cNvSpPr/>
            <p:nvPr/>
          </p:nvSpPr>
          <p:spPr>
            <a:xfrm rot="413639">
              <a:off x="-1967427" y="797709"/>
              <a:ext cx="716445" cy="5057182"/>
            </a:xfrm>
            <a:custGeom>
              <a:avLst/>
              <a:gdLst/>
              <a:ahLst/>
              <a:cxnLst/>
              <a:rect l="l" t="t" r="r" b="b"/>
              <a:pathLst>
                <a:path w="716640" h="5058557" extrusionOk="0">
                  <a:moveTo>
                    <a:pt x="111073" y="0"/>
                  </a:moveTo>
                  <a:cubicBezTo>
                    <a:pt x="172579" y="152123"/>
                    <a:pt x="223976" y="308130"/>
                    <a:pt x="264935" y="467022"/>
                  </a:cubicBezTo>
                  <a:cubicBezTo>
                    <a:pt x="299908" y="603769"/>
                    <a:pt x="327389" y="742324"/>
                    <a:pt x="347253" y="882065"/>
                  </a:cubicBezTo>
                  <a:cubicBezTo>
                    <a:pt x="370939" y="1039504"/>
                    <a:pt x="386504" y="1198050"/>
                    <a:pt x="393895" y="1357090"/>
                  </a:cubicBezTo>
                  <a:cubicBezTo>
                    <a:pt x="394014" y="1360391"/>
                    <a:pt x="395941" y="1363355"/>
                    <a:pt x="398916" y="1364788"/>
                  </a:cubicBezTo>
                  <a:cubicBezTo>
                    <a:pt x="403343" y="1366923"/>
                    <a:pt x="408659" y="1365075"/>
                    <a:pt x="410793" y="1360648"/>
                  </a:cubicBezTo>
                  <a:cubicBezTo>
                    <a:pt x="444501" y="1293510"/>
                    <a:pt x="482487" y="1228624"/>
                    <a:pt x="524535" y="1166369"/>
                  </a:cubicBezTo>
                  <a:cubicBezTo>
                    <a:pt x="544991" y="1135231"/>
                    <a:pt x="567967" y="1105812"/>
                    <a:pt x="593215" y="1078419"/>
                  </a:cubicBezTo>
                  <a:cubicBezTo>
                    <a:pt x="622406" y="1047014"/>
                    <a:pt x="654572" y="1018524"/>
                    <a:pt x="689267" y="993335"/>
                  </a:cubicBezTo>
                  <a:lnTo>
                    <a:pt x="716640" y="1059545"/>
                  </a:lnTo>
                  <a:cubicBezTo>
                    <a:pt x="678200" y="1074269"/>
                    <a:pt x="593511" y="1078518"/>
                    <a:pt x="474928" y="1356004"/>
                  </a:cubicBezTo>
                  <a:cubicBezTo>
                    <a:pt x="452693" y="1408180"/>
                    <a:pt x="432929" y="1479232"/>
                    <a:pt x="411485" y="1563525"/>
                  </a:cubicBezTo>
                  <a:cubicBezTo>
                    <a:pt x="404450" y="1591599"/>
                    <a:pt x="401129" y="1620465"/>
                    <a:pt x="401603" y="1649399"/>
                  </a:cubicBezTo>
                  <a:cubicBezTo>
                    <a:pt x="404173" y="1877010"/>
                    <a:pt x="405822" y="2106113"/>
                    <a:pt x="406545" y="2336690"/>
                  </a:cubicBezTo>
                  <a:lnTo>
                    <a:pt x="406545" y="2390432"/>
                  </a:lnTo>
                  <a:lnTo>
                    <a:pt x="406689" y="2390812"/>
                  </a:lnTo>
                  <a:cubicBezTo>
                    <a:pt x="408074" y="2625444"/>
                    <a:pt x="409390" y="2860017"/>
                    <a:pt x="410650" y="3094525"/>
                  </a:cubicBezTo>
                  <a:cubicBezTo>
                    <a:pt x="410805" y="3119671"/>
                    <a:pt x="415123" y="3367709"/>
                    <a:pt x="415111" y="3375805"/>
                  </a:cubicBezTo>
                  <a:cubicBezTo>
                    <a:pt x="411427" y="3570234"/>
                    <a:pt x="418468" y="3764726"/>
                    <a:pt x="436197" y="3958384"/>
                  </a:cubicBezTo>
                  <a:cubicBezTo>
                    <a:pt x="453083" y="4141955"/>
                    <a:pt x="471294" y="4331052"/>
                    <a:pt x="533344" y="4572789"/>
                  </a:cubicBezTo>
                  <a:cubicBezTo>
                    <a:pt x="571803" y="4722767"/>
                    <a:pt x="621136" y="4869759"/>
                    <a:pt x="680932" y="5012577"/>
                  </a:cubicBezTo>
                  <a:lnTo>
                    <a:pt x="594857" y="5058557"/>
                  </a:lnTo>
                  <a:cubicBezTo>
                    <a:pt x="535760" y="4911883"/>
                    <a:pt x="486432" y="4761470"/>
                    <a:pt x="447186" y="4608291"/>
                  </a:cubicBezTo>
                  <a:cubicBezTo>
                    <a:pt x="413702" y="4476428"/>
                    <a:pt x="387373" y="4342841"/>
                    <a:pt x="368313" y="4208129"/>
                  </a:cubicBezTo>
                  <a:cubicBezTo>
                    <a:pt x="345686" y="4056354"/>
                    <a:pt x="330928" y="3903505"/>
                    <a:pt x="324095" y="3750200"/>
                  </a:cubicBezTo>
                  <a:cubicBezTo>
                    <a:pt x="323632" y="3741341"/>
                    <a:pt x="317214" y="3496444"/>
                    <a:pt x="317254" y="3468536"/>
                  </a:cubicBezTo>
                  <a:cubicBezTo>
                    <a:pt x="314963" y="3249076"/>
                    <a:pt x="313683" y="3028218"/>
                    <a:pt x="313426" y="2805971"/>
                  </a:cubicBezTo>
                  <a:lnTo>
                    <a:pt x="313468" y="2776092"/>
                  </a:lnTo>
                  <a:lnTo>
                    <a:pt x="310393" y="2768037"/>
                  </a:lnTo>
                  <a:cubicBezTo>
                    <a:pt x="308683" y="2524614"/>
                    <a:pt x="306934" y="2281222"/>
                    <a:pt x="305155" y="2037859"/>
                  </a:cubicBezTo>
                  <a:cubicBezTo>
                    <a:pt x="304919" y="2011810"/>
                    <a:pt x="301124" y="1985910"/>
                    <a:pt x="293889" y="1960878"/>
                  </a:cubicBezTo>
                  <a:cubicBezTo>
                    <a:pt x="281637" y="1918385"/>
                    <a:pt x="268889" y="1883107"/>
                    <a:pt x="258215" y="1856031"/>
                  </a:cubicBezTo>
                  <a:cubicBezTo>
                    <a:pt x="227058" y="1777242"/>
                    <a:pt x="186483" y="1702524"/>
                    <a:pt x="137360" y="1633489"/>
                  </a:cubicBezTo>
                  <a:cubicBezTo>
                    <a:pt x="116311" y="1602162"/>
                    <a:pt x="90322" y="1566292"/>
                    <a:pt x="43975" y="1540104"/>
                  </a:cubicBezTo>
                  <a:cubicBezTo>
                    <a:pt x="30011" y="1532209"/>
                    <a:pt x="15278" y="1525746"/>
                    <a:pt x="0" y="1520835"/>
                  </a:cubicBezTo>
                  <a:cubicBezTo>
                    <a:pt x="5466" y="1505290"/>
                    <a:pt x="10969" y="1489706"/>
                    <a:pt x="16503" y="1474092"/>
                  </a:cubicBezTo>
                  <a:lnTo>
                    <a:pt x="63146" y="1515301"/>
                  </a:lnTo>
                  <a:cubicBezTo>
                    <a:pt x="159308" y="1568880"/>
                    <a:pt x="236762" y="1650604"/>
                    <a:pt x="285096" y="1749503"/>
                  </a:cubicBezTo>
                  <a:cubicBezTo>
                    <a:pt x="286429" y="1752270"/>
                    <a:pt x="289226" y="1754039"/>
                    <a:pt x="292299" y="1754039"/>
                  </a:cubicBezTo>
                  <a:cubicBezTo>
                    <a:pt x="296716" y="1754048"/>
                    <a:pt x="300304" y="1750461"/>
                    <a:pt x="300313" y="1746044"/>
                  </a:cubicBezTo>
                  <a:cubicBezTo>
                    <a:pt x="303802" y="1544344"/>
                    <a:pt x="296113" y="1342613"/>
                    <a:pt x="277289" y="1141763"/>
                  </a:cubicBezTo>
                  <a:cubicBezTo>
                    <a:pt x="259501" y="951337"/>
                    <a:pt x="240329" y="755180"/>
                    <a:pt x="175602" y="504376"/>
                  </a:cubicBezTo>
                  <a:cubicBezTo>
                    <a:pt x="135502" y="348843"/>
                    <a:pt x="84076" y="196454"/>
                    <a:pt x="21740" y="48422"/>
                  </a:cubicBezTo>
                  <a:close/>
                </a:path>
              </a:pathLst>
            </a:custGeom>
            <a:gradFill>
              <a:gsLst>
                <a:gs pos="0">
                  <a:srgbClr val="476918"/>
                </a:gs>
                <a:gs pos="39000">
                  <a:srgbClr val="476918"/>
                </a:gs>
                <a:gs pos="100000">
                  <a:srgbClr val="659036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34" name="Google Shape;1734;p11"/>
            <p:cNvGrpSpPr/>
            <p:nvPr/>
          </p:nvGrpSpPr>
          <p:grpSpPr>
            <a:xfrm rot="2219739">
              <a:off x="-1310202" y="1259540"/>
              <a:ext cx="974984" cy="919237"/>
              <a:chOff x="6795971" y="2730008"/>
              <a:chExt cx="1945294" cy="1834067"/>
            </a:xfrm>
          </p:grpSpPr>
          <p:sp>
            <p:nvSpPr>
              <p:cNvPr id="1735" name="Google Shape;1735;p11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6" name="Google Shape;1736;p11"/>
              <p:cNvSpPr/>
              <p:nvPr/>
            </p:nvSpPr>
            <p:spPr>
              <a:xfrm rot="-2263899">
                <a:off x="6977174" y="3155932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7" name="Google Shape;1737;p11"/>
            <p:cNvGrpSpPr/>
            <p:nvPr/>
          </p:nvGrpSpPr>
          <p:grpSpPr>
            <a:xfrm rot="-3045758">
              <a:off x="-2511956" y="1418499"/>
              <a:ext cx="1085000" cy="1022962"/>
              <a:chOff x="6795971" y="2730009"/>
              <a:chExt cx="1945294" cy="1834067"/>
            </a:xfrm>
          </p:grpSpPr>
          <p:sp>
            <p:nvSpPr>
              <p:cNvPr id="1738" name="Google Shape;1738;p11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9" name="Google Shape;1739;p11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0" name="Google Shape;1740;p11"/>
            <p:cNvGrpSpPr/>
            <p:nvPr/>
          </p:nvGrpSpPr>
          <p:grpSpPr>
            <a:xfrm rot="416227">
              <a:off x="-2675400" y="-937391"/>
              <a:ext cx="2281725" cy="2291630"/>
              <a:chOff x="8302868" y="1340770"/>
              <a:chExt cx="3569773" cy="3585270"/>
            </a:xfrm>
          </p:grpSpPr>
          <p:grpSp>
            <p:nvGrpSpPr>
              <p:cNvPr id="1741" name="Google Shape;1741;p11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1742" name="Google Shape;1742;p11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1743" name="Google Shape;1743;p11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4" name="Google Shape;1744;p11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5" name="Google Shape;1745;p11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6" name="Google Shape;1746;p11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7" name="Google Shape;1747;p11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8" name="Google Shape;1748;p11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9" name="Google Shape;1749;p11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0" name="Google Shape;1750;p11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1" name="Google Shape;1751;p11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2" name="Google Shape;1752;p11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3" name="Google Shape;1753;p11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4" name="Google Shape;1754;p11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5" name="Google Shape;1755;p11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6" name="Google Shape;1756;p11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7" name="Google Shape;1757;p11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8" name="Google Shape;1758;p11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9" name="Google Shape;1759;p11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0" name="Google Shape;1760;p11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1" name="Google Shape;1761;p11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2" name="Google Shape;1762;p11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3" name="Google Shape;1763;p11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4" name="Google Shape;1764;p11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5" name="Google Shape;1765;p11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6" name="Google Shape;1766;p11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7" name="Google Shape;1767;p11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1768" name="Google Shape;1768;p11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9" name="Google Shape;1769;p11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0" name="Google Shape;1770;p11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1" name="Google Shape;1771;p11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2" name="Google Shape;1772;p11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3" name="Google Shape;1773;p11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4" name="Google Shape;1774;p11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5" name="Google Shape;1775;p11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6" name="Google Shape;1776;p11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7" name="Google Shape;1777;p11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8" name="Google Shape;1778;p11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9" name="Google Shape;1779;p11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0" name="Google Shape;1780;p11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1" name="Google Shape;1781;p11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2" name="Google Shape;1782;p11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3" name="Google Shape;1783;p11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4" name="Google Shape;1784;p11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5" name="Google Shape;1785;p11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6" name="Google Shape;1786;p11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7" name="Google Shape;1787;p11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8" name="Google Shape;1788;p11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9" name="Google Shape;1789;p11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0" name="Google Shape;1790;p11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1" name="Google Shape;1791;p11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792" name="Google Shape;1792;p11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3" name="Google Shape;1793;p11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94" name="Google Shape;1794;p11"/>
          <p:cNvGrpSpPr/>
          <p:nvPr/>
        </p:nvGrpSpPr>
        <p:grpSpPr>
          <a:xfrm>
            <a:off x="10260574" y="3718882"/>
            <a:ext cx="1931454" cy="3349277"/>
            <a:chOff x="9980833" y="3524813"/>
            <a:chExt cx="1867583" cy="3238519"/>
          </a:xfrm>
        </p:grpSpPr>
        <p:sp>
          <p:nvSpPr>
            <p:cNvPr id="1795" name="Google Shape;1795;p11"/>
            <p:cNvSpPr/>
            <p:nvPr/>
          </p:nvSpPr>
          <p:spPr>
            <a:xfrm flipH="1">
              <a:off x="10563235" y="4753700"/>
              <a:ext cx="511733" cy="2009632"/>
            </a:xfrm>
            <a:custGeom>
              <a:avLst/>
              <a:gdLst/>
              <a:ahLst/>
              <a:cxnLst/>
              <a:rect l="l" t="t" r="r" b="b"/>
              <a:pathLst>
                <a:path w="690753" h="2712662" extrusionOk="0">
                  <a:moveTo>
                    <a:pt x="20183" y="46328"/>
                  </a:moveTo>
                  <a:cubicBezTo>
                    <a:pt x="80267" y="189012"/>
                    <a:pt x="129835" y="335897"/>
                    <a:pt x="168487" y="485811"/>
                  </a:cubicBezTo>
                  <a:cubicBezTo>
                    <a:pt x="230876" y="727556"/>
                    <a:pt x="249355" y="916627"/>
                    <a:pt x="266500" y="1100174"/>
                  </a:cubicBezTo>
                  <a:cubicBezTo>
                    <a:pt x="284645" y="1293769"/>
                    <a:pt x="292056" y="1488213"/>
                    <a:pt x="288693" y="1682627"/>
                  </a:cubicBezTo>
                  <a:cubicBezTo>
                    <a:pt x="288684" y="1686885"/>
                    <a:pt x="285226" y="1690342"/>
                    <a:pt x="280968" y="1690333"/>
                  </a:cubicBezTo>
                  <a:cubicBezTo>
                    <a:pt x="278006" y="1690333"/>
                    <a:pt x="275310" y="1688628"/>
                    <a:pt x="274025" y="1685961"/>
                  </a:cubicBezTo>
                  <a:cubicBezTo>
                    <a:pt x="227437" y="1590635"/>
                    <a:pt x="152781" y="1511863"/>
                    <a:pt x="60093" y="1460219"/>
                  </a:cubicBezTo>
                  <a:lnTo>
                    <a:pt x="15135" y="1420499"/>
                  </a:lnTo>
                  <a:cubicBezTo>
                    <a:pt x="9801" y="1435549"/>
                    <a:pt x="4496" y="1450570"/>
                    <a:pt x="-772" y="1465553"/>
                  </a:cubicBezTo>
                  <a:cubicBezTo>
                    <a:pt x="13954" y="1470287"/>
                    <a:pt x="28155" y="1476516"/>
                    <a:pt x="41614" y="1484126"/>
                  </a:cubicBezTo>
                  <a:cubicBezTo>
                    <a:pt x="86287" y="1509368"/>
                    <a:pt x="111337" y="1543943"/>
                    <a:pt x="131626" y="1574138"/>
                  </a:cubicBezTo>
                  <a:cubicBezTo>
                    <a:pt x="178975" y="1640679"/>
                    <a:pt x="218084" y="1712698"/>
                    <a:pt x="248116" y="1788641"/>
                  </a:cubicBezTo>
                  <a:cubicBezTo>
                    <a:pt x="258404" y="1814739"/>
                    <a:pt x="270691" y="1848743"/>
                    <a:pt x="282501" y="1889701"/>
                  </a:cubicBezTo>
                  <a:cubicBezTo>
                    <a:pt x="289474" y="1913828"/>
                    <a:pt x="293132" y="1938793"/>
                    <a:pt x="293360" y="1963901"/>
                  </a:cubicBezTo>
                  <a:cubicBezTo>
                    <a:pt x="295075" y="2198473"/>
                    <a:pt x="296760" y="2433073"/>
                    <a:pt x="298409" y="2667703"/>
                  </a:cubicBezTo>
                  <a:cubicBezTo>
                    <a:pt x="300037" y="2686753"/>
                    <a:pt x="312391" y="2703203"/>
                    <a:pt x="330222" y="2710089"/>
                  </a:cubicBezTo>
                  <a:cubicBezTo>
                    <a:pt x="354263" y="2717414"/>
                    <a:pt x="380057" y="2706193"/>
                    <a:pt x="391087" y="2683610"/>
                  </a:cubicBezTo>
                  <a:cubicBezTo>
                    <a:pt x="391467" y="2540353"/>
                    <a:pt x="391467" y="2396459"/>
                    <a:pt x="391087" y="2251937"/>
                  </a:cubicBezTo>
                  <a:cubicBezTo>
                    <a:pt x="390391" y="2029690"/>
                    <a:pt x="388801" y="1808862"/>
                    <a:pt x="386324" y="1589473"/>
                  </a:cubicBezTo>
                  <a:cubicBezTo>
                    <a:pt x="385867" y="1561584"/>
                    <a:pt x="389068" y="1533761"/>
                    <a:pt x="395849" y="1506701"/>
                  </a:cubicBezTo>
                  <a:cubicBezTo>
                    <a:pt x="416518" y="1425453"/>
                    <a:pt x="435568" y="1356968"/>
                    <a:pt x="457000" y="1306676"/>
                  </a:cubicBezTo>
                  <a:cubicBezTo>
                    <a:pt x="571300" y="1039214"/>
                    <a:pt x="652929" y="1035118"/>
                    <a:pt x="689981" y="1020926"/>
                  </a:cubicBezTo>
                  <a:lnTo>
                    <a:pt x="663597" y="957108"/>
                  </a:lnTo>
                  <a:cubicBezTo>
                    <a:pt x="630155" y="981387"/>
                    <a:pt x="599151" y="1008848"/>
                    <a:pt x="571014" y="1039118"/>
                  </a:cubicBezTo>
                  <a:cubicBezTo>
                    <a:pt x="546678" y="1065522"/>
                    <a:pt x="524532" y="1093878"/>
                    <a:pt x="504815" y="1123891"/>
                  </a:cubicBezTo>
                  <a:cubicBezTo>
                    <a:pt x="464286" y="1183898"/>
                    <a:pt x="427672" y="1246440"/>
                    <a:pt x="395182" y="1311153"/>
                  </a:cubicBezTo>
                  <a:cubicBezTo>
                    <a:pt x="393125" y="1315420"/>
                    <a:pt x="388001" y="1317201"/>
                    <a:pt x="383734" y="1315143"/>
                  </a:cubicBezTo>
                  <a:cubicBezTo>
                    <a:pt x="380866" y="1313762"/>
                    <a:pt x="379009" y="1310905"/>
                    <a:pt x="378894" y="1307723"/>
                  </a:cubicBezTo>
                  <a:cubicBezTo>
                    <a:pt x="371770" y="1154428"/>
                    <a:pt x="356768" y="1001609"/>
                    <a:pt x="333937" y="849857"/>
                  </a:cubicBezTo>
                  <a:cubicBezTo>
                    <a:pt x="314791" y="715164"/>
                    <a:pt x="288302" y="581614"/>
                    <a:pt x="254593" y="449807"/>
                  </a:cubicBezTo>
                  <a:cubicBezTo>
                    <a:pt x="215113" y="296654"/>
                    <a:pt x="165573" y="146283"/>
                    <a:pt x="106289" y="-345"/>
                  </a:cubicBezTo>
                  <a:close/>
                </a:path>
              </a:pathLst>
            </a:custGeom>
            <a:gradFill>
              <a:gsLst>
                <a:gs pos="0">
                  <a:srgbClr val="476918"/>
                </a:gs>
                <a:gs pos="39000">
                  <a:srgbClr val="476918"/>
                </a:gs>
                <a:gs pos="100000">
                  <a:srgbClr val="659036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96" name="Google Shape;1796;p11"/>
            <p:cNvGrpSpPr/>
            <p:nvPr/>
          </p:nvGrpSpPr>
          <p:grpSpPr>
            <a:xfrm rot="-1525570" flipH="1">
              <a:off x="10087985" y="5027546"/>
              <a:ext cx="695933" cy="656141"/>
              <a:chOff x="6795971" y="2730008"/>
              <a:chExt cx="1945294" cy="1834067"/>
            </a:xfrm>
          </p:grpSpPr>
          <p:sp>
            <p:nvSpPr>
              <p:cNvPr id="1797" name="Google Shape;1797;p11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8" name="Google Shape;1798;p11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9" name="Google Shape;1799;p11"/>
            <p:cNvGrpSpPr/>
            <p:nvPr/>
          </p:nvGrpSpPr>
          <p:grpSpPr>
            <a:xfrm rot="3462280" flipH="1">
              <a:off x="10806813" y="5234758"/>
              <a:ext cx="774592" cy="730303"/>
              <a:chOff x="6795971" y="2730009"/>
              <a:chExt cx="1945294" cy="1834067"/>
            </a:xfrm>
          </p:grpSpPr>
          <p:sp>
            <p:nvSpPr>
              <p:cNvPr id="1800" name="Google Shape;1800;p11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1" name="Google Shape;1801;p11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2" name="Google Shape;1802;p11"/>
            <p:cNvGrpSpPr/>
            <p:nvPr/>
          </p:nvGrpSpPr>
          <p:grpSpPr>
            <a:xfrm flipH="1">
              <a:off x="10219237" y="3524813"/>
              <a:ext cx="1629179" cy="1636252"/>
              <a:chOff x="8302868" y="1340770"/>
              <a:chExt cx="3569773" cy="3585270"/>
            </a:xfrm>
          </p:grpSpPr>
          <p:grpSp>
            <p:nvGrpSpPr>
              <p:cNvPr id="1803" name="Google Shape;1803;p11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1804" name="Google Shape;1804;p11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1805" name="Google Shape;1805;p11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6" name="Google Shape;1806;p11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7" name="Google Shape;1807;p11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8" name="Google Shape;1808;p11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9" name="Google Shape;1809;p11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0" name="Google Shape;1810;p11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1" name="Google Shape;1811;p11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2" name="Google Shape;1812;p11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3" name="Google Shape;1813;p11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4" name="Google Shape;1814;p11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5" name="Google Shape;1815;p11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6" name="Google Shape;1816;p11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7" name="Google Shape;1817;p11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8" name="Google Shape;1818;p11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9" name="Google Shape;1819;p11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0" name="Google Shape;1820;p11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1" name="Google Shape;1821;p11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2" name="Google Shape;1822;p11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3" name="Google Shape;1823;p11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4" name="Google Shape;1824;p11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5" name="Google Shape;1825;p11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6" name="Google Shape;1826;p11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7" name="Google Shape;1827;p11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8" name="Google Shape;1828;p11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9" name="Google Shape;1829;p11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1830" name="Google Shape;1830;p11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1" name="Google Shape;1831;p11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2" name="Google Shape;1832;p11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3" name="Google Shape;1833;p11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4" name="Google Shape;1834;p11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5" name="Google Shape;1835;p11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6" name="Google Shape;1836;p11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7" name="Google Shape;1837;p11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8" name="Google Shape;1838;p11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9" name="Google Shape;1839;p11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0" name="Google Shape;1840;p11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1" name="Google Shape;1841;p11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2" name="Google Shape;1842;p11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3" name="Google Shape;1843;p11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4" name="Google Shape;1844;p11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5" name="Google Shape;1845;p11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6" name="Google Shape;1846;p11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7" name="Google Shape;1847;p11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8" name="Google Shape;1848;p11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9" name="Google Shape;1849;p11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0" name="Google Shape;1850;p11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1" name="Google Shape;1851;p11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2" name="Google Shape;1852;p11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3" name="Google Shape;1853;p11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854" name="Google Shape;1854;p11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5" name="Google Shape;1855;p11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56" name="Google Shape;1856;p11"/>
          <p:cNvGrpSpPr/>
          <p:nvPr/>
        </p:nvGrpSpPr>
        <p:grpSpPr>
          <a:xfrm>
            <a:off x="8714422" y="2618475"/>
            <a:ext cx="2331986" cy="4272419"/>
            <a:chOff x="8485811" y="2460796"/>
            <a:chExt cx="2254869" cy="4131134"/>
          </a:xfrm>
        </p:grpSpPr>
        <p:sp>
          <p:nvSpPr>
            <p:cNvPr id="1857" name="Google Shape;1857;p11"/>
            <p:cNvSpPr/>
            <p:nvPr/>
          </p:nvSpPr>
          <p:spPr>
            <a:xfrm>
              <a:off x="9417844" y="4170250"/>
              <a:ext cx="616657" cy="2421680"/>
            </a:xfrm>
            <a:custGeom>
              <a:avLst/>
              <a:gdLst/>
              <a:ahLst/>
              <a:cxnLst/>
              <a:rect l="l" t="t" r="r" b="b"/>
              <a:pathLst>
                <a:path w="690753" h="2712662" extrusionOk="0">
                  <a:moveTo>
                    <a:pt x="20183" y="46328"/>
                  </a:moveTo>
                  <a:cubicBezTo>
                    <a:pt x="80267" y="189012"/>
                    <a:pt x="129835" y="335897"/>
                    <a:pt x="168487" y="485811"/>
                  </a:cubicBezTo>
                  <a:cubicBezTo>
                    <a:pt x="230876" y="727556"/>
                    <a:pt x="249355" y="916627"/>
                    <a:pt x="266500" y="1100174"/>
                  </a:cubicBezTo>
                  <a:cubicBezTo>
                    <a:pt x="284645" y="1293769"/>
                    <a:pt x="292056" y="1488213"/>
                    <a:pt x="288693" y="1682627"/>
                  </a:cubicBezTo>
                  <a:cubicBezTo>
                    <a:pt x="288684" y="1686885"/>
                    <a:pt x="285226" y="1690342"/>
                    <a:pt x="280968" y="1690333"/>
                  </a:cubicBezTo>
                  <a:cubicBezTo>
                    <a:pt x="278006" y="1690333"/>
                    <a:pt x="275310" y="1688628"/>
                    <a:pt x="274025" y="1685961"/>
                  </a:cubicBezTo>
                  <a:cubicBezTo>
                    <a:pt x="227437" y="1590635"/>
                    <a:pt x="152781" y="1511863"/>
                    <a:pt x="60093" y="1460219"/>
                  </a:cubicBezTo>
                  <a:lnTo>
                    <a:pt x="15135" y="1420499"/>
                  </a:lnTo>
                  <a:cubicBezTo>
                    <a:pt x="9801" y="1435549"/>
                    <a:pt x="4496" y="1450570"/>
                    <a:pt x="-772" y="1465553"/>
                  </a:cubicBezTo>
                  <a:cubicBezTo>
                    <a:pt x="13954" y="1470287"/>
                    <a:pt x="28155" y="1476516"/>
                    <a:pt x="41614" y="1484126"/>
                  </a:cubicBezTo>
                  <a:cubicBezTo>
                    <a:pt x="86287" y="1509368"/>
                    <a:pt x="111337" y="1543943"/>
                    <a:pt x="131626" y="1574138"/>
                  </a:cubicBezTo>
                  <a:cubicBezTo>
                    <a:pt x="178975" y="1640679"/>
                    <a:pt x="218084" y="1712698"/>
                    <a:pt x="248116" y="1788641"/>
                  </a:cubicBezTo>
                  <a:cubicBezTo>
                    <a:pt x="258404" y="1814739"/>
                    <a:pt x="270691" y="1848743"/>
                    <a:pt x="282501" y="1889701"/>
                  </a:cubicBezTo>
                  <a:cubicBezTo>
                    <a:pt x="289474" y="1913828"/>
                    <a:pt x="293132" y="1938793"/>
                    <a:pt x="293360" y="1963901"/>
                  </a:cubicBezTo>
                  <a:cubicBezTo>
                    <a:pt x="295075" y="2198473"/>
                    <a:pt x="296760" y="2433073"/>
                    <a:pt x="298409" y="2667703"/>
                  </a:cubicBezTo>
                  <a:cubicBezTo>
                    <a:pt x="300037" y="2686753"/>
                    <a:pt x="312391" y="2703203"/>
                    <a:pt x="330222" y="2710089"/>
                  </a:cubicBezTo>
                  <a:cubicBezTo>
                    <a:pt x="354263" y="2717414"/>
                    <a:pt x="380057" y="2706193"/>
                    <a:pt x="391087" y="2683610"/>
                  </a:cubicBezTo>
                  <a:cubicBezTo>
                    <a:pt x="391467" y="2540353"/>
                    <a:pt x="391467" y="2396459"/>
                    <a:pt x="391087" y="2251937"/>
                  </a:cubicBezTo>
                  <a:cubicBezTo>
                    <a:pt x="390391" y="2029690"/>
                    <a:pt x="388801" y="1808862"/>
                    <a:pt x="386324" y="1589473"/>
                  </a:cubicBezTo>
                  <a:cubicBezTo>
                    <a:pt x="385867" y="1561584"/>
                    <a:pt x="389068" y="1533761"/>
                    <a:pt x="395849" y="1506701"/>
                  </a:cubicBezTo>
                  <a:cubicBezTo>
                    <a:pt x="416518" y="1425453"/>
                    <a:pt x="435568" y="1356968"/>
                    <a:pt x="457000" y="1306676"/>
                  </a:cubicBezTo>
                  <a:cubicBezTo>
                    <a:pt x="571300" y="1039214"/>
                    <a:pt x="652929" y="1035118"/>
                    <a:pt x="689981" y="1020926"/>
                  </a:cubicBezTo>
                  <a:lnTo>
                    <a:pt x="663597" y="957108"/>
                  </a:lnTo>
                  <a:cubicBezTo>
                    <a:pt x="630155" y="981387"/>
                    <a:pt x="599151" y="1008848"/>
                    <a:pt x="571014" y="1039118"/>
                  </a:cubicBezTo>
                  <a:cubicBezTo>
                    <a:pt x="546678" y="1065522"/>
                    <a:pt x="524532" y="1093878"/>
                    <a:pt x="504815" y="1123891"/>
                  </a:cubicBezTo>
                  <a:cubicBezTo>
                    <a:pt x="464286" y="1183898"/>
                    <a:pt x="427672" y="1246440"/>
                    <a:pt x="395182" y="1311153"/>
                  </a:cubicBezTo>
                  <a:cubicBezTo>
                    <a:pt x="393125" y="1315420"/>
                    <a:pt x="388001" y="1317201"/>
                    <a:pt x="383734" y="1315143"/>
                  </a:cubicBezTo>
                  <a:cubicBezTo>
                    <a:pt x="380866" y="1313762"/>
                    <a:pt x="379009" y="1310905"/>
                    <a:pt x="378894" y="1307723"/>
                  </a:cubicBezTo>
                  <a:cubicBezTo>
                    <a:pt x="371770" y="1154428"/>
                    <a:pt x="356768" y="1001609"/>
                    <a:pt x="333937" y="849857"/>
                  </a:cubicBezTo>
                  <a:cubicBezTo>
                    <a:pt x="314791" y="715164"/>
                    <a:pt x="288302" y="581614"/>
                    <a:pt x="254593" y="449807"/>
                  </a:cubicBezTo>
                  <a:cubicBezTo>
                    <a:pt x="215113" y="296654"/>
                    <a:pt x="165573" y="146283"/>
                    <a:pt x="106289" y="-345"/>
                  </a:cubicBezTo>
                  <a:close/>
                </a:path>
              </a:pathLst>
            </a:custGeom>
            <a:gradFill>
              <a:gsLst>
                <a:gs pos="0">
                  <a:srgbClr val="476918"/>
                </a:gs>
                <a:gs pos="39000">
                  <a:srgbClr val="476918"/>
                </a:gs>
                <a:gs pos="100000">
                  <a:srgbClr val="659036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>
              <a:outerShdw blurRad="127000" sx="105000" sy="105000" algn="c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58" name="Google Shape;1858;p11"/>
            <p:cNvGrpSpPr/>
            <p:nvPr/>
          </p:nvGrpSpPr>
          <p:grpSpPr>
            <a:xfrm rot="1599965">
              <a:off x="9769108" y="4500359"/>
              <a:ext cx="838732" cy="790775"/>
              <a:chOff x="6795971" y="2730008"/>
              <a:chExt cx="1945294" cy="1834067"/>
            </a:xfrm>
          </p:grpSpPr>
          <p:sp>
            <p:nvSpPr>
              <p:cNvPr id="1859" name="Google Shape;1859;p11"/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0" name="Google Shape;1860;p11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61" name="Google Shape;1861;p11"/>
            <p:cNvGrpSpPr/>
            <p:nvPr/>
          </p:nvGrpSpPr>
          <p:grpSpPr>
            <a:xfrm rot="-3462059">
              <a:off x="8807807" y="4750081"/>
              <a:ext cx="933442" cy="880070"/>
              <a:chOff x="6795971" y="2730009"/>
              <a:chExt cx="1945294" cy="1834067"/>
            </a:xfrm>
          </p:grpSpPr>
          <p:sp>
            <p:nvSpPr>
              <p:cNvPr id="1862" name="Google Shape;1862;p11"/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3" name="Google Shape;1863;p11"/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64" name="Google Shape;1864;p11"/>
            <p:cNvGrpSpPr/>
            <p:nvPr/>
          </p:nvGrpSpPr>
          <p:grpSpPr>
            <a:xfrm>
              <a:off x="8485811" y="2460796"/>
              <a:ext cx="1963220" cy="1971743"/>
              <a:chOff x="8302868" y="1340770"/>
              <a:chExt cx="3569773" cy="3585270"/>
            </a:xfrm>
          </p:grpSpPr>
          <p:grpSp>
            <p:nvGrpSpPr>
              <p:cNvPr id="1865" name="Google Shape;1865;p11"/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1866" name="Google Shape;1866;p11"/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1867" name="Google Shape;1867;p11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8" name="Google Shape;1868;p11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9" name="Google Shape;1869;p11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0" name="Google Shape;1870;p11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1" name="Google Shape;1871;p11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2" name="Google Shape;1872;p11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3" name="Google Shape;1873;p11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4" name="Google Shape;1874;p11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5" name="Google Shape;1875;p11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6" name="Google Shape;1876;p11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7" name="Google Shape;1877;p11"/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8" name="Google Shape;1878;p11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9" name="Google Shape;1879;p11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0" name="Google Shape;1880;p11"/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1" name="Google Shape;1881;p11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2" name="Google Shape;1882;p11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3" name="Google Shape;1883;p11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4" name="Google Shape;1884;p11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5" name="Google Shape;1885;p11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6" name="Google Shape;1886;p11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7" name="Google Shape;1887;p11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8" name="Google Shape;1888;p11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9" name="Google Shape;1889;p11"/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0" name="Google Shape;1890;p11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1" name="Google Shape;1891;p11"/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1892" name="Google Shape;1892;p11"/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3" name="Google Shape;1893;p11"/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4" name="Google Shape;1894;p11"/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5" name="Google Shape;1895;p11"/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6" name="Google Shape;1896;p11"/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7" name="Google Shape;1897;p11"/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8" name="Google Shape;1898;p11"/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9" name="Google Shape;1899;p11"/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0" name="Google Shape;1900;p11"/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1" name="Google Shape;1901;p11"/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2" name="Google Shape;1902;p11"/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3" name="Google Shape;1903;p11"/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4" name="Google Shape;1904;p11"/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5" name="Google Shape;1905;p11"/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6" name="Google Shape;1906;p11"/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7" name="Google Shape;1907;p11"/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8" name="Google Shape;1908;p11"/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9" name="Google Shape;1909;p11"/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0" name="Google Shape;1910;p11"/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1" name="Google Shape;1911;p11"/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2" name="Google Shape;1912;p11"/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3" name="Google Shape;1913;p11"/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4" name="Google Shape;1914;p11"/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5" name="Google Shape;1915;p11"/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916" name="Google Shape;1916;p11"/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7" name="Google Shape;1917;p11"/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255979" y="536627"/>
            <a:ext cx="5216403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719171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3487575" y="536627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719171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3487575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255979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9024382" y="3457688"/>
            <a:ext cx="2448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12192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496660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427051" y="282870"/>
            <a:ext cx="456591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625362" y="529437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659963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948751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459801" y="945545"/>
            <a:ext cx="1134310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628669" y="1828684"/>
            <a:ext cx="886337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62757" y="2271383"/>
            <a:ext cx="642582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1178764" y="2985246"/>
            <a:ext cx="456591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371136" y="563552"/>
            <a:ext cx="692698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2013631" y="2307321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377075" y="3231813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429817" y="2628623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91849" y="3779607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74872" y="3276036"/>
            <a:ext cx="948998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:a16="http://schemas.microsoft.com/office/drawing/2014/main" id="{2A56CF54-E8A9-4CB3-8E2F-822D02DEE067}"/>
              </a:ext>
            </a:extLst>
          </p:cNvPr>
          <p:cNvSpPr/>
          <p:nvPr userDrawn="1"/>
        </p:nvSpPr>
        <p:spPr>
          <a:xfrm rot="16200000">
            <a:off x="4784974" y="-1005425"/>
            <a:ext cx="5734851" cy="90792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67879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:a16="http://schemas.microsoft.com/office/drawing/2014/main" id="{1EB681C3-88C5-4FD8-8B12-CCD616C27E79}"/>
              </a:ext>
            </a:extLst>
          </p:cNvPr>
          <p:cNvSpPr/>
          <p:nvPr userDrawn="1"/>
        </p:nvSpPr>
        <p:spPr>
          <a:xfrm>
            <a:off x="6590247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:a16="http://schemas.microsoft.com/office/drawing/2014/main" id="{3177E798-31DD-4007-B9A5-B9562F7A1B10}"/>
              </a:ext>
            </a:extLst>
          </p:cNvPr>
          <p:cNvSpPr/>
          <p:nvPr userDrawn="1"/>
        </p:nvSpPr>
        <p:spPr>
          <a:xfrm>
            <a:off x="3767879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:a16="http://schemas.microsoft.com/office/drawing/2014/main" id="{2245EFFE-4084-4C09-826D-4D874ADCF1CE}"/>
              </a:ext>
            </a:extLst>
          </p:cNvPr>
          <p:cNvSpPr/>
          <p:nvPr userDrawn="1"/>
        </p:nvSpPr>
        <p:spPr>
          <a:xfrm>
            <a:off x="9412614" y="3818820"/>
            <a:ext cx="216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590247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:a16="http://schemas.microsoft.com/office/drawing/2014/main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412614" y="958244"/>
            <a:ext cx="216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3137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3349702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09" y="1131590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6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3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71045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405815" y="738963"/>
            <a:ext cx="5380074" cy="53800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589027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61" y="898451"/>
            <a:ext cx="1610659" cy="18093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07" y="2604723"/>
            <a:ext cx="1252880" cy="140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2767535" y="1645673"/>
            <a:ext cx="904791" cy="10163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46" y="898451"/>
            <a:ext cx="1297615" cy="14576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5906">
            <a:off x="6785431" y="360943"/>
            <a:ext cx="904791" cy="10163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8903399" y="2088375"/>
            <a:ext cx="606427" cy="6812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2591871" y="650640"/>
            <a:ext cx="517665" cy="58151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96005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1987">
            <a:off x="5131889" y="4434320"/>
            <a:ext cx="1003670" cy="11274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00" y="1075575"/>
            <a:ext cx="776127" cy="8718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626" y="3800030"/>
            <a:ext cx="1243348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43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D2F3376-DE68-42E8-A419-49B4C1E50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8F637-BB34-405F-ABCA-D84B238E165A}" type="datetime1">
              <a:rPr lang="en-US"/>
              <a:pPr>
                <a:defRPr/>
              </a:pPr>
              <a:t>2/22/2023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4008B5-50FF-4CA3-8CCF-094A8286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1F4DCC4-0931-4F8A-B11C-855BB3494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8B912-727A-43F0-A715-2F40EE0DA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55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629727"/>
      </p:ext>
    </p:extLst>
  </p:cSld>
  <p:clrMapOvr>
    <a:masterClrMapping/>
  </p:clrMapOvr>
  <p:transition spd="slow" advClick="0" advTm="2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BCA61788-5E7B-4EA3-90D0-90292638A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9C527D77-013A-44F2-824F-ABE68BDAE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75200" y="76202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711A3956-04AF-4939-8C8D-0C5B629B1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473825"/>
            <a:ext cx="1011766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AD710-AAD6-4874-AF11-4EC40C61A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2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81114F-5B8B-4EB7-9971-9E8EE59C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CA02FC4C-84C4-4143-8B0C-9BFC6CB59440}" type="datetime1">
              <a:rPr lang="en-US"/>
              <a:pPr>
                <a:defRPr/>
              </a:pPr>
              <a:t>2/22/2023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779857-C2DE-4AEA-BEB2-1569FB9C3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6E9C8-B183-4BE3-8A43-B9DBE40F7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AE6EDDA5-0DF0-4270-B237-1BE574BED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4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F9D184-0AB8-4887-8F40-49DE24D30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9941D2D-7DF5-4081-B363-AABC761E2B3D}" type="datetimeFigureOut">
              <a:rPr lang="en-US"/>
              <a:pPr>
                <a:defRPr/>
              </a:pPr>
              <a:t>2/22/2023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B0C9F2-AD52-4D3A-868D-D19884153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0CF0A5-983E-4829-A13B-985FEE80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4E18505-8591-4D34-A3CC-6F447849A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72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2048415"/>
      </p:ext>
    </p:extLst>
  </p:cSld>
  <p:clrMapOvr>
    <a:masterClrMapping/>
  </p:clrMapOvr>
  <p:transition spd="slow" advClick="0" advTm="2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17635" y="640842"/>
            <a:ext cx="99973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611326" y="178379"/>
            <a:ext cx="780533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513320" y="1676358"/>
            <a:ext cx="31067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1004969" y="1059226"/>
            <a:ext cx="54456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94" y="308920"/>
            <a:ext cx="131474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2" y="1200543"/>
            <a:ext cx="177573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912590" y="153001"/>
            <a:ext cx="237894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44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94111" y="640842"/>
            <a:ext cx="102209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3096043" y="-2213812"/>
            <a:ext cx="6513262" cy="11285624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75400" y="3956499"/>
            <a:ext cx="1327117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7728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8">
            <a:alphaModFix amt="50000"/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700" cy="7635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lt2"/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mon"/>
              <a:buNone/>
              <a:defRPr sz="4000">
                <a:solidFill>
                  <a:schemeClr val="dk1"/>
                </a:solidFill>
                <a:latin typeface="Lemon"/>
                <a:ea typeface="Lemon"/>
                <a:cs typeface="Lemon"/>
                <a:sym typeface="Lem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mon"/>
              <a:buNone/>
              <a:defRPr sz="4000">
                <a:solidFill>
                  <a:schemeClr val="dk1"/>
                </a:solidFill>
                <a:latin typeface="Lemon"/>
                <a:ea typeface="Lemon"/>
                <a:cs typeface="Lemon"/>
                <a:sym typeface="Lem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mon"/>
              <a:buNone/>
              <a:defRPr sz="4000">
                <a:solidFill>
                  <a:schemeClr val="dk1"/>
                </a:solidFill>
                <a:latin typeface="Lemon"/>
                <a:ea typeface="Lemon"/>
                <a:cs typeface="Lemon"/>
                <a:sym typeface="Lem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mon"/>
              <a:buNone/>
              <a:defRPr sz="4000">
                <a:solidFill>
                  <a:schemeClr val="dk1"/>
                </a:solidFill>
                <a:latin typeface="Lemon"/>
                <a:ea typeface="Lemon"/>
                <a:cs typeface="Lemon"/>
                <a:sym typeface="Lem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mon"/>
              <a:buNone/>
              <a:defRPr sz="4000">
                <a:solidFill>
                  <a:schemeClr val="dk1"/>
                </a:solidFill>
                <a:latin typeface="Lemon"/>
                <a:ea typeface="Lemon"/>
                <a:cs typeface="Lemon"/>
                <a:sym typeface="Lem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mon"/>
              <a:buNone/>
              <a:defRPr sz="4000">
                <a:solidFill>
                  <a:schemeClr val="dk1"/>
                </a:solidFill>
                <a:latin typeface="Lemon"/>
                <a:ea typeface="Lemon"/>
                <a:cs typeface="Lemon"/>
                <a:sym typeface="Lem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mon"/>
              <a:buNone/>
              <a:defRPr sz="4000">
                <a:solidFill>
                  <a:schemeClr val="dk1"/>
                </a:solidFill>
                <a:latin typeface="Lemon"/>
                <a:ea typeface="Lemon"/>
                <a:cs typeface="Lemon"/>
                <a:sym typeface="Lem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mon"/>
              <a:buNone/>
              <a:defRPr sz="4000">
                <a:solidFill>
                  <a:schemeClr val="dk1"/>
                </a:solidFill>
                <a:latin typeface="Lemon"/>
                <a:ea typeface="Lemon"/>
                <a:cs typeface="Lemon"/>
                <a:sym typeface="Lem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emon"/>
              <a:buNone/>
              <a:defRPr sz="4000">
                <a:solidFill>
                  <a:schemeClr val="dk1"/>
                </a:solidFill>
                <a:latin typeface="Lemon"/>
                <a:ea typeface="Lemon"/>
                <a:cs typeface="Lemon"/>
                <a:sym typeface="Lemo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11360700" cy="45552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lt2"/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li Medium"/>
              <a:buChar char="●"/>
              <a:defRPr sz="1900">
                <a:solidFill>
                  <a:schemeClr val="dk2"/>
                </a:solidFill>
                <a:latin typeface="Mali Medium"/>
                <a:ea typeface="Mali Medium"/>
                <a:cs typeface="Mali Medium"/>
                <a:sym typeface="Mali Medium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li Medium"/>
              <a:buChar char="○"/>
              <a:defRPr sz="1900">
                <a:solidFill>
                  <a:schemeClr val="dk2"/>
                </a:solidFill>
                <a:latin typeface="Mali Medium"/>
                <a:ea typeface="Mali Medium"/>
                <a:cs typeface="Mali Medium"/>
                <a:sym typeface="Mali Medium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li Medium"/>
              <a:buChar char="■"/>
              <a:defRPr sz="1900">
                <a:solidFill>
                  <a:schemeClr val="dk2"/>
                </a:solidFill>
                <a:latin typeface="Mali Medium"/>
                <a:ea typeface="Mali Medium"/>
                <a:cs typeface="Mali Medium"/>
                <a:sym typeface="Mali Medium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li Medium"/>
              <a:buChar char="●"/>
              <a:defRPr sz="1900">
                <a:solidFill>
                  <a:schemeClr val="dk2"/>
                </a:solidFill>
                <a:latin typeface="Mali Medium"/>
                <a:ea typeface="Mali Medium"/>
                <a:cs typeface="Mali Medium"/>
                <a:sym typeface="Mali Medium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li Medium"/>
              <a:buChar char="○"/>
              <a:defRPr sz="1900">
                <a:solidFill>
                  <a:schemeClr val="dk2"/>
                </a:solidFill>
                <a:latin typeface="Mali Medium"/>
                <a:ea typeface="Mali Medium"/>
                <a:cs typeface="Mali Medium"/>
                <a:sym typeface="Mali Medium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li Medium"/>
              <a:buChar char="■"/>
              <a:defRPr sz="1900">
                <a:solidFill>
                  <a:schemeClr val="dk2"/>
                </a:solidFill>
                <a:latin typeface="Mali Medium"/>
                <a:ea typeface="Mali Medium"/>
                <a:cs typeface="Mali Medium"/>
                <a:sym typeface="Mali Medium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li Medium"/>
              <a:buChar char="●"/>
              <a:defRPr sz="1900">
                <a:solidFill>
                  <a:schemeClr val="dk2"/>
                </a:solidFill>
                <a:latin typeface="Mali Medium"/>
                <a:ea typeface="Mali Medium"/>
                <a:cs typeface="Mali Medium"/>
                <a:sym typeface="Mali Medium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Mali Medium"/>
              <a:buChar char="○"/>
              <a:defRPr sz="1900">
                <a:solidFill>
                  <a:schemeClr val="dk2"/>
                </a:solidFill>
                <a:latin typeface="Mali Medium"/>
                <a:ea typeface="Mali Medium"/>
                <a:cs typeface="Mali Medium"/>
                <a:sym typeface="Mali Medium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Mali Medium"/>
              <a:buChar char="■"/>
              <a:defRPr sz="1900">
                <a:solidFill>
                  <a:schemeClr val="dk2"/>
                </a:solidFill>
                <a:latin typeface="Mali Medium"/>
                <a:ea typeface="Mali Medium"/>
                <a:cs typeface="Mali Medium"/>
                <a:sym typeface="Mali Medium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0" name="Google Shape;10;p1"/>
          <p:cNvSpPr/>
          <p:nvPr/>
        </p:nvSpPr>
        <p:spPr>
          <a:xfrm rot="5400000">
            <a:off x="-462657" y="6119356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72" r:id="rId3"/>
    <p:sldLayoutId id="2147483673" r:id="rId4"/>
    <p:sldLayoutId id="2147483674" r:id="rId5"/>
    <p:sldLayoutId id="214748367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21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wmf"/><Relationship Id="rId4" Type="http://schemas.openxmlformats.org/officeDocument/2006/relationships/image" Target="../media/image3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622132" y="127001"/>
            <a:ext cx="11729718" cy="80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231141" y="5923845"/>
            <a:ext cx="11729718" cy="80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-2777616" y="3135758"/>
            <a:ext cx="6604000" cy="58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V="1">
            <a:off x="8365617" y="3355891"/>
            <a:ext cx="6604000" cy="58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" descr="XMASCA~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5249" y="5777090"/>
            <a:ext cx="2529220" cy="110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69637">
            <a:off x="74339" y="5578359"/>
            <a:ext cx="145603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020752">
            <a:off x="10673850" y="146875"/>
            <a:ext cx="145603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619011">
            <a:off x="10611239" y="5389603"/>
            <a:ext cx="1094553" cy="175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164617">
            <a:off x="525668" y="-117551"/>
            <a:ext cx="1093023" cy="175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1" descr="Firewrk8"/>
          <p:cNvPicPr>
            <a:picLocks noChangeAspect="1" noChangeArrowheads="1"/>
          </p:cNvPicPr>
          <p:nvPr/>
        </p:nvPicPr>
        <p:blipFill>
          <a:blip r:embed="rId5">
            <a:lum bright="6000" contrast="30000"/>
          </a:blip>
          <a:srcRect/>
          <a:stretch>
            <a:fillRect/>
          </a:stretch>
        </p:blipFill>
        <p:spPr bwMode="auto">
          <a:xfrm>
            <a:off x="-386367" y="1576572"/>
            <a:ext cx="3714411" cy="289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2" descr="Firewrk8"/>
          <p:cNvPicPr>
            <a:picLocks noChangeAspect="1" noChangeArrowheads="1"/>
          </p:cNvPicPr>
          <p:nvPr/>
        </p:nvPicPr>
        <p:blipFill>
          <a:blip r:embed="rId5">
            <a:lum bright="6000" contrast="30000"/>
          </a:blip>
          <a:srcRect/>
          <a:stretch>
            <a:fillRect/>
          </a:stretch>
        </p:blipFill>
        <p:spPr bwMode="auto">
          <a:xfrm>
            <a:off x="7366719" y="1814691"/>
            <a:ext cx="4007654" cy="304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2" descr="Firewrk8"/>
          <p:cNvPicPr>
            <a:picLocks noChangeAspect="1" noChangeArrowheads="1"/>
          </p:cNvPicPr>
          <p:nvPr/>
        </p:nvPicPr>
        <p:blipFill>
          <a:blip r:embed="rId5">
            <a:lum bright="6000" contrast="30000"/>
          </a:blip>
          <a:srcRect/>
          <a:stretch>
            <a:fillRect/>
          </a:stretch>
        </p:blipFill>
        <p:spPr bwMode="auto">
          <a:xfrm>
            <a:off x="4745384" y="-24688"/>
            <a:ext cx="4007654" cy="304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2" descr="Firewrk8"/>
          <p:cNvPicPr>
            <a:picLocks noChangeAspect="1" noChangeArrowheads="1"/>
          </p:cNvPicPr>
          <p:nvPr/>
        </p:nvPicPr>
        <p:blipFill>
          <a:blip r:embed="rId5">
            <a:lum bright="6000" contrast="30000"/>
          </a:blip>
          <a:srcRect/>
          <a:stretch>
            <a:fillRect/>
          </a:stretch>
        </p:blipFill>
        <p:spPr bwMode="auto">
          <a:xfrm>
            <a:off x="4336543" y="3795891"/>
            <a:ext cx="3714411" cy="256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5" name="Hộp_Văn_Bản 2"/>
          <p:cNvSpPr txBox="1">
            <a:spLocks noChangeArrowheads="1"/>
          </p:cNvSpPr>
          <p:nvPr/>
        </p:nvSpPr>
        <p:spPr bwMode="auto">
          <a:xfrm>
            <a:off x="2505223" y="4535140"/>
            <a:ext cx="7401937" cy="1279694"/>
          </a:xfrm>
          <a:prstGeom prst="rect">
            <a:avLst/>
          </a:prstGeom>
          <a:solidFill>
            <a:srgbClr val="D6D6D6">
              <a:alpha val="82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104760" tIns="52380" rIns="104760" bIns="52380">
            <a:spAutoFit/>
          </a:bodyPr>
          <a:lstStyle/>
          <a:p>
            <a:pPr algn="ctr">
              <a:spcBef>
                <a:spcPts val="687"/>
              </a:spcBef>
              <a:spcAft>
                <a:spcPts val="687"/>
              </a:spcAft>
            </a:pPr>
            <a:r>
              <a:rPr lang="en-US" sz="3231" b="1" dirty="0" err="1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31" b="1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31" b="1" dirty="0" err="1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31" b="1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31" b="1" dirty="0" err="1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31" b="1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31" b="1" dirty="0" err="1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5A</a:t>
            </a:r>
            <a:endParaRPr lang="en-US" sz="3231" b="1" dirty="0">
              <a:solidFill>
                <a:schemeClr val="bg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87"/>
              </a:spcBef>
              <a:spcAft>
                <a:spcPts val="687"/>
              </a:spcAft>
            </a:pPr>
            <a:r>
              <a:rPr lang="en-US" sz="3231" b="1" dirty="0" err="1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31" b="1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31" b="1" dirty="0" err="1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31" b="1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Tr</a:t>
            </a:r>
            <a:r>
              <a:rPr lang="vi-VN" sz="3231" b="1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31" b="1" dirty="0" err="1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ơng</a:t>
            </a:r>
            <a:r>
              <a:rPr lang="en-US" sz="3231" b="1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31" b="1" dirty="0" err="1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31" b="1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31" b="1" dirty="0" err="1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Thùy</a:t>
            </a:r>
            <a:r>
              <a:rPr lang="en-US" sz="3231" b="1" dirty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31" b="1" dirty="0" err="1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Diệp</a:t>
            </a:r>
            <a:endParaRPr lang="en-US" sz="3231" b="1" dirty="0">
              <a:solidFill>
                <a:schemeClr val="bg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Hộp_Văn_Bản 2">
            <a:extLst>
              <a:ext uri="{FF2B5EF4-FFF2-40B4-BE49-F238E27FC236}">
                <a16:creationId xmlns:a16="http://schemas.microsoft.com/office/drawing/2014/main" id="{E4BF39F7-0549-4432-8B31-28130D752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588" y="530591"/>
            <a:ext cx="7589713" cy="598226"/>
          </a:xfrm>
          <a:prstGeom prst="rect">
            <a:avLst/>
          </a:prstGeom>
          <a:solidFill>
            <a:srgbClr val="D6D6D6">
              <a:alpha val="62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104760" tIns="52380" rIns="104760" bIns="52380">
            <a:spAutoFit/>
          </a:bodyPr>
          <a:lstStyle/>
          <a:p>
            <a:pPr algn="ctr">
              <a:spcBef>
                <a:spcPts val="687"/>
              </a:spcBef>
              <a:spcAft>
                <a:spcPts val="687"/>
              </a:spcAft>
            </a:pP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GD&amp;ĐT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LỘC</a:t>
            </a:r>
            <a:endParaRPr lang="en-US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Hộp_Văn_Bản 2">
            <a:extLst>
              <a:ext uri="{FF2B5EF4-FFF2-40B4-BE49-F238E27FC236}">
                <a16:creationId xmlns:a16="http://schemas.microsoft.com/office/drawing/2014/main" id="{0AA51B47-29A5-4E34-8F39-697E98719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026" y="1086462"/>
            <a:ext cx="6767521" cy="598226"/>
          </a:xfrm>
          <a:prstGeom prst="rect">
            <a:avLst/>
          </a:prstGeom>
          <a:solidFill>
            <a:schemeClr val="bg1">
              <a:lumMod val="90000"/>
              <a:alpha val="82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104760" tIns="52380" rIns="104760" bIns="52380">
            <a:spAutoFit/>
          </a:bodyPr>
          <a:lstStyle/>
          <a:p>
            <a:pPr algn="ctr">
              <a:spcBef>
                <a:spcPts val="687"/>
              </a:spcBef>
              <a:spcAft>
                <a:spcPts val="687"/>
              </a:spcAft>
            </a:pP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QUANG</a:t>
            </a:r>
          </a:p>
        </p:txBody>
      </p:sp>
      <p:sp>
        <p:nvSpPr>
          <p:cNvPr id="2050" name="Hộp_Văn_Bản 2"/>
          <p:cNvSpPr txBox="1">
            <a:spLocks noChangeArrowheads="1"/>
          </p:cNvSpPr>
          <p:nvPr/>
        </p:nvSpPr>
        <p:spPr bwMode="auto">
          <a:xfrm>
            <a:off x="2603241" y="2298175"/>
            <a:ext cx="7233325" cy="1639536"/>
          </a:xfrm>
          <a:prstGeom prst="rect">
            <a:avLst/>
          </a:prstGeom>
          <a:solidFill>
            <a:srgbClr val="D6D6D6">
              <a:alpha val="62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104760" tIns="52380" rIns="104760" bIns="52380">
            <a:spAutoFit/>
          </a:bodyPr>
          <a:lstStyle/>
          <a:p>
            <a:pPr algn="ctr">
              <a:spcBef>
                <a:spcPts val="687"/>
              </a:spcBef>
              <a:spcAft>
                <a:spcPts val="687"/>
              </a:spcAft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Logo </a:t>
            </a:r>
          </a:p>
          <a:p>
            <a:pPr algn="ctr">
              <a:spcBef>
                <a:spcPts val="687"/>
              </a:spcBef>
              <a:spcAft>
                <a:spcPts val="687"/>
              </a:spcAft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858646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>
            <a:extLst>
              <a:ext uri="{FF2B5EF4-FFF2-40B4-BE49-F238E27FC236}">
                <a16:creationId xmlns:a16="http://schemas.microsoft.com/office/drawing/2014/main" id="{859C82C1-283C-4F0B-87E1-E47A481C4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7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941F60-B08B-418C-B62C-D3D5C82B92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125"/>
          <a:stretch/>
        </p:blipFill>
        <p:spPr>
          <a:xfrm>
            <a:off x="23813" y="0"/>
            <a:ext cx="1216818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ardrop 2">
            <a:extLst>
              <a:ext uri="{FF2B5EF4-FFF2-40B4-BE49-F238E27FC236}">
                <a16:creationId xmlns:a16="http://schemas.microsoft.com/office/drawing/2014/main" id="{9CCF4C7A-D384-4A5E-8A04-2AC4733246D9}"/>
              </a:ext>
            </a:extLst>
          </p:cNvPr>
          <p:cNvSpPr/>
          <p:nvPr/>
        </p:nvSpPr>
        <p:spPr>
          <a:xfrm rot="10954576">
            <a:off x="2135284" y="4720224"/>
            <a:ext cx="4120973" cy="1708475"/>
          </a:xfrm>
          <a:prstGeom prst="teardrop">
            <a:avLst>
              <a:gd name="adj" fmla="val 150339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21225F93-AF40-4220-B46C-F50D8DC84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8550" y="4983088"/>
            <a:ext cx="376928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vi-VN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Gõ</a:t>
            </a:r>
            <a:r>
              <a:rPr lang="en-US" altLang="vi-VN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vi-VN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Tamgiac</a:t>
            </a:r>
            <a:r>
              <a:rPr lang="en-US" altLang="vi-VN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ngăn</a:t>
            </a:r>
            <a:r>
              <a:rPr lang="en-US" altLang="vi-VN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gõ</a:t>
            </a:r>
            <a:r>
              <a:rPr lang="en-US" altLang="vi-VN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vi-VN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vi-VN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vi-VN" sz="2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tục</a:t>
            </a:r>
            <a:endParaRPr lang="en-US" altLang="vi-VN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92554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>
            <a:extLst>
              <a:ext uri="{FF2B5EF4-FFF2-40B4-BE49-F238E27FC236}">
                <a16:creationId xmlns:a16="http://schemas.microsoft.com/office/drawing/2014/main" id="{859C82C1-283C-4F0B-87E1-E47A481C4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6">
            <a:extLst>
              <a:ext uri="{FF2B5EF4-FFF2-40B4-BE49-F238E27FC236}">
                <a16:creationId xmlns:a16="http://schemas.microsoft.com/office/drawing/2014/main" id="{9C3A06A6-61C0-4F03-A67F-1C1F32E91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633" y="477160"/>
            <a:ext cx="102972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2. L</a:t>
            </a:r>
            <a:r>
              <a:rPr lang="vi-VN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ư</a:t>
            </a:r>
            <a:r>
              <a:rPr lang="en-US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u </a:t>
            </a:r>
            <a:r>
              <a:rPr lang="en-US" altLang="vi-VN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Logo.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19">
            <a:extLst>
              <a:ext uri="{FF2B5EF4-FFF2-40B4-BE49-F238E27FC236}">
                <a16:creationId xmlns:a16="http://schemas.microsoft.com/office/drawing/2014/main" id="{D71EA5A4-E7DA-46C1-91BC-10FF22BAA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1978" y="2851919"/>
            <a:ext cx="691429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Gõ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   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Save   “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Cacthutuc.lgo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Nhấn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phím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Enter .   </a:t>
            </a:r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id="{7522DACE-BBB5-48FC-8BD1-C68BF410E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394" y="1600651"/>
            <a:ext cx="69142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ngăn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gõ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:   </a:t>
            </a:r>
          </a:p>
        </p:txBody>
      </p:sp>
    </p:spTree>
    <p:extLst>
      <p:ext uri="{BB962C8B-B14F-4D97-AF65-F5344CB8AC3E}">
        <p14:creationId xmlns:p14="http://schemas.microsoft.com/office/powerpoint/2010/main" val="392331806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>
            <a:extLst>
              <a:ext uri="{FF2B5EF4-FFF2-40B4-BE49-F238E27FC236}">
                <a16:creationId xmlns:a16="http://schemas.microsoft.com/office/drawing/2014/main" id="{859C82C1-283C-4F0B-87E1-E47A481C4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6">
            <a:extLst>
              <a:ext uri="{FF2B5EF4-FFF2-40B4-BE49-F238E27FC236}">
                <a16:creationId xmlns:a16="http://schemas.microsoft.com/office/drawing/2014/main" id="{9C3A06A6-61C0-4F03-A67F-1C1F32E91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23" y="638743"/>
            <a:ext cx="102972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3. </a:t>
            </a:r>
            <a:r>
              <a:rPr lang="en-US" altLang="vi-VN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Nạp</a:t>
            </a:r>
            <a:r>
              <a:rPr lang="en-US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tệp</a:t>
            </a:r>
            <a:r>
              <a:rPr lang="en-US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chứa</a:t>
            </a:r>
            <a:r>
              <a:rPr lang="en-US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19">
            <a:extLst>
              <a:ext uri="{FF2B5EF4-FFF2-40B4-BE49-F238E27FC236}">
                <a16:creationId xmlns:a16="http://schemas.microsoft.com/office/drawing/2014/main" id="{D71EA5A4-E7DA-46C1-91BC-10FF22BAA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1978" y="2092027"/>
            <a:ext cx="6914297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571500" indent="-571500" algn="just"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Thoát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khỏi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Logo;</a:t>
            </a:r>
          </a:p>
          <a:p>
            <a:pPr marL="571500" indent="-571500" algn="just"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Khởi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Logo;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-  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Tamgiac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-   Quan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sát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.   </a:t>
            </a:r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id="{43EDEFE0-8560-4E04-A408-B4C1BE9FF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129" y="1358900"/>
            <a:ext cx="69142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ngăn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gõ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:   </a:t>
            </a:r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id="{0152FB83-38C5-4ED1-95C0-400F3C280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1978" y="2100094"/>
            <a:ext cx="691429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-  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Gõ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   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Load  “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Cacthutuc.lgo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71500" indent="-571500" algn="just"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Nhấn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phím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Enter .   </a:t>
            </a:r>
          </a:p>
          <a:p>
            <a:pPr marL="571500" indent="-571500" algn="just" eaLnBrk="1" hangingPunct="1">
              <a:spcBef>
                <a:spcPct val="50000"/>
              </a:spcBef>
              <a:buClrTx/>
              <a:buSzTx/>
              <a:buFontTx/>
              <a:buChar char="-"/>
            </a:pP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Tam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giác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18833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>
            <a:extLst>
              <a:ext uri="{FF2B5EF4-FFF2-40B4-BE49-F238E27FC236}">
                <a16:creationId xmlns:a16="http://schemas.microsoft.com/office/drawing/2014/main" id="{859C82C1-283C-4F0B-87E1-E47A481C4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6">
            <a:extLst>
              <a:ext uri="{FF2B5EF4-FFF2-40B4-BE49-F238E27FC236}">
                <a16:creationId xmlns:a16="http://schemas.microsoft.com/office/drawing/2014/main" id="{9C3A06A6-61C0-4F03-A67F-1C1F32E91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22" y="638743"/>
            <a:ext cx="114114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4. L</a:t>
            </a:r>
            <a:r>
              <a:rPr lang="vi-VN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ư</a:t>
            </a:r>
            <a:r>
              <a:rPr lang="en-US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u </a:t>
            </a:r>
            <a:r>
              <a:rPr lang="en-US" altLang="vi-VN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vào</a:t>
            </a:r>
            <a:r>
              <a:rPr lang="en-US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tệp</a:t>
            </a:r>
            <a:r>
              <a:rPr lang="en-US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Cacthutuc.lgo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đã</a:t>
            </a:r>
            <a:r>
              <a:rPr lang="en-US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19">
            <a:extLst>
              <a:ext uri="{FF2B5EF4-FFF2-40B4-BE49-F238E27FC236}">
                <a16:creationId xmlns:a16="http://schemas.microsoft.com/office/drawing/2014/main" id="{D71EA5A4-E7DA-46C1-91BC-10FF22BAA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8850" y="2562559"/>
            <a:ext cx="691429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To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Hinhvuong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Repeat 4 [FD 200 RT 90]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end</a:t>
            </a:r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id="{7522DACE-BBB5-48FC-8BD1-C68BF410E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394" y="1600651"/>
            <a:ext cx="69142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a)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Hinhvuong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87126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>
            <a:extLst>
              <a:ext uri="{FF2B5EF4-FFF2-40B4-BE49-F238E27FC236}">
                <a16:creationId xmlns:a16="http://schemas.microsoft.com/office/drawing/2014/main" id="{859C82C1-283C-4F0B-87E1-E47A481C4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6">
            <a:extLst>
              <a:ext uri="{FF2B5EF4-FFF2-40B4-BE49-F238E27FC236}">
                <a16:creationId xmlns:a16="http://schemas.microsoft.com/office/drawing/2014/main" id="{9C3A06A6-61C0-4F03-A67F-1C1F32E91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23" y="638743"/>
            <a:ext cx="1029720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b) L</a:t>
            </a:r>
            <a:r>
              <a:rPr lang="vi-VN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ư</a:t>
            </a:r>
            <a:r>
              <a:rPr lang="en-US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u </a:t>
            </a:r>
            <a:r>
              <a:rPr lang="en-US" altLang="vi-VN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Hinhvuong</a:t>
            </a:r>
            <a:r>
              <a:rPr lang="en-US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tệp</a:t>
            </a:r>
            <a:r>
              <a:rPr lang="en-US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Cacthutuc.lgo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19">
            <a:extLst>
              <a:ext uri="{FF2B5EF4-FFF2-40B4-BE49-F238E27FC236}">
                <a16:creationId xmlns:a16="http://schemas.microsoft.com/office/drawing/2014/main" id="{D71EA5A4-E7DA-46C1-91BC-10FF22BAA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1978" y="2851919"/>
            <a:ext cx="691429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Gõ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   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Save   “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Cacthutuc.lgo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Nhấn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phím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Enter .   </a:t>
            </a:r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id="{7522DACE-BBB5-48FC-8BD1-C68BF410E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394" y="1600651"/>
            <a:ext cx="69142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ngăn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gõ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:   </a:t>
            </a:r>
          </a:p>
        </p:txBody>
      </p:sp>
    </p:spTree>
    <p:extLst>
      <p:ext uri="{BB962C8B-B14F-4D97-AF65-F5344CB8AC3E}">
        <p14:creationId xmlns:p14="http://schemas.microsoft.com/office/powerpoint/2010/main" val="408260982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15">
            <a:extLst>
              <a:ext uri="{FF2B5EF4-FFF2-40B4-BE49-F238E27FC236}">
                <a16:creationId xmlns:a16="http://schemas.microsoft.com/office/drawing/2014/main" id="{2D4617F2-D0E9-407A-B512-B85FC0930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图片 5">
            <a:extLst>
              <a:ext uri="{FF2B5EF4-FFF2-40B4-BE49-F238E27FC236}">
                <a16:creationId xmlns:a16="http://schemas.microsoft.com/office/drawing/2014/main" id="{FF666342-2470-4971-B60D-64EF18B53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4743450"/>
            <a:ext cx="7385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图片 4">
            <a:extLst>
              <a:ext uri="{FF2B5EF4-FFF2-40B4-BE49-F238E27FC236}">
                <a16:creationId xmlns:a16="http://schemas.microsoft.com/office/drawing/2014/main" id="{F17FACBE-E7AA-42F7-A651-9221A0195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076" y="-121198"/>
            <a:ext cx="8128000" cy="674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7">
            <a:extLst>
              <a:ext uri="{FF2B5EF4-FFF2-40B4-BE49-F238E27FC236}">
                <a16:creationId xmlns:a16="http://schemas.microsoft.com/office/drawing/2014/main" id="{66B4CF79-17A3-4C2F-B0D8-8A2E4C426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7638" y="2828925"/>
            <a:ext cx="1770062" cy="1809750"/>
          </a:xfrm>
          <a:prstGeom prst="rect">
            <a:avLst/>
          </a:prstGeom>
        </p:spPr>
        <p:txBody>
          <a:bodyPr lIns="121920" tIns="60960" rIns="121920" bIns="60960" anchor="ctr">
            <a:normAutofit fontScale="92500" lnSpcReduction="10000"/>
          </a:bodyPr>
          <a:lstStyle/>
          <a:p>
            <a:pPr algn="ctr" defTabSz="914377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zh-CN" altLang="en-US" sz="5867" dirty="0">
                <a:solidFill>
                  <a:prstClr val="white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校园</a:t>
            </a:r>
            <a:endParaRPr lang="en-US" altLang="zh-CN" sz="5867" dirty="0">
              <a:solidFill>
                <a:prstClr val="white"/>
              </a:solidFill>
              <a:latin typeface="方正粗圆简体" panose="02010601030101010101" pitchFamily="2" charset="-122"/>
              <a:ea typeface="方正粗圆简体" panose="02010601030101010101" pitchFamily="2" charset="-122"/>
            </a:endParaRPr>
          </a:p>
          <a:p>
            <a:pPr algn="ctr" defTabSz="914377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zh-CN" altLang="en-US" sz="5867" dirty="0">
                <a:solidFill>
                  <a:prstClr val="white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</a:rPr>
              <a:t>安全</a:t>
            </a:r>
          </a:p>
        </p:txBody>
      </p:sp>
      <p:sp>
        <p:nvSpPr>
          <p:cNvPr id="16390" name="TextBox 1">
            <a:extLst>
              <a:ext uri="{FF2B5EF4-FFF2-40B4-BE49-F238E27FC236}">
                <a16:creationId xmlns:a16="http://schemas.microsoft.com/office/drawing/2014/main" id="{F9341CD4-D88E-4F32-85BE-0B3F651C4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2539" y="2986774"/>
            <a:ext cx="50192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en-US" altLang="en-US" sz="9600" b="1" dirty="0" err="1">
                <a:solidFill>
                  <a:srgbClr val="FF0000"/>
                </a:solidFill>
                <a:latin typeface="HP001 4 hàng" pitchFamily="34" charset="0"/>
              </a:rPr>
              <a:t>Củng</a:t>
            </a:r>
            <a:r>
              <a:rPr lang="en-US" altLang="en-US" sz="9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altLang="en-US" sz="9600" b="1" dirty="0" err="1">
                <a:solidFill>
                  <a:srgbClr val="FF0000"/>
                </a:solidFill>
                <a:latin typeface="HP001 4 hàng" pitchFamily="34" charset="0"/>
              </a:rPr>
              <a:t>cố</a:t>
            </a:r>
            <a:endParaRPr lang="en-US" altLang="en-US" sz="96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2875"/>
      </p:ext>
    </p:extLst>
  </p:cSld>
  <p:clrMapOvr>
    <a:masterClrMapping/>
  </p:clrMapOvr>
  <p:transition spd="slow">
    <p:fade/>
    <p:sndAc>
      <p:stSnd>
        <p:snd r:embed="rId3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07080" y="4669385"/>
            <a:ext cx="415636" cy="413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483180" y="4669385"/>
            <a:ext cx="415636" cy="413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BB270E-7F63-42D0-87F7-C71403E50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965" y="447907"/>
            <a:ext cx="10614814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/>
            <a:r>
              <a:rPr lang="en-US" altLang="vi-VN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Cacthutuc.lgo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E25D0D-B163-4979-BC95-BD298ABA7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367" y="2246636"/>
            <a:ext cx="58375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Edit “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Cacthutuc.lgo</a:t>
            </a:r>
            <a:endParaRPr lang="en-US" alt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85AFF8-540E-4168-9238-325E34E5F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863" y="3196640"/>
            <a:ext cx="53221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Save “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Cacthutuc.lgo</a:t>
            </a:r>
            <a:endParaRPr lang="en-US" alt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0C5258-F05F-4BCE-AE48-ED43DE3D2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367" y="4146644"/>
            <a:ext cx="52226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Load “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Cacthutuc.lgo</a:t>
            </a:r>
            <a:endParaRPr lang="en-US" alt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oogle Shape;3812;p39">
            <a:extLst>
              <a:ext uri="{FF2B5EF4-FFF2-40B4-BE49-F238E27FC236}">
                <a16:creationId xmlns:a16="http://schemas.microsoft.com/office/drawing/2014/main" id="{B23304B4-3FF2-4E9F-8019-B26A514A38A7}"/>
              </a:ext>
            </a:extLst>
          </p:cNvPr>
          <p:cNvGrpSpPr/>
          <p:nvPr/>
        </p:nvGrpSpPr>
        <p:grpSpPr>
          <a:xfrm>
            <a:off x="9508566" y="4323374"/>
            <a:ext cx="1474450" cy="1443564"/>
            <a:chOff x="3192738" y="1354984"/>
            <a:chExt cx="1474450" cy="1443564"/>
          </a:xfrm>
        </p:grpSpPr>
        <p:grpSp>
          <p:nvGrpSpPr>
            <p:cNvPr id="16" name="Google Shape;3813;p39">
              <a:extLst>
                <a:ext uri="{FF2B5EF4-FFF2-40B4-BE49-F238E27FC236}">
                  <a16:creationId xmlns:a16="http://schemas.microsoft.com/office/drawing/2014/main" id="{1FDFD49A-0639-4B25-86F7-357141D02D06}"/>
                </a:ext>
              </a:extLst>
            </p:cNvPr>
            <p:cNvGrpSpPr/>
            <p:nvPr/>
          </p:nvGrpSpPr>
          <p:grpSpPr>
            <a:xfrm rot="1801993" flipH="1">
              <a:off x="3556622" y="1482240"/>
              <a:ext cx="680672" cy="641753"/>
              <a:chOff x="6795971" y="2730008"/>
              <a:chExt cx="1945294" cy="1834067"/>
            </a:xfrm>
          </p:grpSpPr>
          <p:sp>
            <p:nvSpPr>
              <p:cNvPr id="81" name="Google Shape;3814;p39">
                <a:extLst>
                  <a:ext uri="{FF2B5EF4-FFF2-40B4-BE49-F238E27FC236}">
                    <a16:creationId xmlns:a16="http://schemas.microsoft.com/office/drawing/2014/main" id="{B50BD42E-1258-443D-9E9C-262DE2A1450B}"/>
                  </a:ext>
                </a:extLst>
              </p:cNvPr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3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3815;p39">
                <a:extLst>
                  <a:ext uri="{FF2B5EF4-FFF2-40B4-BE49-F238E27FC236}">
                    <a16:creationId xmlns:a16="http://schemas.microsoft.com/office/drawing/2014/main" id="{0F3E1049-68E5-40BF-8C53-AB1152060EE8}"/>
                  </a:ext>
                </a:extLst>
              </p:cNvPr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3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" name="Google Shape;3816;p39">
              <a:extLst>
                <a:ext uri="{FF2B5EF4-FFF2-40B4-BE49-F238E27FC236}">
                  <a16:creationId xmlns:a16="http://schemas.microsoft.com/office/drawing/2014/main" id="{6A8843AF-DFD0-4785-B95F-AEB71757B640}"/>
                </a:ext>
              </a:extLst>
            </p:cNvPr>
            <p:cNvGrpSpPr/>
            <p:nvPr/>
          </p:nvGrpSpPr>
          <p:grpSpPr>
            <a:xfrm rot="3590695">
              <a:off x="3878314" y="1717133"/>
              <a:ext cx="680776" cy="641851"/>
              <a:chOff x="6795971" y="2730008"/>
              <a:chExt cx="1945294" cy="1834067"/>
            </a:xfrm>
          </p:grpSpPr>
          <p:sp>
            <p:nvSpPr>
              <p:cNvPr id="79" name="Google Shape;3817;p39">
                <a:extLst>
                  <a:ext uri="{FF2B5EF4-FFF2-40B4-BE49-F238E27FC236}">
                    <a16:creationId xmlns:a16="http://schemas.microsoft.com/office/drawing/2014/main" id="{F4876D85-4CB2-4A60-98C5-73AAC7B53332}"/>
                  </a:ext>
                </a:extLst>
              </p:cNvPr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3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3818;p39">
                <a:extLst>
                  <a:ext uri="{FF2B5EF4-FFF2-40B4-BE49-F238E27FC236}">
                    <a16:creationId xmlns:a16="http://schemas.microsoft.com/office/drawing/2014/main" id="{443765FA-6B35-414B-BDFF-F91B5010117F}"/>
                  </a:ext>
                </a:extLst>
              </p:cNvPr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3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" name="Google Shape;3819;p39">
              <a:extLst>
                <a:ext uri="{FF2B5EF4-FFF2-40B4-BE49-F238E27FC236}">
                  <a16:creationId xmlns:a16="http://schemas.microsoft.com/office/drawing/2014/main" id="{B6AE2A19-39B7-4D6D-9309-4AD29A6A3F8B}"/>
                </a:ext>
              </a:extLst>
            </p:cNvPr>
            <p:cNvGrpSpPr/>
            <p:nvPr/>
          </p:nvGrpSpPr>
          <p:grpSpPr>
            <a:xfrm rot="7606721" flipH="1">
              <a:off x="3372351" y="1726359"/>
              <a:ext cx="891033" cy="894901"/>
              <a:chOff x="8302868" y="1340770"/>
              <a:chExt cx="3569773" cy="3585270"/>
            </a:xfrm>
          </p:grpSpPr>
          <p:grpSp>
            <p:nvGrpSpPr>
              <p:cNvPr id="20" name="Google Shape;3820;p39">
                <a:extLst>
                  <a:ext uri="{FF2B5EF4-FFF2-40B4-BE49-F238E27FC236}">
                    <a16:creationId xmlns:a16="http://schemas.microsoft.com/office/drawing/2014/main" id="{7D3F2139-B1EB-41C7-A745-1D8F6E6EFF5F}"/>
                  </a:ext>
                </a:extLst>
              </p:cNvPr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24" name="Google Shape;3821;p39">
                  <a:extLst>
                    <a:ext uri="{FF2B5EF4-FFF2-40B4-BE49-F238E27FC236}">
                      <a16:creationId xmlns:a16="http://schemas.microsoft.com/office/drawing/2014/main" id="{F7E48689-2D3E-4393-9297-A54B1A7E90B7}"/>
                    </a:ext>
                  </a:extLst>
                </p:cNvPr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55" name="Google Shape;3822;p39">
                    <a:extLst>
                      <a:ext uri="{FF2B5EF4-FFF2-40B4-BE49-F238E27FC236}">
                        <a16:creationId xmlns:a16="http://schemas.microsoft.com/office/drawing/2014/main" id="{140C228B-F709-46D5-91EE-C917600104FA}"/>
                      </a:ext>
                    </a:extLst>
                  </p:cNvPr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3823;p39">
                    <a:extLst>
                      <a:ext uri="{FF2B5EF4-FFF2-40B4-BE49-F238E27FC236}">
                        <a16:creationId xmlns:a16="http://schemas.microsoft.com/office/drawing/2014/main" id="{078E2AB5-2FD3-4E17-B2FB-571B435C2AD9}"/>
                      </a:ext>
                    </a:extLst>
                  </p:cNvPr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" name="Google Shape;3824;p39">
                    <a:extLst>
                      <a:ext uri="{FF2B5EF4-FFF2-40B4-BE49-F238E27FC236}">
                        <a16:creationId xmlns:a16="http://schemas.microsoft.com/office/drawing/2014/main" id="{956B71B1-21A8-4317-881C-1EBEC515D31A}"/>
                      </a:ext>
                    </a:extLst>
                  </p:cNvPr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" name="Google Shape;3825;p39">
                    <a:extLst>
                      <a:ext uri="{FF2B5EF4-FFF2-40B4-BE49-F238E27FC236}">
                        <a16:creationId xmlns:a16="http://schemas.microsoft.com/office/drawing/2014/main" id="{CE05B7CD-AE59-4728-AA27-11B71150619F}"/>
                      </a:ext>
                    </a:extLst>
                  </p:cNvPr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" name="Google Shape;3826;p39">
                    <a:extLst>
                      <a:ext uri="{FF2B5EF4-FFF2-40B4-BE49-F238E27FC236}">
                        <a16:creationId xmlns:a16="http://schemas.microsoft.com/office/drawing/2014/main" id="{8C975B94-77F6-41E9-BB67-FB1B63D4DD42}"/>
                      </a:ext>
                    </a:extLst>
                  </p:cNvPr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" name="Google Shape;3827;p39">
                    <a:extLst>
                      <a:ext uri="{FF2B5EF4-FFF2-40B4-BE49-F238E27FC236}">
                        <a16:creationId xmlns:a16="http://schemas.microsoft.com/office/drawing/2014/main" id="{9BB0FFBB-430C-468D-95FD-4F5EEF0367D7}"/>
                      </a:ext>
                    </a:extLst>
                  </p:cNvPr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" name="Google Shape;3828;p39">
                    <a:extLst>
                      <a:ext uri="{FF2B5EF4-FFF2-40B4-BE49-F238E27FC236}">
                        <a16:creationId xmlns:a16="http://schemas.microsoft.com/office/drawing/2014/main" id="{14BD4D57-0E29-4760-97E4-C5C575509EE6}"/>
                      </a:ext>
                    </a:extLst>
                  </p:cNvPr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" name="Google Shape;3829;p39">
                    <a:extLst>
                      <a:ext uri="{FF2B5EF4-FFF2-40B4-BE49-F238E27FC236}">
                        <a16:creationId xmlns:a16="http://schemas.microsoft.com/office/drawing/2014/main" id="{CB9BF992-E7BA-4FF7-9B0F-960185FD185B}"/>
                      </a:ext>
                    </a:extLst>
                  </p:cNvPr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" name="Google Shape;3830;p39">
                    <a:extLst>
                      <a:ext uri="{FF2B5EF4-FFF2-40B4-BE49-F238E27FC236}">
                        <a16:creationId xmlns:a16="http://schemas.microsoft.com/office/drawing/2014/main" id="{5A1B62F0-DDF1-4733-944A-FABE1439FCF5}"/>
                      </a:ext>
                    </a:extLst>
                  </p:cNvPr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3831;p39">
                    <a:extLst>
                      <a:ext uri="{FF2B5EF4-FFF2-40B4-BE49-F238E27FC236}">
                        <a16:creationId xmlns:a16="http://schemas.microsoft.com/office/drawing/2014/main" id="{196334D4-7111-487E-B402-DE9C95358A47}"/>
                      </a:ext>
                    </a:extLst>
                  </p:cNvPr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" name="Google Shape;3832;p39">
                    <a:extLst>
                      <a:ext uri="{FF2B5EF4-FFF2-40B4-BE49-F238E27FC236}">
                        <a16:creationId xmlns:a16="http://schemas.microsoft.com/office/drawing/2014/main" id="{1DC780CA-B61D-429C-AD0F-42ABD84EB863}"/>
                      </a:ext>
                    </a:extLst>
                  </p:cNvPr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" name="Google Shape;3833;p39">
                    <a:extLst>
                      <a:ext uri="{FF2B5EF4-FFF2-40B4-BE49-F238E27FC236}">
                        <a16:creationId xmlns:a16="http://schemas.microsoft.com/office/drawing/2014/main" id="{42369EBC-D569-45ED-97B6-44B5EBDCC4A0}"/>
                      </a:ext>
                    </a:extLst>
                  </p:cNvPr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" name="Google Shape;3834;p39">
                    <a:extLst>
                      <a:ext uri="{FF2B5EF4-FFF2-40B4-BE49-F238E27FC236}">
                        <a16:creationId xmlns:a16="http://schemas.microsoft.com/office/drawing/2014/main" id="{C63AF029-5F69-47D7-9D02-F5EDC0ADB66B}"/>
                      </a:ext>
                    </a:extLst>
                  </p:cNvPr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" name="Google Shape;3835;p39">
                    <a:extLst>
                      <a:ext uri="{FF2B5EF4-FFF2-40B4-BE49-F238E27FC236}">
                        <a16:creationId xmlns:a16="http://schemas.microsoft.com/office/drawing/2014/main" id="{9D9CC137-CAD2-4733-813E-599FFD2972BD}"/>
                      </a:ext>
                    </a:extLst>
                  </p:cNvPr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" name="Google Shape;3836;p39">
                    <a:extLst>
                      <a:ext uri="{FF2B5EF4-FFF2-40B4-BE49-F238E27FC236}">
                        <a16:creationId xmlns:a16="http://schemas.microsoft.com/office/drawing/2014/main" id="{0A2CE463-AFDD-4DAF-8730-E3D4FCF9B6CA}"/>
                      </a:ext>
                    </a:extLst>
                  </p:cNvPr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" name="Google Shape;3837;p39">
                    <a:extLst>
                      <a:ext uri="{FF2B5EF4-FFF2-40B4-BE49-F238E27FC236}">
                        <a16:creationId xmlns:a16="http://schemas.microsoft.com/office/drawing/2014/main" id="{6D9BB067-B8D7-4751-A785-77AE52C8861C}"/>
                      </a:ext>
                    </a:extLst>
                  </p:cNvPr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" name="Google Shape;3838;p39">
                    <a:extLst>
                      <a:ext uri="{FF2B5EF4-FFF2-40B4-BE49-F238E27FC236}">
                        <a16:creationId xmlns:a16="http://schemas.microsoft.com/office/drawing/2014/main" id="{CEA5BF56-A285-41CC-8849-A6875FB275B8}"/>
                      </a:ext>
                    </a:extLst>
                  </p:cNvPr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3839;p39">
                    <a:extLst>
                      <a:ext uri="{FF2B5EF4-FFF2-40B4-BE49-F238E27FC236}">
                        <a16:creationId xmlns:a16="http://schemas.microsoft.com/office/drawing/2014/main" id="{3D60D995-0C60-433F-96EB-A4D8A52409FE}"/>
                      </a:ext>
                    </a:extLst>
                  </p:cNvPr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" name="Google Shape;3840;p39">
                    <a:extLst>
                      <a:ext uri="{FF2B5EF4-FFF2-40B4-BE49-F238E27FC236}">
                        <a16:creationId xmlns:a16="http://schemas.microsoft.com/office/drawing/2014/main" id="{61F82BFF-BFB3-4FB5-B7E2-77F30464DEDC}"/>
                      </a:ext>
                    </a:extLst>
                  </p:cNvPr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" name="Google Shape;3841;p39">
                    <a:extLst>
                      <a:ext uri="{FF2B5EF4-FFF2-40B4-BE49-F238E27FC236}">
                        <a16:creationId xmlns:a16="http://schemas.microsoft.com/office/drawing/2014/main" id="{A273BCEF-20A1-45A5-A4EC-5F9660F6BC81}"/>
                      </a:ext>
                    </a:extLst>
                  </p:cNvPr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" name="Google Shape;3842;p39">
                    <a:extLst>
                      <a:ext uri="{FF2B5EF4-FFF2-40B4-BE49-F238E27FC236}">
                        <a16:creationId xmlns:a16="http://schemas.microsoft.com/office/drawing/2014/main" id="{B8B2E86A-9DC1-4FF4-8DF4-E736CB4929C7}"/>
                      </a:ext>
                    </a:extLst>
                  </p:cNvPr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" name="Google Shape;3843;p39">
                    <a:extLst>
                      <a:ext uri="{FF2B5EF4-FFF2-40B4-BE49-F238E27FC236}">
                        <a16:creationId xmlns:a16="http://schemas.microsoft.com/office/drawing/2014/main" id="{2A44C63C-CBDD-4240-AF7D-DEA34CCECE7F}"/>
                      </a:ext>
                    </a:extLst>
                  </p:cNvPr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" name="Google Shape;3844;p39">
                    <a:extLst>
                      <a:ext uri="{FF2B5EF4-FFF2-40B4-BE49-F238E27FC236}">
                        <a16:creationId xmlns:a16="http://schemas.microsoft.com/office/drawing/2014/main" id="{230836D8-D140-4627-810A-C78AC4A9A375}"/>
                      </a:ext>
                    </a:extLst>
                  </p:cNvPr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" name="Google Shape;3845;p39">
                    <a:extLst>
                      <a:ext uri="{FF2B5EF4-FFF2-40B4-BE49-F238E27FC236}">
                        <a16:creationId xmlns:a16="http://schemas.microsoft.com/office/drawing/2014/main" id="{B2006AB2-AC91-4617-A114-41F952509D9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" name="Google Shape;3846;p39">
                  <a:extLst>
                    <a:ext uri="{FF2B5EF4-FFF2-40B4-BE49-F238E27FC236}">
                      <a16:creationId xmlns:a16="http://schemas.microsoft.com/office/drawing/2014/main" id="{966C1D8E-AE30-4410-9B51-87869961E757}"/>
                    </a:ext>
                  </a:extLst>
                </p:cNvPr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26" name="Google Shape;3847;p39">
                    <a:extLst>
                      <a:ext uri="{FF2B5EF4-FFF2-40B4-BE49-F238E27FC236}">
                        <a16:creationId xmlns:a16="http://schemas.microsoft.com/office/drawing/2014/main" id="{8DDB9C4B-59D2-4E88-8BB8-7E960C93B3CA}"/>
                      </a:ext>
                    </a:extLst>
                  </p:cNvPr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" name="Google Shape;3848;p39">
                    <a:extLst>
                      <a:ext uri="{FF2B5EF4-FFF2-40B4-BE49-F238E27FC236}">
                        <a16:creationId xmlns:a16="http://schemas.microsoft.com/office/drawing/2014/main" id="{3AFD7DFF-892B-4BB4-BD1D-0186BDE59948}"/>
                      </a:ext>
                    </a:extLst>
                  </p:cNvPr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" name="Google Shape;3849;p39">
                    <a:extLst>
                      <a:ext uri="{FF2B5EF4-FFF2-40B4-BE49-F238E27FC236}">
                        <a16:creationId xmlns:a16="http://schemas.microsoft.com/office/drawing/2014/main" id="{B882868C-E0C8-4A81-A8E3-00AB7C464DE0}"/>
                      </a:ext>
                    </a:extLst>
                  </p:cNvPr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" name="Google Shape;3850;p39">
                    <a:extLst>
                      <a:ext uri="{FF2B5EF4-FFF2-40B4-BE49-F238E27FC236}">
                        <a16:creationId xmlns:a16="http://schemas.microsoft.com/office/drawing/2014/main" id="{FD88B60B-ABC2-47B9-BE46-0218C8A77A51}"/>
                      </a:ext>
                    </a:extLst>
                  </p:cNvPr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" name="Google Shape;3851;p39">
                    <a:extLst>
                      <a:ext uri="{FF2B5EF4-FFF2-40B4-BE49-F238E27FC236}">
                        <a16:creationId xmlns:a16="http://schemas.microsoft.com/office/drawing/2014/main" id="{0634849C-7578-4858-9947-4FCCAE78D21D}"/>
                      </a:ext>
                    </a:extLst>
                  </p:cNvPr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" name="Google Shape;3852;p39">
                    <a:extLst>
                      <a:ext uri="{FF2B5EF4-FFF2-40B4-BE49-F238E27FC236}">
                        <a16:creationId xmlns:a16="http://schemas.microsoft.com/office/drawing/2014/main" id="{6AC1C72A-517C-49C2-9DDF-F8052FBC5598}"/>
                      </a:ext>
                    </a:extLst>
                  </p:cNvPr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3853;p39">
                    <a:extLst>
                      <a:ext uri="{FF2B5EF4-FFF2-40B4-BE49-F238E27FC236}">
                        <a16:creationId xmlns:a16="http://schemas.microsoft.com/office/drawing/2014/main" id="{2789F0CC-C9B0-4DBD-AA76-317F96DE6677}"/>
                      </a:ext>
                    </a:extLst>
                  </p:cNvPr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" name="Google Shape;3854;p39">
                    <a:extLst>
                      <a:ext uri="{FF2B5EF4-FFF2-40B4-BE49-F238E27FC236}">
                        <a16:creationId xmlns:a16="http://schemas.microsoft.com/office/drawing/2014/main" id="{518FB850-71C0-449F-BB6A-DE5CBF35B507}"/>
                      </a:ext>
                    </a:extLst>
                  </p:cNvPr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" name="Google Shape;3855;p39">
                    <a:extLst>
                      <a:ext uri="{FF2B5EF4-FFF2-40B4-BE49-F238E27FC236}">
                        <a16:creationId xmlns:a16="http://schemas.microsoft.com/office/drawing/2014/main" id="{BEE207A5-E39F-44B8-AA68-342111E5248D}"/>
                      </a:ext>
                    </a:extLst>
                  </p:cNvPr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" name="Google Shape;3856;p39">
                    <a:extLst>
                      <a:ext uri="{FF2B5EF4-FFF2-40B4-BE49-F238E27FC236}">
                        <a16:creationId xmlns:a16="http://schemas.microsoft.com/office/drawing/2014/main" id="{6FEE3706-4C1C-4711-80BD-C147C67130F0}"/>
                      </a:ext>
                    </a:extLst>
                  </p:cNvPr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" name="Google Shape;3857;p39">
                    <a:extLst>
                      <a:ext uri="{FF2B5EF4-FFF2-40B4-BE49-F238E27FC236}">
                        <a16:creationId xmlns:a16="http://schemas.microsoft.com/office/drawing/2014/main" id="{0871010C-9BC0-4902-B353-5B21732126F1}"/>
                      </a:ext>
                    </a:extLst>
                  </p:cNvPr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" name="Google Shape;3858;p39">
                    <a:extLst>
                      <a:ext uri="{FF2B5EF4-FFF2-40B4-BE49-F238E27FC236}">
                        <a16:creationId xmlns:a16="http://schemas.microsoft.com/office/drawing/2014/main" id="{DEB980CC-E9EF-430B-A024-19CD81DDE394}"/>
                      </a:ext>
                    </a:extLst>
                  </p:cNvPr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" name="Google Shape;3859;p39">
                    <a:extLst>
                      <a:ext uri="{FF2B5EF4-FFF2-40B4-BE49-F238E27FC236}">
                        <a16:creationId xmlns:a16="http://schemas.microsoft.com/office/drawing/2014/main" id="{58B5F48A-1996-4F1D-AC34-FF58133FAD18}"/>
                      </a:ext>
                    </a:extLst>
                  </p:cNvPr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" name="Google Shape;3860;p39">
                    <a:extLst>
                      <a:ext uri="{FF2B5EF4-FFF2-40B4-BE49-F238E27FC236}">
                        <a16:creationId xmlns:a16="http://schemas.microsoft.com/office/drawing/2014/main" id="{86776EED-1EFE-46DB-A127-ECA80D8B6362}"/>
                      </a:ext>
                    </a:extLst>
                  </p:cNvPr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" name="Google Shape;3861;p39">
                    <a:extLst>
                      <a:ext uri="{FF2B5EF4-FFF2-40B4-BE49-F238E27FC236}">
                        <a16:creationId xmlns:a16="http://schemas.microsoft.com/office/drawing/2014/main" id="{48ACE94F-D127-4C3A-BD5F-194A7F31413D}"/>
                      </a:ext>
                    </a:extLst>
                  </p:cNvPr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" name="Google Shape;3862;p39">
                    <a:extLst>
                      <a:ext uri="{FF2B5EF4-FFF2-40B4-BE49-F238E27FC236}">
                        <a16:creationId xmlns:a16="http://schemas.microsoft.com/office/drawing/2014/main" id="{1DD3FCE4-6430-46E9-AB36-A296F86923B2}"/>
                      </a:ext>
                    </a:extLst>
                  </p:cNvPr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" name="Google Shape;3863;p39">
                    <a:extLst>
                      <a:ext uri="{FF2B5EF4-FFF2-40B4-BE49-F238E27FC236}">
                        <a16:creationId xmlns:a16="http://schemas.microsoft.com/office/drawing/2014/main" id="{AEDEDBEC-63C9-4D1E-B5F1-07B1B5EC0DC2}"/>
                      </a:ext>
                    </a:extLst>
                  </p:cNvPr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3864;p39">
                    <a:extLst>
                      <a:ext uri="{FF2B5EF4-FFF2-40B4-BE49-F238E27FC236}">
                        <a16:creationId xmlns:a16="http://schemas.microsoft.com/office/drawing/2014/main" id="{F71316D6-13F8-4FD6-9AAD-7189A5C4636D}"/>
                      </a:ext>
                    </a:extLst>
                  </p:cNvPr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" name="Google Shape;3865;p39">
                    <a:extLst>
                      <a:ext uri="{FF2B5EF4-FFF2-40B4-BE49-F238E27FC236}">
                        <a16:creationId xmlns:a16="http://schemas.microsoft.com/office/drawing/2014/main" id="{92E09795-1CE2-4957-B880-F177943A9BBF}"/>
                      </a:ext>
                    </a:extLst>
                  </p:cNvPr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3866;p39">
                    <a:extLst>
                      <a:ext uri="{FF2B5EF4-FFF2-40B4-BE49-F238E27FC236}">
                        <a16:creationId xmlns:a16="http://schemas.microsoft.com/office/drawing/2014/main" id="{6365CCC6-B213-4380-B71D-2B8FC6BE9DD0}"/>
                      </a:ext>
                    </a:extLst>
                  </p:cNvPr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" name="Google Shape;3867;p39">
                    <a:extLst>
                      <a:ext uri="{FF2B5EF4-FFF2-40B4-BE49-F238E27FC236}">
                        <a16:creationId xmlns:a16="http://schemas.microsoft.com/office/drawing/2014/main" id="{95C985E8-18A6-4D6B-85D4-FF0239F8F156}"/>
                      </a:ext>
                    </a:extLst>
                  </p:cNvPr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" name="Google Shape;3868;p39">
                    <a:extLst>
                      <a:ext uri="{FF2B5EF4-FFF2-40B4-BE49-F238E27FC236}">
                        <a16:creationId xmlns:a16="http://schemas.microsoft.com/office/drawing/2014/main" id="{36F84C18-229E-4DE9-9E8B-EA4F741B426F}"/>
                      </a:ext>
                    </a:extLst>
                  </p:cNvPr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3869;p39">
                    <a:extLst>
                      <a:ext uri="{FF2B5EF4-FFF2-40B4-BE49-F238E27FC236}">
                        <a16:creationId xmlns:a16="http://schemas.microsoft.com/office/drawing/2014/main" id="{979A9EE9-23C1-4E38-8F4A-0E7A2856D669}"/>
                      </a:ext>
                    </a:extLst>
                  </p:cNvPr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" name="Google Shape;3870;p39">
                    <a:extLst>
                      <a:ext uri="{FF2B5EF4-FFF2-40B4-BE49-F238E27FC236}">
                        <a16:creationId xmlns:a16="http://schemas.microsoft.com/office/drawing/2014/main" id="{EFB0323F-69E6-4510-8587-2D686C552B9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2" name="Google Shape;3871;p39">
                <a:extLst>
                  <a:ext uri="{FF2B5EF4-FFF2-40B4-BE49-F238E27FC236}">
                    <a16:creationId xmlns:a16="http://schemas.microsoft.com/office/drawing/2014/main" id="{20748E19-0C5E-46EC-B030-8406F2135C99}"/>
                  </a:ext>
                </a:extLst>
              </p:cNvPr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3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3872;p39">
                <a:extLst>
                  <a:ext uri="{FF2B5EF4-FFF2-40B4-BE49-F238E27FC236}">
                    <a16:creationId xmlns:a16="http://schemas.microsoft.com/office/drawing/2014/main" id="{3C10E885-0658-49F7-9538-08FD460F3923}"/>
                  </a:ext>
                </a:extLst>
              </p:cNvPr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3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3" name="Google Shape;3873;p39">
            <a:extLst>
              <a:ext uri="{FF2B5EF4-FFF2-40B4-BE49-F238E27FC236}">
                <a16:creationId xmlns:a16="http://schemas.microsoft.com/office/drawing/2014/main" id="{05BFBF9D-3B99-4924-B547-2920A1696585}"/>
              </a:ext>
            </a:extLst>
          </p:cNvPr>
          <p:cNvGrpSpPr/>
          <p:nvPr/>
        </p:nvGrpSpPr>
        <p:grpSpPr>
          <a:xfrm rot="-10290670">
            <a:off x="10270106" y="3886465"/>
            <a:ext cx="1148446" cy="1634134"/>
            <a:chOff x="9746781" y="290771"/>
            <a:chExt cx="1603875" cy="2282168"/>
          </a:xfrm>
        </p:grpSpPr>
        <p:grpSp>
          <p:nvGrpSpPr>
            <p:cNvPr id="84" name="Google Shape;3874;p39">
              <a:extLst>
                <a:ext uri="{FF2B5EF4-FFF2-40B4-BE49-F238E27FC236}">
                  <a16:creationId xmlns:a16="http://schemas.microsoft.com/office/drawing/2014/main" id="{81CBEF04-ECC9-4C5F-9042-4974DAD24BCB}"/>
                </a:ext>
              </a:extLst>
            </p:cNvPr>
            <p:cNvGrpSpPr/>
            <p:nvPr/>
          </p:nvGrpSpPr>
          <p:grpSpPr>
            <a:xfrm rot="-8504246" flipH="1">
              <a:off x="10080866" y="1478312"/>
              <a:ext cx="950868" cy="896500"/>
              <a:chOff x="6795971" y="2730009"/>
              <a:chExt cx="1945294" cy="1834067"/>
            </a:xfrm>
          </p:grpSpPr>
          <p:sp>
            <p:nvSpPr>
              <p:cNvPr id="145" name="Google Shape;3875;p39">
                <a:extLst>
                  <a:ext uri="{FF2B5EF4-FFF2-40B4-BE49-F238E27FC236}">
                    <a16:creationId xmlns:a16="http://schemas.microsoft.com/office/drawing/2014/main" id="{851BD85F-BDB2-4818-BF93-7CA3EEA0F27F}"/>
                  </a:ext>
                </a:extLst>
              </p:cNvPr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3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3876;p39">
                <a:extLst>
                  <a:ext uri="{FF2B5EF4-FFF2-40B4-BE49-F238E27FC236}">
                    <a16:creationId xmlns:a16="http://schemas.microsoft.com/office/drawing/2014/main" id="{E84C1A23-9770-4F4E-8D96-F328B2BC9A9F}"/>
                  </a:ext>
                </a:extLst>
              </p:cNvPr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3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" name="Google Shape;3877;p39">
              <a:extLst>
                <a:ext uri="{FF2B5EF4-FFF2-40B4-BE49-F238E27FC236}">
                  <a16:creationId xmlns:a16="http://schemas.microsoft.com/office/drawing/2014/main" id="{29DB9410-8EC8-4AE2-BDF2-B0C16ECCD8BC}"/>
                </a:ext>
              </a:extLst>
            </p:cNvPr>
            <p:cNvGrpSpPr/>
            <p:nvPr/>
          </p:nvGrpSpPr>
          <p:grpSpPr>
            <a:xfrm rot="-5804727" flipH="1">
              <a:off x="9772331" y="1233982"/>
              <a:ext cx="950632" cy="896277"/>
              <a:chOff x="6795971" y="2730008"/>
              <a:chExt cx="1945294" cy="1834067"/>
            </a:xfrm>
          </p:grpSpPr>
          <p:sp>
            <p:nvSpPr>
              <p:cNvPr id="143" name="Google Shape;3878;p39">
                <a:extLst>
                  <a:ext uri="{FF2B5EF4-FFF2-40B4-BE49-F238E27FC236}">
                    <a16:creationId xmlns:a16="http://schemas.microsoft.com/office/drawing/2014/main" id="{8895A733-2E7C-41F4-8101-EDB8933A2CDD}"/>
                  </a:ext>
                </a:extLst>
              </p:cNvPr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3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3879;p39">
                <a:extLst>
                  <a:ext uri="{FF2B5EF4-FFF2-40B4-BE49-F238E27FC236}">
                    <a16:creationId xmlns:a16="http://schemas.microsoft.com/office/drawing/2014/main" id="{6E8BAABC-0E2E-490B-AEA1-B16C8B35DADB}"/>
                  </a:ext>
                </a:extLst>
              </p:cNvPr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3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6" name="Google Shape;3880;p39">
              <a:extLst>
                <a:ext uri="{FF2B5EF4-FFF2-40B4-BE49-F238E27FC236}">
                  <a16:creationId xmlns:a16="http://schemas.microsoft.com/office/drawing/2014/main" id="{18CB0017-208A-43BC-B8A4-783946F9B2FF}"/>
                </a:ext>
              </a:extLst>
            </p:cNvPr>
            <p:cNvGrpSpPr/>
            <p:nvPr/>
          </p:nvGrpSpPr>
          <p:grpSpPr>
            <a:xfrm rot="-2700000">
              <a:off x="10063131" y="495643"/>
              <a:ext cx="950767" cy="896404"/>
              <a:chOff x="6795971" y="2730008"/>
              <a:chExt cx="1945294" cy="1834067"/>
            </a:xfrm>
          </p:grpSpPr>
          <p:sp>
            <p:nvSpPr>
              <p:cNvPr id="141" name="Google Shape;3881;p39">
                <a:extLst>
                  <a:ext uri="{FF2B5EF4-FFF2-40B4-BE49-F238E27FC236}">
                    <a16:creationId xmlns:a16="http://schemas.microsoft.com/office/drawing/2014/main" id="{14B9B90F-F98C-425C-8B13-5F4B4AE9B581}"/>
                  </a:ext>
                </a:extLst>
              </p:cNvPr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3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3882;p39">
                <a:extLst>
                  <a:ext uri="{FF2B5EF4-FFF2-40B4-BE49-F238E27FC236}">
                    <a16:creationId xmlns:a16="http://schemas.microsoft.com/office/drawing/2014/main" id="{5063C0D2-8D16-4C41-A871-B3D871BDF8C8}"/>
                  </a:ext>
                </a:extLst>
              </p:cNvPr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3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" name="Google Shape;3883;p39">
              <a:extLst>
                <a:ext uri="{FF2B5EF4-FFF2-40B4-BE49-F238E27FC236}">
                  <a16:creationId xmlns:a16="http://schemas.microsoft.com/office/drawing/2014/main" id="{84D8D275-86BE-415F-BB5D-7A9E2B4F506D}"/>
                </a:ext>
              </a:extLst>
            </p:cNvPr>
            <p:cNvGrpSpPr/>
            <p:nvPr/>
          </p:nvGrpSpPr>
          <p:grpSpPr>
            <a:xfrm flipH="1">
              <a:off x="10106233" y="835713"/>
              <a:ext cx="1244423" cy="1249825"/>
              <a:chOff x="8302868" y="1340770"/>
              <a:chExt cx="3569773" cy="3585270"/>
            </a:xfrm>
          </p:grpSpPr>
          <p:grpSp>
            <p:nvGrpSpPr>
              <p:cNvPr id="88" name="Google Shape;3884;p39">
                <a:extLst>
                  <a:ext uri="{FF2B5EF4-FFF2-40B4-BE49-F238E27FC236}">
                    <a16:creationId xmlns:a16="http://schemas.microsoft.com/office/drawing/2014/main" id="{C42667D4-5CF1-4038-B79F-7B9E8E0C82DD}"/>
                  </a:ext>
                </a:extLst>
              </p:cNvPr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91" name="Google Shape;3885;p39">
                  <a:extLst>
                    <a:ext uri="{FF2B5EF4-FFF2-40B4-BE49-F238E27FC236}">
                      <a16:creationId xmlns:a16="http://schemas.microsoft.com/office/drawing/2014/main" id="{88529027-0874-45BD-BB61-B56D1A8582CD}"/>
                    </a:ext>
                  </a:extLst>
                </p:cNvPr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117" name="Google Shape;3886;p39">
                    <a:extLst>
                      <a:ext uri="{FF2B5EF4-FFF2-40B4-BE49-F238E27FC236}">
                        <a16:creationId xmlns:a16="http://schemas.microsoft.com/office/drawing/2014/main" id="{08A9B75F-33C2-4AB0-9E48-5E26D25453EF}"/>
                      </a:ext>
                    </a:extLst>
                  </p:cNvPr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3887;p39">
                    <a:extLst>
                      <a:ext uri="{FF2B5EF4-FFF2-40B4-BE49-F238E27FC236}">
                        <a16:creationId xmlns:a16="http://schemas.microsoft.com/office/drawing/2014/main" id="{503C9EF4-95EF-4D80-A584-19BF42890E85}"/>
                      </a:ext>
                    </a:extLst>
                  </p:cNvPr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" name="Google Shape;3888;p39">
                    <a:extLst>
                      <a:ext uri="{FF2B5EF4-FFF2-40B4-BE49-F238E27FC236}">
                        <a16:creationId xmlns:a16="http://schemas.microsoft.com/office/drawing/2014/main" id="{86B61146-A0DA-46F2-98CB-8059768CE0B8}"/>
                      </a:ext>
                    </a:extLst>
                  </p:cNvPr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" name="Google Shape;3889;p39">
                    <a:extLst>
                      <a:ext uri="{FF2B5EF4-FFF2-40B4-BE49-F238E27FC236}">
                        <a16:creationId xmlns:a16="http://schemas.microsoft.com/office/drawing/2014/main" id="{AEF8F3C3-BF25-4F00-8FFE-98788B629362}"/>
                      </a:ext>
                    </a:extLst>
                  </p:cNvPr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3890;p39">
                    <a:extLst>
                      <a:ext uri="{FF2B5EF4-FFF2-40B4-BE49-F238E27FC236}">
                        <a16:creationId xmlns:a16="http://schemas.microsoft.com/office/drawing/2014/main" id="{3763F232-E836-4B0E-9A7F-DDBDA11F81E3}"/>
                      </a:ext>
                    </a:extLst>
                  </p:cNvPr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" name="Google Shape;3891;p39">
                    <a:extLst>
                      <a:ext uri="{FF2B5EF4-FFF2-40B4-BE49-F238E27FC236}">
                        <a16:creationId xmlns:a16="http://schemas.microsoft.com/office/drawing/2014/main" id="{B6F104B6-BD21-4683-8645-CCE311DC86D0}"/>
                      </a:ext>
                    </a:extLst>
                  </p:cNvPr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" name="Google Shape;3892;p39">
                    <a:extLst>
                      <a:ext uri="{FF2B5EF4-FFF2-40B4-BE49-F238E27FC236}">
                        <a16:creationId xmlns:a16="http://schemas.microsoft.com/office/drawing/2014/main" id="{B0321C4C-B02A-49D8-8218-6AF3A146A3F8}"/>
                      </a:ext>
                    </a:extLst>
                  </p:cNvPr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3893;p39">
                    <a:extLst>
                      <a:ext uri="{FF2B5EF4-FFF2-40B4-BE49-F238E27FC236}">
                        <a16:creationId xmlns:a16="http://schemas.microsoft.com/office/drawing/2014/main" id="{DD9ADD01-2658-4ABA-904D-4F6F45D94046}"/>
                      </a:ext>
                    </a:extLst>
                  </p:cNvPr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" name="Google Shape;3894;p39">
                    <a:extLst>
                      <a:ext uri="{FF2B5EF4-FFF2-40B4-BE49-F238E27FC236}">
                        <a16:creationId xmlns:a16="http://schemas.microsoft.com/office/drawing/2014/main" id="{501C65DA-D581-4623-A20F-AE7F87DB8267}"/>
                      </a:ext>
                    </a:extLst>
                  </p:cNvPr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" name="Google Shape;3895;p39">
                    <a:extLst>
                      <a:ext uri="{FF2B5EF4-FFF2-40B4-BE49-F238E27FC236}">
                        <a16:creationId xmlns:a16="http://schemas.microsoft.com/office/drawing/2014/main" id="{0D562B6B-6C42-460B-9626-637884077F97}"/>
                      </a:ext>
                    </a:extLst>
                  </p:cNvPr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" name="Google Shape;3896;p39">
                    <a:extLst>
                      <a:ext uri="{FF2B5EF4-FFF2-40B4-BE49-F238E27FC236}">
                        <a16:creationId xmlns:a16="http://schemas.microsoft.com/office/drawing/2014/main" id="{BB1BBD42-6A6E-49A6-8AB9-351CF83DDB4A}"/>
                      </a:ext>
                    </a:extLst>
                  </p:cNvPr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3897;p39">
                    <a:extLst>
                      <a:ext uri="{FF2B5EF4-FFF2-40B4-BE49-F238E27FC236}">
                        <a16:creationId xmlns:a16="http://schemas.microsoft.com/office/drawing/2014/main" id="{ED111E75-2D77-43E9-A285-A477CD2E50A6}"/>
                      </a:ext>
                    </a:extLst>
                  </p:cNvPr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" name="Google Shape;3898;p39">
                    <a:extLst>
                      <a:ext uri="{FF2B5EF4-FFF2-40B4-BE49-F238E27FC236}">
                        <a16:creationId xmlns:a16="http://schemas.microsoft.com/office/drawing/2014/main" id="{E54CCE22-74EC-4B7B-B9FB-BD69B13812D7}"/>
                      </a:ext>
                    </a:extLst>
                  </p:cNvPr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3899;p39">
                    <a:extLst>
                      <a:ext uri="{FF2B5EF4-FFF2-40B4-BE49-F238E27FC236}">
                        <a16:creationId xmlns:a16="http://schemas.microsoft.com/office/drawing/2014/main" id="{ACDDD930-5C8A-49E8-8B78-34DBCD73EB43}"/>
                      </a:ext>
                    </a:extLst>
                  </p:cNvPr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3900;p39">
                    <a:extLst>
                      <a:ext uri="{FF2B5EF4-FFF2-40B4-BE49-F238E27FC236}">
                        <a16:creationId xmlns:a16="http://schemas.microsoft.com/office/drawing/2014/main" id="{7159F05D-468B-40B1-9121-741CDBAE55B2}"/>
                      </a:ext>
                    </a:extLst>
                  </p:cNvPr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" name="Google Shape;3901;p39">
                    <a:extLst>
                      <a:ext uri="{FF2B5EF4-FFF2-40B4-BE49-F238E27FC236}">
                        <a16:creationId xmlns:a16="http://schemas.microsoft.com/office/drawing/2014/main" id="{3113A621-D909-4954-9FEC-4BF223EE9E58}"/>
                      </a:ext>
                    </a:extLst>
                  </p:cNvPr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" name="Google Shape;3902;p39">
                    <a:extLst>
                      <a:ext uri="{FF2B5EF4-FFF2-40B4-BE49-F238E27FC236}">
                        <a16:creationId xmlns:a16="http://schemas.microsoft.com/office/drawing/2014/main" id="{52CF150D-10B3-48FF-9C87-E3D59636627F}"/>
                      </a:ext>
                    </a:extLst>
                  </p:cNvPr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" name="Google Shape;3903;p39">
                    <a:extLst>
                      <a:ext uri="{FF2B5EF4-FFF2-40B4-BE49-F238E27FC236}">
                        <a16:creationId xmlns:a16="http://schemas.microsoft.com/office/drawing/2014/main" id="{381007C9-F5A0-47B9-8A20-60396CDCE169}"/>
                      </a:ext>
                    </a:extLst>
                  </p:cNvPr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" name="Google Shape;3904;p39">
                    <a:extLst>
                      <a:ext uri="{FF2B5EF4-FFF2-40B4-BE49-F238E27FC236}">
                        <a16:creationId xmlns:a16="http://schemas.microsoft.com/office/drawing/2014/main" id="{237B6BA4-1D2B-406F-8ABF-9B70175F73F2}"/>
                      </a:ext>
                    </a:extLst>
                  </p:cNvPr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" name="Google Shape;3905;p39">
                    <a:extLst>
                      <a:ext uri="{FF2B5EF4-FFF2-40B4-BE49-F238E27FC236}">
                        <a16:creationId xmlns:a16="http://schemas.microsoft.com/office/drawing/2014/main" id="{73584846-933C-4241-B005-325362FD7AF0}"/>
                      </a:ext>
                    </a:extLst>
                  </p:cNvPr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" name="Google Shape;3906;p39">
                    <a:extLst>
                      <a:ext uri="{FF2B5EF4-FFF2-40B4-BE49-F238E27FC236}">
                        <a16:creationId xmlns:a16="http://schemas.microsoft.com/office/drawing/2014/main" id="{6BB5804E-CEC7-4CB0-8D88-AAF91B2A953A}"/>
                      </a:ext>
                    </a:extLst>
                  </p:cNvPr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" name="Google Shape;3907;p39">
                    <a:extLst>
                      <a:ext uri="{FF2B5EF4-FFF2-40B4-BE49-F238E27FC236}">
                        <a16:creationId xmlns:a16="http://schemas.microsoft.com/office/drawing/2014/main" id="{AC5A8F35-6691-479A-8C67-5D18F0D99F13}"/>
                      </a:ext>
                    </a:extLst>
                  </p:cNvPr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" name="Google Shape;3908;p39">
                    <a:extLst>
                      <a:ext uri="{FF2B5EF4-FFF2-40B4-BE49-F238E27FC236}">
                        <a16:creationId xmlns:a16="http://schemas.microsoft.com/office/drawing/2014/main" id="{73B2210F-DBA9-4114-AC04-37C368621952}"/>
                      </a:ext>
                    </a:extLst>
                  </p:cNvPr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" name="Google Shape;3909;p39">
                    <a:extLst>
                      <a:ext uri="{FF2B5EF4-FFF2-40B4-BE49-F238E27FC236}">
                        <a16:creationId xmlns:a16="http://schemas.microsoft.com/office/drawing/2014/main" id="{F9DF5248-8F35-483B-8E2C-1C8082D6F8B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" name="Google Shape;3910;p39">
                  <a:extLst>
                    <a:ext uri="{FF2B5EF4-FFF2-40B4-BE49-F238E27FC236}">
                      <a16:creationId xmlns:a16="http://schemas.microsoft.com/office/drawing/2014/main" id="{749DD106-8C50-4B2A-9694-F3D9761FAA1E}"/>
                    </a:ext>
                  </a:extLst>
                </p:cNvPr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93" name="Google Shape;3911;p39">
                    <a:extLst>
                      <a:ext uri="{FF2B5EF4-FFF2-40B4-BE49-F238E27FC236}">
                        <a16:creationId xmlns:a16="http://schemas.microsoft.com/office/drawing/2014/main" id="{CD87DB86-793B-4176-A9F4-EE3BD247B18D}"/>
                      </a:ext>
                    </a:extLst>
                  </p:cNvPr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" name="Google Shape;3912;p39">
                    <a:extLst>
                      <a:ext uri="{FF2B5EF4-FFF2-40B4-BE49-F238E27FC236}">
                        <a16:creationId xmlns:a16="http://schemas.microsoft.com/office/drawing/2014/main" id="{4A3EAFD8-B2A6-44E8-8B0B-6F7DFB436958}"/>
                      </a:ext>
                    </a:extLst>
                  </p:cNvPr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" name="Google Shape;3913;p39">
                    <a:extLst>
                      <a:ext uri="{FF2B5EF4-FFF2-40B4-BE49-F238E27FC236}">
                        <a16:creationId xmlns:a16="http://schemas.microsoft.com/office/drawing/2014/main" id="{F0800169-3E39-41AF-9F0D-2BDEE57C2FDC}"/>
                      </a:ext>
                    </a:extLst>
                  </p:cNvPr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3914;p39">
                    <a:extLst>
                      <a:ext uri="{FF2B5EF4-FFF2-40B4-BE49-F238E27FC236}">
                        <a16:creationId xmlns:a16="http://schemas.microsoft.com/office/drawing/2014/main" id="{6C662F62-4CA9-4B77-BB6B-69FB5733F77D}"/>
                      </a:ext>
                    </a:extLst>
                  </p:cNvPr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" name="Google Shape;3915;p39">
                    <a:extLst>
                      <a:ext uri="{FF2B5EF4-FFF2-40B4-BE49-F238E27FC236}">
                        <a16:creationId xmlns:a16="http://schemas.microsoft.com/office/drawing/2014/main" id="{8AA98959-AC70-4CDB-B048-5712E246ED17}"/>
                      </a:ext>
                    </a:extLst>
                  </p:cNvPr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" name="Google Shape;3916;p39">
                    <a:extLst>
                      <a:ext uri="{FF2B5EF4-FFF2-40B4-BE49-F238E27FC236}">
                        <a16:creationId xmlns:a16="http://schemas.microsoft.com/office/drawing/2014/main" id="{9686539D-9046-4016-B4B3-07EF73044D34}"/>
                      </a:ext>
                    </a:extLst>
                  </p:cNvPr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" name="Google Shape;3917;p39">
                    <a:extLst>
                      <a:ext uri="{FF2B5EF4-FFF2-40B4-BE49-F238E27FC236}">
                        <a16:creationId xmlns:a16="http://schemas.microsoft.com/office/drawing/2014/main" id="{91CB36AA-EE39-4B45-8F10-102C1664A5CF}"/>
                      </a:ext>
                    </a:extLst>
                  </p:cNvPr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" name="Google Shape;3918;p39">
                    <a:extLst>
                      <a:ext uri="{FF2B5EF4-FFF2-40B4-BE49-F238E27FC236}">
                        <a16:creationId xmlns:a16="http://schemas.microsoft.com/office/drawing/2014/main" id="{72C713F9-145E-49B0-BA59-AEED54FC0B45}"/>
                      </a:ext>
                    </a:extLst>
                  </p:cNvPr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" name="Google Shape;3919;p39">
                    <a:extLst>
                      <a:ext uri="{FF2B5EF4-FFF2-40B4-BE49-F238E27FC236}">
                        <a16:creationId xmlns:a16="http://schemas.microsoft.com/office/drawing/2014/main" id="{3BB32ADE-EE0A-47AC-BA23-E35B325ECA40}"/>
                      </a:ext>
                    </a:extLst>
                  </p:cNvPr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" name="Google Shape;3920;p39">
                    <a:extLst>
                      <a:ext uri="{FF2B5EF4-FFF2-40B4-BE49-F238E27FC236}">
                        <a16:creationId xmlns:a16="http://schemas.microsoft.com/office/drawing/2014/main" id="{2E93BF95-61E9-4508-A970-E4A37E69D8F4}"/>
                      </a:ext>
                    </a:extLst>
                  </p:cNvPr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3921;p39">
                    <a:extLst>
                      <a:ext uri="{FF2B5EF4-FFF2-40B4-BE49-F238E27FC236}">
                        <a16:creationId xmlns:a16="http://schemas.microsoft.com/office/drawing/2014/main" id="{572245B5-6D2E-44C6-B21C-AFBB5B6AFA1D}"/>
                      </a:ext>
                    </a:extLst>
                  </p:cNvPr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" name="Google Shape;3922;p39">
                    <a:extLst>
                      <a:ext uri="{FF2B5EF4-FFF2-40B4-BE49-F238E27FC236}">
                        <a16:creationId xmlns:a16="http://schemas.microsoft.com/office/drawing/2014/main" id="{028A3BBF-64D2-4595-9F62-D49A5F06D88B}"/>
                      </a:ext>
                    </a:extLst>
                  </p:cNvPr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" name="Google Shape;3923;p39">
                    <a:extLst>
                      <a:ext uri="{FF2B5EF4-FFF2-40B4-BE49-F238E27FC236}">
                        <a16:creationId xmlns:a16="http://schemas.microsoft.com/office/drawing/2014/main" id="{E0A226D2-8299-414C-A664-381DDCE34A22}"/>
                      </a:ext>
                    </a:extLst>
                  </p:cNvPr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" name="Google Shape;3924;p39">
                    <a:extLst>
                      <a:ext uri="{FF2B5EF4-FFF2-40B4-BE49-F238E27FC236}">
                        <a16:creationId xmlns:a16="http://schemas.microsoft.com/office/drawing/2014/main" id="{66B82A41-FEF8-4F12-B031-3D5AFEB5E477}"/>
                      </a:ext>
                    </a:extLst>
                  </p:cNvPr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" name="Google Shape;3925;p39">
                    <a:extLst>
                      <a:ext uri="{FF2B5EF4-FFF2-40B4-BE49-F238E27FC236}">
                        <a16:creationId xmlns:a16="http://schemas.microsoft.com/office/drawing/2014/main" id="{23A6310C-FDCC-4D2F-AFED-0AB7F38A5ECB}"/>
                      </a:ext>
                    </a:extLst>
                  </p:cNvPr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" name="Google Shape;3926;p39">
                    <a:extLst>
                      <a:ext uri="{FF2B5EF4-FFF2-40B4-BE49-F238E27FC236}">
                        <a16:creationId xmlns:a16="http://schemas.microsoft.com/office/drawing/2014/main" id="{710D6BBA-C54F-443B-B7A4-D858B1CF79EB}"/>
                      </a:ext>
                    </a:extLst>
                  </p:cNvPr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" name="Google Shape;3927;p39">
                    <a:extLst>
                      <a:ext uri="{FF2B5EF4-FFF2-40B4-BE49-F238E27FC236}">
                        <a16:creationId xmlns:a16="http://schemas.microsoft.com/office/drawing/2014/main" id="{8AF8AEDC-4E14-450E-9913-96C676C586AC}"/>
                      </a:ext>
                    </a:extLst>
                  </p:cNvPr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" name="Google Shape;3928;p39">
                    <a:extLst>
                      <a:ext uri="{FF2B5EF4-FFF2-40B4-BE49-F238E27FC236}">
                        <a16:creationId xmlns:a16="http://schemas.microsoft.com/office/drawing/2014/main" id="{CEE5C1EC-DD00-4832-A3E6-5CB3F3919AB5}"/>
                      </a:ext>
                    </a:extLst>
                  </p:cNvPr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" name="Google Shape;3929;p39">
                    <a:extLst>
                      <a:ext uri="{FF2B5EF4-FFF2-40B4-BE49-F238E27FC236}">
                        <a16:creationId xmlns:a16="http://schemas.microsoft.com/office/drawing/2014/main" id="{18BA479F-E2FA-4E6A-9483-78A4232B2E82}"/>
                      </a:ext>
                    </a:extLst>
                  </p:cNvPr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" name="Google Shape;3930;p39">
                    <a:extLst>
                      <a:ext uri="{FF2B5EF4-FFF2-40B4-BE49-F238E27FC236}">
                        <a16:creationId xmlns:a16="http://schemas.microsoft.com/office/drawing/2014/main" id="{CA0E64D4-7AF4-4641-BFB9-EF77D9F40E4F}"/>
                      </a:ext>
                    </a:extLst>
                  </p:cNvPr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" name="Google Shape;3931;p39">
                    <a:extLst>
                      <a:ext uri="{FF2B5EF4-FFF2-40B4-BE49-F238E27FC236}">
                        <a16:creationId xmlns:a16="http://schemas.microsoft.com/office/drawing/2014/main" id="{020E618F-7714-493F-BA70-C3875C351043}"/>
                      </a:ext>
                    </a:extLst>
                  </p:cNvPr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" name="Google Shape;3932;p39">
                    <a:extLst>
                      <a:ext uri="{FF2B5EF4-FFF2-40B4-BE49-F238E27FC236}">
                        <a16:creationId xmlns:a16="http://schemas.microsoft.com/office/drawing/2014/main" id="{A4E2E3F0-F211-425E-B20A-3FA63B2EEAD8}"/>
                      </a:ext>
                    </a:extLst>
                  </p:cNvPr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" name="Google Shape;3933;p39">
                    <a:extLst>
                      <a:ext uri="{FF2B5EF4-FFF2-40B4-BE49-F238E27FC236}">
                        <a16:creationId xmlns:a16="http://schemas.microsoft.com/office/drawing/2014/main" id="{E082D7BE-170E-4718-8597-10037A147D6F}"/>
                      </a:ext>
                    </a:extLst>
                  </p:cNvPr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" name="Google Shape;3934;p39">
                    <a:extLst>
                      <a:ext uri="{FF2B5EF4-FFF2-40B4-BE49-F238E27FC236}">
                        <a16:creationId xmlns:a16="http://schemas.microsoft.com/office/drawing/2014/main" id="{BABC5521-DCBA-4CC7-82AC-7CC259F5779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89" name="Google Shape;3935;p39">
                <a:extLst>
                  <a:ext uri="{FF2B5EF4-FFF2-40B4-BE49-F238E27FC236}">
                    <a16:creationId xmlns:a16="http://schemas.microsoft.com/office/drawing/2014/main" id="{03EADA10-14B1-488F-B258-6017E1228FD4}"/>
                  </a:ext>
                </a:extLst>
              </p:cNvPr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3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3936;p39">
                <a:extLst>
                  <a:ext uri="{FF2B5EF4-FFF2-40B4-BE49-F238E27FC236}">
                    <a16:creationId xmlns:a16="http://schemas.microsoft.com/office/drawing/2014/main" id="{6D325BD6-E284-48D3-AD53-88C731D9DEB1}"/>
                  </a:ext>
                </a:extLst>
              </p:cNvPr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3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7" name="Google Shape;3587;p38">
            <a:extLst>
              <a:ext uri="{FF2B5EF4-FFF2-40B4-BE49-F238E27FC236}">
                <a16:creationId xmlns:a16="http://schemas.microsoft.com/office/drawing/2014/main" id="{0C0016F4-2A68-4B63-9126-4BD3F28D2D0B}"/>
              </a:ext>
            </a:extLst>
          </p:cNvPr>
          <p:cNvGrpSpPr/>
          <p:nvPr/>
        </p:nvGrpSpPr>
        <p:grpSpPr>
          <a:xfrm rot="5400000">
            <a:off x="887858" y="3645840"/>
            <a:ext cx="1188609" cy="1634033"/>
            <a:chOff x="9746781" y="290771"/>
            <a:chExt cx="1660068" cy="2282168"/>
          </a:xfrm>
        </p:grpSpPr>
        <p:grpSp>
          <p:nvGrpSpPr>
            <p:cNvPr id="148" name="Google Shape;3588;p38">
              <a:extLst>
                <a:ext uri="{FF2B5EF4-FFF2-40B4-BE49-F238E27FC236}">
                  <a16:creationId xmlns:a16="http://schemas.microsoft.com/office/drawing/2014/main" id="{842319B8-AA02-4A30-9CB3-8E7DC13D81E2}"/>
                </a:ext>
              </a:extLst>
            </p:cNvPr>
            <p:cNvGrpSpPr/>
            <p:nvPr/>
          </p:nvGrpSpPr>
          <p:grpSpPr>
            <a:xfrm rot="-8504246" flipH="1">
              <a:off x="10080866" y="1478312"/>
              <a:ext cx="950868" cy="896500"/>
              <a:chOff x="6795971" y="2730009"/>
              <a:chExt cx="1945294" cy="1834067"/>
            </a:xfrm>
          </p:grpSpPr>
          <p:sp>
            <p:nvSpPr>
              <p:cNvPr id="212" name="Google Shape;3589;p38">
                <a:extLst>
                  <a:ext uri="{FF2B5EF4-FFF2-40B4-BE49-F238E27FC236}">
                    <a16:creationId xmlns:a16="http://schemas.microsoft.com/office/drawing/2014/main" id="{7622B3B3-2F3A-4475-8528-0FC60BCB3F1D}"/>
                  </a:ext>
                </a:extLst>
              </p:cNvPr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3590;p38">
                <a:extLst>
                  <a:ext uri="{FF2B5EF4-FFF2-40B4-BE49-F238E27FC236}">
                    <a16:creationId xmlns:a16="http://schemas.microsoft.com/office/drawing/2014/main" id="{EFB17EB1-F45D-40C8-AD08-6FE68512EECA}"/>
                  </a:ext>
                </a:extLst>
              </p:cNvPr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" name="Google Shape;3591;p38">
              <a:extLst>
                <a:ext uri="{FF2B5EF4-FFF2-40B4-BE49-F238E27FC236}">
                  <a16:creationId xmlns:a16="http://schemas.microsoft.com/office/drawing/2014/main" id="{334B2ABD-682E-4332-AE03-AEF298E94E1F}"/>
                </a:ext>
              </a:extLst>
            </p:cNvPr>
            <p:cNvGrpSpPr/>
            <p:nvPr/>
          </p:nvGrpSpPr>
          <p:grpSpPr>
            <a:xfrm rot="-5804727" flipH="1">
              <a:off x="9772331" y="1233982"/>
              <a:ext cx="950632" cy="896277"/>
              <a:chOff x="6795971" y="2730008"/>
              <a:chExt cx="1945294" cy="1834067"/>
            </a:xfrm>
          </p:grpSpPr>
          <p:sp>
            <p:nvSpPr>
              <p:cNvPr id="210" name="Google Shape;3592;p38">
                <a:extLst>
                  <a:ext uri="{FF2B5EF4-FFF2-40B4-BE49-F238E27FC236}">
                    <a16:creationId xmlns:a16="http://schemas.microsoft.com/office/drawing/2014/main" id="{395E369E-A4D9-41F4-8853-EC2799B66E78}"/>
                  </a:ext>
                </a:extLst>
              </p:cNvPr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3593;p38">
                <a:extLst>
                  <a:ext uri="{FF2B5EF4-FFF2-40B4-BE49-F238E27FC236}">
                    <a16:creationId xmlns:a16="http://schemas.microsoft.com/office/drawing/2014/main" id="{65AE7B55-E26B-4E13-9F02-E9220A8AF3B2}"/>
                  </a:ext>
                </a:extLst>
              </p:cNvPr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" name="Google Shape;3594;p38">
              <a:extLst>
                <a:ext uri="{FF2B5EF4-FFF2-40B4-BE49-F238E27FC236}">
                  <a16:creationId xmlns:a16="http://schemas.microsoft.com/office/drawing/2014/main" id="{1DE6672C-6369-4857-A701-6D5FEC69266F}"/>
                </a:ext>
              </a:extLst>
            </p:cNvPr>
            <p:cNvGrpSpPr/>
            <p:nvPr/>
          </p:nvGrpSpPr>
          <p:grpSpPr>
            <a:xfrm>
              <a:off x="10455990" y="495474"/>
              <a:ext cx="950860" cy="896492"/>
              <a:chOff x="6795971" y="2730009"/>
              <a:chExt cx="1945294" cy="1834067"/>
            </a:xfrm>
          </p:grpSpPr>
          <p:sp>
            <p:nvSpPr>
              <p:cNvPr id="208" name="Google Shape;3595;p38">
                <a:extLst>
                  <a:ext uri="{FF2B5EF4-FFF2-40B4-BE49-F238E27FC236}">
                    <a16:creationId xmlns:a16="http://schemas.microsoft.com/office/drawing/2014/main" id="{3AD7A9B2-C506-4DEA-93D7-639BB24D7A28}"/>
                  </a:ext>
                </a:extLst>
              </p:cNvPr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3596;p38">
                <a:extLst>
                  <a:ext uri="{FF2B5EF4-FFF2-40B4-BE49-F238E27FC236}">
                    <a16:creationId xmlns:a16="http://schemas.microsoft.com/office/drawing/2014/main" id="{C72FEAEA-4C6B-4BA0-8403-4F8C87FAC718}"/>
                  </a:ext>
                </a:extLst>
              </p:cNvPr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" name="Google Shape;3597;p38">
              <a:extLst>
                <a:ext uri="{FF2B5EF4-FFF2-40B4-BE49-F238E27FC236}">
                  <a16:creationId xmlns:a16="http://schemas.microsoft.com/office/drawing/2014/main" id="{4522AA46-6CC3-4C97-91EA-E4FDB6BF0778}"/>
                </a:ext>
              </a:extLst>
            </p:cNvPr>
            <p:cNvGrpSpPr/>
            <p:nvPr/>
          </p:nvGrpSpPr>
          <p:grpSpPr>
            <a:xfrm rot="-2700000">
              <a:off x="10063131" y="495643"/>
              <a:ext cx="950767" cy="896404"/>
              <a:chOff x="6795971" y="2730008"/>
              <a:chExt cx="1945294" cy="1834067"/>
            </a:xfrm>
          </p:grpSpPr>
          <p:sp>
            <p:nvSpPr>
              <p:cNvPr id="206" name="Google Shape;3598;p38">
                <a:extLst>
                  <a:ext uri="{FF2B5EF4-FFF2-40B4-BE49-F238E27FC236}">
                    <a16:creationId xmlns:a16="http://schemas.microsoft.com/office/drawing/2014/main" id="{851AB51E-17DB-458D-84B1-00186DE22010}"/>
                  </a:ext>
                </a:extLst>
              </p:cNvPr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3599;p38">
                <a:extLst>
                  <a:ext uri="{FF2B5EF4-FFF2-40B4-BE49-F238E27FC236}">
                    <a16:creationId xmlns:a16="http://schemas.microsoft.com/office/drawing/2014/main" id="{5D296FD3-AAA2-4CC2-9A22-2A9AAB0741C3}"/>
                  </a:ext>
                </a:extLst>
              </p:cNvPr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" name="Google Shape;3600;p38">
              <a:extLst>
                <a:ext uri="{FF2B5EF4-FFF2-40B4-BE49-F238E27FC236}">
                  <a16:creationId xmlns:a16="http://schemas.microsoft.com/office/drawing/2014/main" id="{FD842EF7-311A-471D-9656-80D1B09626A6}"/>
                </a:ext>
              </a:extLst>
            </p:cNvPr>
            <p:cNvGrpSpPr/>
            <p:nvPr/>
          </p:nvGrpSpPr>
          <p:grpSpPr>
            <a:xfrm flipH="1">
              <a:off x="10106233" y="835713"/>
              <a:ext cx="1244423" cy="1249825"/>
              <a:chOff x="8302868" y="1340770"/>
              <a:chExt cx="3569773" cy="3585270"/>
            </a:xfrm>
          </p:grpSpPr>
          <p:grpSp>
            <p:nvGrpSpPr>
              <p:cNvPr id="153" name="Google Shape;3601;p38">
                <a:extLst>
                  <a:ext uri="{FF2B5EF4-FFF2-40B4-BE49-F238E27FC236}">
                    <a16:creationId xmlns:a16="http://schemas.microsoft.com/office/drawing/2014/main" id="{941F8ED8-1676-4183-8BAB-D06FA5040B43}"/>
                  </a:ext>
                </a:extLst>
              </p:cNvPr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156" name="Google Shape;3602;p38">
                  <a:extLst>
                    <a:ext uri="{FF2B5EF4-FFF2-40B4-BE49-F238E27FC236}">
                      <a16:creationId xmlns:a16="http://schemas.microsoft.com/office/drawing/2014/main" id="{8434DCC5-9656-4E60-9C55-B62E9F66C78A}"/>
                    </a:ext>
                  </a:extLst>
                </p:cNvPr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182" name="Google Shape;3603;p38">
                    <a:extLst>
                      <a:ext uri="{FF2B5EF4-FFF2-40B4-BE49-F238E27FC236}">
                        <a16:creationId xmlns:a16="http://schemas.microsoft.com/office/drawing/2014/main" id="{6F5B5B9C-F608-4EF8-81CB-A3296D006322}"/>
                      </a:ext>
                    </a:extLst>
                  </p:cNvPr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" name="Google Shape;3604;p38">
                    <a:extLst>
                      <a:ext uri="{FF2B5EF4-FFF2-40B4-BE49-F238E27FC236}">
                        <a16:creationId xmlns:a16="http://schemas.microsoft.com/office/drawing/2014/main" id="{DD45F7B0-64FF-4D7F-A95F-E1318524BC87}"/>
                      </a:ext>
                    </a:extLst>
                  </p:cNvPr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" name="Google Shape;3605;p38">
                    <a:extLst>
                      <a:ext uri="{FF2B5EF4-FFF2-40B4-BE49-F238E27FC236}">
                        <a16:creationId xmlns:a16="http://schemas.microsoft.com/office/drawing/2014/main" id="{5A1E962B-F25B-46AF-BE5D-06734D669116}"/>
                      </a:ext>
                    </a:extLst>
                  </p:cNvPr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" name="Google Shape;3606;p38">
                    <a:extLst>
                      <a:ext uri="{FF2B5EF4-FFF2-40B4-BE49-F238E27FC236}">
                        <a16:creationId xmlns:a16="http://schemas.microsoft.com/office/drawing/2014/main" id="{0EEA8FA4-46A8-4F0A-9E68-D474F278527C}"/>
                      </a:ext>
                    </a:extLst>
                  </p:cNvPr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" name="Google Shape;3607;p38">
                    <a:extLst>
                      <a:ext uri="{FF2B5EF4-FFF2-40B4-BE49-F238E27FC236}">
                        <a16:creationId xmlns:a16="http://schemas.microsoft.com/office/drawing/2014/main" id="{5723D34B-355C-45D9-959D-9260A758222D}"/>
                      </a:ext>
                    </a:extLst>
                  </p:cNvPr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" name="Google Shape;3608;p38">
                    <a:extLst>
                      <a:ext uri="{FF2B5EF4-FFF2-40B4-BE49-F238E27FC236}">
                        <a16:creationId xmlns:a16="http://schemas.microsoft.com/office/drawing/2014/main" id="{C3A71D6D-0AF7-4E79-8D33-BC20472B6F90}"/>
                      </a:ext>
                    </a:extLst>
                  </p:cNvPr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" name="Google Shape;3609;p38">
                    <a:extLst>
                      <a:ext uri="{FF2B5EF4-FFF2-40B4-BE49-F238E27FC236}">
                        <a16:creationId xmlns:a16="http://schemas.microsoft.com/office/drawing/2014/main" id="{DDAB9D59-CBD6-4F7D-8046-9885037306DA}"/>
                      </a:ext>
                    </a:extLst>
                  </p:cNvPr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" name="Google Shape;3610;p38">
                    <a:extLst>
                      <a:ext uri="{FF2B5EF4-FFF2-40B4-BE49-F238E27FC236}">
                        <a16:creationId xmlns:a16="http://schemas.microsoft.com/office/drawing/2014/main" id="{B7BA9E80-115C-4E31-8DE3-4207C959EC13}"/>
                      </a:ext>
                    </a:extLst>
                  </p:cNvPr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" name="Google Shape;3611;p38">
                    <a:extLst>
                      <a:ext uri="{FF2B5EF4-FFF2-40B4-BE49-F238E27FC236}">
                        <a16:creationId xmlns:a16="http://schemas.microsoft.com/office/drawing/2014/main" id="{53CB55A1-27D1-4F46-B9E4-C3F2283DE8EA}"/>
                      </a:ext>
                    </a:extLst>
                  </p:cNvPr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" name="Google Shape;3612;p38">
                    <a:extLst>
                      <a:ext uri="{FF2B5EF4-FFF2-40B4-BE49-F238E27FC236}">
                        <a16:creationId xmlns:a16="http://schemas.microsoft.com/office/drawing/2014/main" id="{CCA0A8CE-7D13-4771-869C-CCE4FAF77000}"/>
                      </a:ext>
                    </a:extLst>
                  </p:cNvPr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" name="Google Shape;3613;p38">
                    <a:extLst>
                      <a:ext uri="{FF2B5EF4-FFF2-40B4-BE49-F238E27FC236}">
                        <a16:creationId xmlns:a16="http://schemas.microsoft.com/office/drawing/2014/main" id="{A7AA9C64-FF7D-45AD-99B5-3170D6016309}"/>
                      </a:ext>
                    </a:extLst>
                  </p:cNvPr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" name="Google Shape;3614;p38">
                    <a:extLst>
                      <a:ext uri="{FF2B5EF4-FFF2-40B4-BE49-F238E27FC236}">
                        <a16:creationId xmlns:a16="http://schemas.microsoft.com/office/drawing/2014/main" id="{A487192E-A408-466F-B50B-78C63F17C0CF}"/>
                      </a:ext>
                    </a:extLst>
                  </p:cNvPr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" name="Google Shape;3615;p38">
                    <a:extLst>
                      <a:ext uri="{FF2B5EF4-FFF2-40B4-BE49-F238E27FC236}">
                        <a16:creationId xmlns:a16="http://schemas.microsoft.com/office/drawing/2014/main" id="{00CFAD3B-A9A3-4CD9-AD68-DB46DB430B8A}"/>
                      </a:ext>
                    </a:extLst>
                  </p:cNvPr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" name="Google Shape;3616;p38">
                    <a:extLst>
                      <a:ext uri="{FF2B5EF4-FFF2-40B4-BE49-F238E27FC236}">
                        <a16:creationId xmlns:a16="http://schemas.microsoft.com/office/drawing/2014/main" id="{8A0FA058-0536-44B8-A97E-50C37BCB10FF}"/>
                      </a:ext>
                    </a:extLst>
                  </p:cNvPr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" name="Google Shape;3617;p38">
                    <a:extLst>
                      <a:ext uri="{FF2B5EF4-FFF2-40B4-BE49-F238E27FC236}">
                        <a16:creationId xmlns:a16="http://schemas.microsoft.com/office/drawing/2014/main" id="{649BE849-D49E-44FC-852A-DAB42A9A23D4}"/>
                      </a:ext>
                    </a:extLst>
                  </p:cNvPr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" name="Google Shape;3618;p38">
                    <a:extLst>
                      <a:ext uri="{FF2B5EF4-FFF2-40B4-BE49-F238E27FC236}">
                        <a16:creationId xmlns:a16="http://schemas.microsoft.com/office/drawing/2014/main" id="{C65AD377-B836-4FA4-A0B2-A722FC5497D5}"/>
                      </a:ext>
                    </a:extLst>
                  </p:cNvPr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" name="Google Shape;3619;p38">
                    <a:extLst>
                      <a:ext uri="{FF2B5EF4-FFF2-40B4-BE49-F238E27FC236}">
                        <a16:creationId xmlns:a16="http://schemas.microsoft.com/office/drawing/2014/main" id="{8954F240-6B4D-4D85-9011-5DB7EB05765E}"/>
                      </a:ext>
                    </a:extLst>
                  </p:cNvPr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" name="Google Shape;3620;p38">
                    <a:extLst>
                      <a:ext uri="{FF2B5EF4-FFF2-40B4-BE49-F238E27FC236}">
                        <a16:creationId xmlns:a16="http://schemas.microsoft.com/office/drawing/2014/main" id="{9EBA06A4-0E31-44A2-BB6B-CBBF286D177C}"/>
                      </a:ext>
                    </a:extLst>
                  </p:cNvPr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" name="Google Shape;3621;p38">
                    <a:extLst>
                      <a:ext uri="{FF2B5EF4-FFF2-40B4-BE49-F238E27FC236}">
                        <a16:creationId xmlns:a16="http://schemas.microsoft.com/office/drawing/2014/main" id="{29DB5368-A393-45EB-B57B-3841B004802A}"/>
                      </a:ext>
                    </a:extLst>
                  </p:cNvPr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" name="Google Shape;3622;p38">
                    <a:extLst>
                      <a:ext uri="{FF2B5EF4-FFF2-40B4-BE49-F238E27FC236}">
                        <a16:creationId xmlns:a16="http://schemas.microsoft.com/office/drawing/2014/main" id="{66168BEB-FAAC-417C-9047-62793E18747B}"/>
                      </a:ext>
                    </a:extLst>
                  </p:cNvPr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" name="Google Shape;3623;p38">
                    <a:extLst>
                      <a:ext uri="{FF2B5EF4-FFF2-40B4-BE49-F238E27FC236}">
                        <a16:creationId xmlns:a16="http://schemas.microsoft.com/office/drawing/2014/main" id="{A0197D21-D31A-4293-BBA1-80B6EFE312FC}"/>
                      </a:ext>
                    </a:extLst>
                  </p:cNvPr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" name="Google Shape;3624;p38">
                    <a:extLst>
                      <a:ext uri="{FF2B5EF4-FFF2-40B4-BE49-F238E27FC236}">
                        <a16:creationId xmlns:a16="http://schemas.microsoft.com/office/drawing/2014/main" id="{72D96AED-875D-420B-A137-FD8C63768AC0}"/>
                      </a:ext>
                    </a:extLst>
                  </p:cNvPr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" name="Google Shape;3625;p38">
                    <a:extLst>
                      <a:ext uri="{FF2B5EF4-FFF2-40B4-BE49-F238E27FC236}">
                        <a16:creationId xmlns:a16="http://schemas.microsoft.com/office/drawing/2014/main" id="{D775B012-05DE-4FAA-ADAC-7A243F64D0D4}"/>
                      </a:ext>
                    </a:extLst>
                  </p:cNvPr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" name="Google Shape;3626;p38">
                    <a:extLst>
                      <a:ext uri="{FF2B5EF4-FFF2-40B4-BE49-F238E27FC236}">
                        <a16:creationId xmlns:a16="http://schemas.microsoft.com/office/drawing/2014/main" id="{DB05D40D-599C-4225-9CBC-8494846B43A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" name="Google Shape;3627;p38">
                  <a:extLst>
                    <a:ext uri="{FF2B5EF4-FFF2-40B4-BE49-F238E27FC236}">
                      <a16:creationId xmlns:a16="http://schemas.microsoft.com/office/drawing/2014/main" id="{12BE3B10-E263-4C0E-B6BE-D2E0CEC8190B}"/>
                    </a:ext>
                  </a:extLst>
                </p:cNvPr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158" name="Google Shape;3628;p38">
                    <a:extLst>
                      <a:ext uri="{FF2B5EF4-FFF2-40B4-BE49-F238E27FC236}">
                        <a16:creationId xmlns:a16="http://schemas.microsoft.com/office/drawing/2014/main" id="{04725249-E006-406B-8002-0AC40BCE8080}"/>
                      </a:ext>
                    </a:extLst>
                  </p:cNvPr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3629;p38">
                    <a:extLst>
                      <a:ext uri="{FF2B5EF4-FFF2-40B4-BE49-F238E27FC236}">
                        <a16:creationId xmlns:a16="http://schemas.microsoft.com/office/drawing/2014/main" id="{80730614-97CD-470A-8ADD-9DBF9F15C2F5}"/>
                      </a:ext>
                    </a:extLst>
                  </p:cNvPr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" name="Google Shape;3630;p38">
                    <a:extLst>
                      <a:ext uri="{FF2B5EF4-FFF2-40B4-BE49-F238E27FC236}">
                        <a16:creationId xmlns:a16="http://schemas.microsoft.com/office/drawing/2014/main" id="{0F6C32D1-ADEA-4F9F-907C-361988A087CB}"/>
                      </a:ext>
                    </a:extLst>
                  </p:cNvPr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" name="Google Shape;3631;p38">
                    <a:extLst>
                      <a:ext uri="{FF2B5EF4-FFF2-40B4-BE49-F238E27FC236}">
                        <a16:creationId xmlns:a16="http://schemas.microsoft.com/office/drawing/2014/main" id="{425C44D3-38E2-4FF2-9E70-A3EFE420F8FA}"/>
                      </a:ext>
                    </a:extLst>
                  </p:cNvPr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" name="Google Shape;3632;p38">
                    <a:extLst>
                      <a:ext uri="{FF2B5EF4-FFF2-40B4-BE49-F238E27FC236}">
                        <a16:creationId xmlns:a16="http://schemas.microsoft.com/office/drawing/2014/main" id="{D131A83F-2C25-473F-9720-4B18D0316093}"/>
                      </a:ext>
                    </a:extLst>
                  </p:cNvPr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" name="Google Shape;3633;p38">
                    <a:extLst>
                      <a:ext uri="{FF2B5EF4-FFF2-40B4-BE49-F238E27FC236}">
                        <a16:creationId xmlns:a16="http://schemas.microsoft.com/office/drawing/2014/main" id="{7841F67D-0F05-434E-908E-0FD8192CC161}"/>
                      </a:ext>
                    </a:extLst>
                  </p:cNvPr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" name="Google Shape;3634;p38">
                    <a:extLst>
                      <a:ext uri="{FF2B5EF4-FFF2-40B4-BE49-F238E27FC236}">
                        <a16:creationId xmlns:a16="http://schemas.microsoft.com/office/drawing/2014/main" id="{16375F33-A437-4572-9213-3328B2A47426}"/>
                      </a:ext>
                    </a:extLst>
                  </p:cNvPr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3635;p38">
                    <a:extLst>
                      <a:ext uri="{FF2B5EF4-FFF2-40B4-BE49-F238E27FC236}">
                        <a16:creationId xmlns:a16="http://schemas.microsoft.com/office/drawing/2014/main" id="{A23AC3C3-88A3-44B8-9FCA-3046D5EDD14B}"/>
                      </a:ext>
                    </a:extLst>
                  </p:cNvPr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" name="Google Shape;3636;p38">
                    <a:extLst>
                      <a:ext uri="{FF2B5EF4-FFF2-40B4-BE49-F238E27FC236}">
                        <a16:creationId xmlns:a16="http://schemas.microsoft.com/office/drawing/2014/main" id="{022F59F4-002F-4B8B-B807-F94E79F849D2}"/>
                      </a:ext>
                    </a:extLst>
                  </p:cNvPr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" name="Google Shape;3637;p38">
                    <a:extLst>
                      <a:ext uri="{FF2B5EF4-FFF2-40B4-BE49-F238E27FC236}">
                        <a16:creationId xmlns:a16="http://schemas.microsoft.com/office/drawing/2014/main" id="{72491841-F6A6-404C-955A-428C38C6A299}"/>
                      </a:ext>
                    </a:extLst>
                  </p:cNvPr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" name="Google Shape;3638;p38">
                    <a:extLst>
                      <a:ext uri="{FF2B5EF4-FFF2-40B4-BE49-F238E27FC236}">
                        <a16:creationId xmlns:a16="http://schemas.microsoft.com/office/drawing/2014/main" id="{BA488ED0-A29B-4F7F-B333-0E2AE0343E65}"/>
                      </a:ext>
                    </a:extLst>
                  </p:cNvPr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" name="Google Shape;3639;p38">
                    <a:extLst>
                      <a:ext uri="{FF2B5EF4-FFF2-40B4-BE49-F238E27FC236}">
                        <a16:creationId xmlns:a16="http://schemas.microsoft.com/office/drawing/2014/main" id="{68EE950A-C944-418B-9062-11470979DC19}"/>
                      </a:ext>
                    </a:extLst>
                  </p:cNvPr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" name="Google Shape;3640;p38">
                    <a:extLst>
                      <a:ext uri="{FF2B5EF4-FFF2-40B4-BE49-F238E27FC236}">
                        <a16:creationId xmlns:a16="http://schemas.microsoft.com/office/drawing/2014/main" id="{82476BAB-E1DD-4E0B-B199-E86BC2B640D5}"/>
                      </a:ext>
                    </a:extLst>
                  </p:cNvPr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" name="Google Shape;3641;p38">
                    <a:extLst>
                      <a:ext uri="{FF2B5EF4-FFF2-40B4-BE49-F238E27FC236}">
                        <a16:creationId xmlns:a16="http://schemas.microsoft.com/office/drawing/2014/main" id="{E84C590F-0122-4D37-93B5-D727EA819E82}"/>
                      </a:ext>
                    </a:extLst>
                  </p:cNvPr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" name="Google Shape;3642;p38">
                    <a:extLst>
                      <a:ext uri="{FF2B5EF4-FFF2-40B4-BE49-F238E27FC236}">
                        <a16:creationId xmlns:a16="http://schemas.microsoft.com/office/drawing/2014/main" id="{5F33D6B8-0887-4B80-A77F-7AD71C766C73}"/>
                      </a:ext>
                    </a:extLst>
                  </p:cNvPr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" name="Google Shape;3643;p38">
                    <a:extLst>
                      <a:ext uri="{FF2B5EF4-FFF2-40B4-BE49-F238E27FC236}">
                        <a16:creationId xmlns:a16="http://schemas.microsoft.com/office/drawing/2014/main" id="{42EED856-AA2C-4854-8B20-54F5DDBFD1F0}"/>
                      </a:ext>
                    </a:extLst>
                  </p:cNvPr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" name="Google Shape;3644;p38">
                    <a:extLst>
                      <a:ext uri="{FF2B5EF4-FFF2-40B4-BE49-F238E27FC236}">
                        <a16:creationId xmlns:a16="http://schemas.microsoft.com/office/drawing/2014/main" id="{FF6F91BE-D4AB-4117-9B99-51106D360930}"/>
                      </a:ext>
                    </a:extLst>
                  </p:cNvPr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" name="Google Shape;3645;p38">
                    <a:extLst>
                      <a:ext uri="{FF2B5EF4-FFF2-40B4-BE49-F238E27FC236}">
                        <a16:creationId xmlns:a16="http://schemas.microsoft.com/office/drawing/2014/main" id="{87DDB39E-D429-4B57-9EA3-F463AEEF51EC}"/>
                      </a:ext>
                    </a:extLst>
                  </p:cNvPr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" name="Google Shape;3646;p38">
                    <a:extLst>
                      <a:ext uri="{FF2B5EF4-FFF2-40B4-BE49-F238E27FC236}">
                        <a16:creationId xmlns:a16="http://schemas.microsoft.com/office/drawing/2014/main" id="{9B085743-7CF8-4A25-B930-32D75F0A66ED}"/>
                      </a:ext>
                    </a:extLst>
                  </p:cNvPr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" name="Google Shape;3647;p38">
                    <a:extLst>
                      <a:ext uri="{FF2B5EF4-FFF2-40B4-BE49-F238E27FC236}">
                        <a16:creationId xmlns:a16="http://schemas.microsoft.com/office/drawing/2014/main" id="{6A94DA4B-0880-4DE5-B26E-05E0BC0F9525}"/>
                      </a:ext>
                    </a:extLst>
                  </p:cNvPr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" name="Google Shape;3648;p38">
                    <a:extLst>
                      <a:ext uri="{FF2B5EF4-FFF2-40B4-BE49-F238E27FC236}">
                        <a16:creationId xmlns:a16="http://schemas.microsoft.com/office/drawing/2014/main" id="{12F192CC-3077-4B23-95BE-1655484DB511}"/>
                      </a:ext>
                    </a:extLst>
                  </p:cNvPr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" name="Google Shape;3649;p38">
                    <a:extLst>
                      <a:ext uri="{FF2B5EF4-FFF2-40B4-BE49-F238E27FC236}">
                        <a16:creationId xmlns:a16="http://schemas.microsoft.com/office/drawing/2014/main" id="{FBCAB2FD-01D8-4E9B-A000-77FF722B2932}"/>
                      </a:ext>
                    </a:extLst>
                  </p:cNvPr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" name="Google Shape;3650;p38">
                    <a:extLst>
                      <a:ext uri="{FF2B5EF4-FFF2-40B4-BE49-F238E27FC236}">
                        <a16:creationId xmlns:a16="http://schemas.microsoft.com/office/drawing/2014/main" id="{2761D8EF-38C8-4FA0-8C09-4EC39C91114F}"/>
                      </a:ext>
                    </a:extLst>
                  </p:cNvPr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" name="Google Shape;3651;p38">
                    <a:extLst>
                      <a:ext uri="{FF2B5EF4-FFF2-40B4-BE49-F238E27FC236}">
                        <a16:creationId xmlns:a16="http://schemas.microsoft.com/office/drawing/2014/main" id="{6B9BD036-FDEE-4385-834C-E7F2B13E32A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54" name="Google Shape;3652;p38">
                <a:extLst>
                  <a:ext uri="{FF2B5EF4-FFF2-40B4-BE49-F238E27FC236}">
                    <a16:creationId xmlns:a16="http://schemas.microsoft.com/office/drawing/2014/main" id="{219DA27C-852B-4AD0-9514-44A7F3EFA185}"/>
                  </a:ext>
                </a:extLst>
              </p:cNvPr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3653;p38">
                <a:extLst>
                  <a:ext uri="{FF2B5EF4-FFF2-40B4-BE49-F238E27FC236}">
                    <a16:creationId xmlns:a16="http://schemas.microsoft.com/office/drawing/2014/main" id="{6A2D8784-2854-4C29-BE5E-4B6F3B3CDBF7}"/>
                  </a:ext>
                </a:extLst>
              </p:cNvPr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4" name="Google Shape;3721;p38">
            <a:extLst>
              <a:ext uri="{FF2B5EF4-FFF2-40B4-BE49-F238E27FC236}">
                <a16:creationId xmlns:a16="http://schemas.microsoft.com/office/drawing/2014/main" id="{908CA6DD-CDBC-49F3-9BDF-2B018B0E9342}"/>
              </a:ext>
            </a:extLst>
          </p:cNvPr>
          <p:cNvGrpSpPr/>
          <p:nvPr/>
        </p:nvGrpSpPr>
        <p:grpSpPr>
          <a:xfrm rot="7606721">
            <a:off x="2077259" y="5058931"/>
            <a:ext cx="1188644" cy="1634080"/>
            <a:chOff x="9746781" y="290771"/>
            <a:chExt cx="1660068" cy="2282168"/>
          </a:xfrm>
        </p:grpSpPr>
        <p:grpSp>
          <p:nvGrpSpPr>
            <p:cNvPr id="215" name="Google Shape;3722;p38">
              <a:extLst>
                <a:ext uri="{FF2B5EF4-FFF2-40B4-BE49-F238E27FC236}">
                  <a16:creationId xmlns:a16="http://schemas.microsoft.com/office/drawing/2014/main" id="{65D57E70-2AE9-45A3-91BB-1B88AB0F5F43}"/>
                </a:ext>
              </a:extLst>
            </p:cNvPr>
            <p:cNvGrpSpPr/>
            <p:nvPr/>
          </p:nvGrpSpPr>
          <p:grpSpPr>
            <a:xfrm rot="-8504246" flipH="1">
              <a:off x="10080866" y="1478312"/>
              <a:ext cx="950868" cy="896500"/>
              <a:chOff x="6795971" y="2730009"/>
              <a:chExt cx="1945294" cy="1834067"/>
            </a:xfrm>
          </p:grpSpPr>
          <p:sp>
            <p:nvSpPr>
              <p:cNvPr id="279" name="Google Shape;3723;p38">
                <a:extLst>
                  <a:ext uri="{FF2B5EF4-FFF2-40B4-BE49-F238E27FC236}">
                    <a16:creationId xmlns:a16="http://schemas.microsoft.com/office/drawing/2014/main" id="{2487DD7A-F261-46AB-A180-4CC1835D09B9}"/>
                  </a:ext>
                </a:extLst>
              </p:cNvPr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3724;p38">
                <a:extLst>
                  <a:ext uri="{FF2B5EF4-FFF2-40B4-BE49-F238E27FC236}">
                    <a16:creationId xmlns:a16="http://schemas.microsoft.com/office/drawing/2014/main" id="{F8A7D7E6-F3F5-4578-BE22-C545331EE6A4}"/>
                  </a:ext>
                </a:extLst>
              </p:cNvPr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6" name="Google Shape;3725;p38">
              <a:extLst>
                <a:ext uri="{FF2B5EF4-FFF2-40B4-BE49-F238E27FC236}">
                  <a16:creationId xmlns:a16="http://schemas.microsoft.com/office/drawing/2014/main" id="{5AAA51E6-E747-4175-B085-05BF19811AEE}"/>
                </a:ext>
              </a:extLst>
            </p:cNvPr>
            <p:cNvGrpSpPr/>
            <p:nvPr/>
          </p:nvGrpSpPr>
          <p:grpSpPr>
            <a:xfrm rot="-5804727" flipH="1">
              <a:off x="9772331" y="1233982"/>
              <a:ext cx="950632" cy="896277"/>
              <a:chOff x="6795971" y="2730008"/>
              <a:chExt cx="1945294" cy="1834067"/>
            </a:xfrm>
          </p:grpSpPr>
          <p:sp>
            <p:nvSpPr>
              <p:cNvPr id="277" name="Google Shape;3726;p38">
                <a:extLst>
                  <a:ext uri="{FF2B5EF4-FFF2-40B4-BE49-F238E27FC236}">
                    <a16:creationId xmlns:a16="http://schemas.microsoft.com/office/drawing/2014/main" id="{8DC65CAB-97AF-4960-ABFF-7AB5FCEF79FB}"/>
                  </a:ext>
                </a:extLst>
              </p:cNvPr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3727;p38">
                <a:extLst>
                  <a:ext uri="{FF2B5EF4-FFF2-40B4-BE49-F238E27FC236}">
                    <a16:creationId xmlns:a16="http://schemas.microsoft.com/office/drawing/2014/main" id="{D28D63C7-CC49-4F62-8EB4-57BA4309FB71}"/>
                  </a:ext>
                </a:extLst>
              </p:cNvPr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7" name="Google Shape;3728;p38">
              <a:extLst>
                <a:ext uri="{FF2B5EF4-FFF2-40B4-BE49-F238E27FC236}">
                  <a16:creationId xmlns:a16="http://schemas.microsoft.com/office/drawing/2014/main" id="{A45191F3-D8EC-4C9B-B6BE-44B7FFB64379}"/>
                </a:ext>
              </a:extLst>
            </p:cNvPr>
            <p:cNvGrpSpPr/>
            <p:nvPr/>
          </p:nvGrpSpPr>
          <p:grpSpPr>
            <a:xfrm>
              <a:off x="10455990" y="495474"/>
              <a:ext cx="950860" cy="896492"/>
              <a:chOff x="6795971" y="2730009"/>
              <a:chExt cx="1945294" cy="1834067"/>
            </a:xfrm>
          </p:grpSpPr>
          <p:sp>
            <p:nvSpPr>
              <p:cNvPr id="275" name="Google Shape;3729;p38">
                <a:extLst>
                  <a:ext uri="{FF2B5EF4-FFF2-40B4-BE49-F238E27FC236}">
                    <a16:creationId xmlns:a16="http://schemas.microsoft.com/office/drawing/2014/main" id="{BF84E852-5D16-4F43-9C5F-0BFE4412F5F3}"/>
                  </a:ext>
                </a:extLst>
              </p:cNvPr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3730;p38">
                <a:extLst>
                  <a:ext uri="{FF2B5EF4-FFF2-40B4-BE49-F238E27FC236}">
                    <a16:creationId xmlns:a16="http://schemas.microsoft.com/office/drawing/2014/main" id="{B9A5161E-6183-4BD7-B4B6-833FC670C767}"/>
                  </a:ext>
                </a:extLst>
              </p:cNvPr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8" name="Google Shape;3731;p38">
              <a:extLst>
                <a:ext uri="{FF2B5EF4-FFF2-40B4-BE49-F238E27FC236}">
                  <a16:creationId xmlns:a16="http://schemas.microsoft.com/office/drawing/2014/main" id="{EE8AC764-5738-4DB4-B330-19180C0D9611}"/>
                </a:ext>
              </a:extLst>
            </p:cNvPr>
            <p:cNvGrpSpPr/>
            <p:nvPr/>
          </p:nvGrpSpPr>
          <p:grpSpPr>
            <a:xfrm rot="-2700000">
              <a:off x="10063131" y="495643"/>
              <a:ext cx="950767" cy="896404"/>
              <a:chOff x="6795971" y="2730008"/>
              <a:chExt cx="1945294" cy="1834067"/>
            </a:xfrm>
          </p:grpSpPr>
          <p:sp>
            <p:nvSpPr>
              <p:cNvPr id="273" name="Google Shape;3732;p38">
                <a:extLst>
                  <a:ext uri="{FF2B5EF4-FFF2-40B4-BE49-F238E27FC236}">
                    <a16:creationId xmlns:a16="http://schemas.microsoft.com/office/drawing/2014/main" id="{805C7303-2721-46BE-8906-02922F0F8FEE}"/>
                  </a:ext>
                </a:extLst>
              </p:cNvPr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3733;p38">
                <a:extLst>
                  <a:ext uri="{FF2B5EF4-FFF2-40B4-BE49-F238E27FC236}">
                    <a16:creationId xmlns:a16="http://schemas.microsoft.com/office/drawing/2014/main" id="{278E7966-BC5D-4FC5-A8EA-42BF6E8CAF98}"/>
                  </a:ext>
                </a:extLst>
              </p:cNvPr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9" name="Google Shape;3734;p38">
              <a:extLst>
                <a:ext uri="{FF2B5EF4-FFF2-40B4-BE49-F238E27FC236}">
                  <a16:creationId xmlns:a16="http://schemas.microsoft.com/office/drawing/2014/main" id="{72A1643D-FC3F-4CE1-9B6E-24D5F6EBEE49}"/>
                </a:ext>
              </a:extLst>
            </p:cNvPr>
            <p:cNvGrpSpPr/>
            <p:nvPr/>
          </p:nvGrpSpPr>
          <p:grpSpPr>
            <a:xfrm flipH="1">
              <a:off x="10106233" y="835713"/>
              <a:ext cx="1244423" cy="1249825"/>
              <a:chOff x="8302868" y="1340770"/>
              <a:chExt cx="3569773" cy="3585270"/>
            </a:xfrm>
          </p:grpSpPr>
          <p:grpSp>
            <p:nvGrpSpPr>
              <p:cNvPr id="220" name="Google Shape;3735;p38">
                <a:extLst>
                  <a:ext uri="{FF2B5EF4-FFF2-40B4-BE49-F238E27FC236}">
                    <a16:creationId xmlns:a16="http://schemas.microsoft.com/office/drawing/2014/main" id="{51A6B9E6-F166-418C-9757-DFAEDB6EFE42}"/>
                  </a:ext>
                </a:extLst>
              </p:cNvPr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223" name="Google Shape;3736;p38">
                  <a:extLst>
                    <a:ext uri="{FF2B5EF4-FFF2-40B4-BE49-F238E27FC236}">
                      <a16:creationId xmlns:a16="http://schemas.microsoft.com/office/drawing/2014/main" id="{83C6D191-17DB-43CE-9EB3-C7C6DA207526}"/>
                    </a:ext>
                  </a:extLst>
                </p:cNvPr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249" name="Google Shape;3737;p38">
                    <a:extLst>
                      <a:ext uri="{FF2B5EF4-FFF2-40B4-BE49-F238E27FC236}">
                        <a16:creationId xmlns:a16="http://schemas.microsoft.com/office/drawing/2014/main" id="{2E3CFC91-136B-40AC-8A30-0ECC64BE05AC}"/>
                      </a:ext>
                    </a:extLst>
                  </p:cNvPr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" name="Google Shape;3738;p38">
                    <a:extLst>
                      <a:ext uri="{FF2B5EF4-FFF2-40B4-BE49-F238E27FC236}">
                        <a16:creationId xmlns:a16="http://schemas.microsoft.com/office/drawing/2014/main" id="{4407371D-E440-4B21-8B6A-114BD730BF66}"/>
                      </a:ext>
                    </a:extLst>
                  </p:cNvPr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" name="Google Shape;3739;p38">
                    <a:extLst>
                      <a:ext uri="{FF2B5EF4-FFF2-40B4-BE49-F238E27FC236}">
                        <a16:creationId xmlns:a16="http://schemas.microsoft.com/office/drawing/2014/main" id="{BC1D0DDC-4F59-44E1-A51F-6F9EF08F5C1C}"/>
                      </a:ext>
                    </a:extLst>
                  </p:cNvPr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" name="Google Shape;3740;p38">
                    <a:extLst>
                      <a:ext uri="{FF2B5EF4-FFF2-40B4-BE49-F238E27FC236}">
                        <a16:creationId xmlns:a16="http://schemas.microsoft.com/office/drawing/2014/main" id="{41789590-417F-4A1E-A876-96E47220DAED}"/>
                      </a:ext>
                    </a:extLst>
                  </p:cNvPr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" name="Google Shape;3741;p38">
                    <a:extLst>
                      <a:ext uri="{FF2B5EF4-FFF2-40B4-BE49-F238E27FC236}">
                        <a16:creationId xmlns:a16="http://schemas.microsoft.com/office/drawing/2014/main" id="{C337D0BA-32E7-48AA-B052-77FD8CF015B7}"/>
                      </a:ext>
                    </a:extLst>
                  </p:cNvPr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" name="Google Shape;3742;p38">
                    <a:extLst>
                      <a:ext uri="{FF2B5EF4-FFF2-40B4-BE49-F238E27FC236}">
                        <a16:creationId xmlns:a16="http://schemas.microsoft.com/office/drawing/2014/main" id="{1AEEF925-5483-4365-879A-0E3481287EBC}"/>
                      </a:ext>
                    </a:extLst>
                  </p:cNvPr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" name="Google Shape;3743;p38">
                    <a:extLst>
                      <a:ext uri="{FF2B5EF4-FFF2-40B4-BE49-F238E27FC236}">
                        <a16:creationId xmlns:a16="http://schemas.microsoft.com/office/drawing/2014/main" id="{8704A44E-80CB-479E-BDB7-20C8FB27E132}"/>
                      </a:ext>
                    </a:extLst>
                  </p:cNvPr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" name="Google Shape;3744;p38">
                    <a:extLst>
                      <a:ext uri="{FF2B5EF4-FFF2-40B4-BE49-F238E27FC236}">
                        <a16:creationId xmlns:a16="http://schemas.microsoft.com/office/drawing/2014/main" id="{F92D2B0E-BB39-45C3-8435-80FBA1F0254D}"/>
                      </a:ext>
                    </a:extLst>
                  </p:cNvPr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" name="Google Shape;3745;p38">
                    <a:extLst>
                      <a:ext uri="{FF2B5EF4-FFF2-40B4-BE49-F238E27FC236}">
                        <a16:creationId xmlns:a16="http://schemas.microsoft.com/office/drawing/2014/main" id="{509AA924-3D8D-4056-A941-97C0754B2B05}"/>
                      </a:ext>
                    </a:extLst>
                  </p:cNvPr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" name="Google Shape;3746;p38">
                    <a:extLst>
                      <a:ext uri="{FF2B5EF4-FFF2-40B4-BE49-F238E27FC236}">
                        <a16:creationId xmlns:a16="http://schemas.microsoft.com/office/drawing/2014/main" id="{D1FB9337-0D0D-4C92-98B9-AD829CC09239}"/>
                      </a:ext>
                    </a:extLst>
                  </p:cNvPr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" name="Google Shape;3747;p38">
                    <a:extLst>
                      <a:ext uri="{FF2B5EF4-FFF2-40B4-BE49-F238E27FC236}">
                        <a16:creationId xmlns:a16="http://schemas.microsoft.com/office/drawing/2014/main" id="{39619EDF-A4EF-44C5-9C0A-66D1A6ECA799}"/>
                      </a:ext>
                    </a:extLst>
                  </p:cNvPr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" name="Google Shape;3748;p38">
                    <a:extLst>
                      <a:ext uri="{FF2B5EF4-FFF2-40B4-BE49-F238E27FC236}">
                        <a16:creationId xmlns:a16="http://schemas.microsoft.com/office/drawing/2014/main" id="{762614B2-2664-4A3D-95C4-39607B18AF04}"/>
                      </a:ext>
                    </a:extLst>
                  </p:cNvPr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" name="Google Shape;3749;p38">
                    <a:extLst>
                      <a:ext uri="{FF2B5EF4-FFF2-40B4-BE49-F238E27FC236}">
                        <a16:creationId xmlns:a16="http://schemas.microsoft.com/office/drawing/2014/main" id="{E0099CE1-E6AA-40A9-853E-BEC465814EA3}"/>
                      </a:ext>
                    </a:extLst>
                  </p:cNvPr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" name="Google Shape;3750;p38">
                    <a:extLst>
                      <a:ext uri="{FF2B5EF4-FFF2-40B4-BE49-F238E27FC236}">
                        <a16:creationId xmlns:a16="http://schemas.microsoft.com/office/drawing/2014/main" id="{A6DDC9FF-036C-4EBF-B6D0-12CD20F357BB}"/>
                      </a:ext>
                    </a:extLst>
                  </p:cNvPr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" name="Google Shape;3751;p38">
                    <a:extLst>
                      <a:ext uri="{FF2B5EF4-FFF2-40B4-BE49-F238E27FC236}">
                        <a16:creationId xmlns:a16="http://schemas.microsoft.com/office/drawing/2014/main" id="{6D7CA14F-2860-4002-B382-0568915FADCA}"/>
                      </a:ext>
                    </a:extLst>
                  </p:cNvPr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" name="Google Shape;3752;p38">
                    <a:extLst>
                      <a:ext uri="{FF2B5EF4-FFF2-40B4-BE49-F238E27FC236}">
                        <a16:creationId xmlns:a16="http://schemas.microsoft.com/office/drawing/2014/main" id="{CB162161-980B-43F2-AA56-24FD8D5B143B}"/>
                      </a:ext>
                    </a:extLst>
                  </p:cNvPr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" name="Google Shape;3753;p38">
                    <a:extLst>
                      <a:ext uri="{FF2B5EF4-FFF2-40B4-BE49-F238E27FC236}">
                        <a16:creationId xmlns:a16="http://schemas.microsoft.com/office/drawing/2014/main" id="{2238D3C6-D499-44CE-91E1-D14D1B24F48B}"/>
                      </a:ext>
                    </a:extLst>
                  </p:cNvPr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" name="Google Shape;3754;p38">
                    <a:extLst>
                      <a:ext uri="{FF2B5EF4-FFF2-40B4-BE49-F238E27FC236}">
                        <a16:creationId xmlns:a16="http://schemas.microsoft.com/office/drawing/2014/main" id="{03769715-9AF3-4B9D-8119-E4C8415ABF34}"/>
                      </a:ext>
                    </a:extLst>
                  </p:cNvPr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" name="Google Shape;3755;p38">
                    <a:extLst>
                      <a:ext uri="{FF2B5EF4-FFF2-40B4-BE49-F238E27FC236}">
                        <a16:creationId xmlns:a16="http://schemas.microsoft.com/office/drawing/2014/main" id="{ACD834F8-BDB2-4B08-9072-09721A19948D}"/>
                      </a:ext>
                    </a:extLst>
                  </p:cNvPr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" name="Google Shape;3756;p38">
                    <a:extLst>
                      <a:ext uri="{FF2B5EF4-FFF2-40B4-BE49-F238E27FC236}">
                        <a16:creationId xmlns:a16="http://schemas.microsoft.com/office/drawing/2014/main" id="{F0F53432-6026-4480-A031-E2BADCDCF67A}"/>
                      </a:ext>
                    </a:extLst>
                  </p:cNvPr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" name="Google Shape;3757;p38">
                    <a:extLst>
                      <a:ext uri="{FF2B5EF4-FFF2-40B4-BE49-F238E27FC236}">
                        <a16:creationId xmlns:a16="http://schemas.microsoft.com/office/drawing/2014/main" id="{FB682532-0363-4A02-873A-752E691B5707}"/>
                      </a:ext>
                    </a:extLst>
                  </p:cNvPr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" name="Google Shape;3758;p38">
                    <a:extLst>
                      <a:ext uri="{FF2B5EF4-FFF2-40B4-BE49-F238E27FC236}">
                        <a16:creationId xmlns:a16="http://schemas.microsoft.com/office/drawing/2014/main" id="{67C8279F-07DE-4588-810D-F6059D8682C7}"/>
                      </a:ext>
                    </a:extLst>
                  </p:cNvPr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" name="Google Shape;3759;p38">
                    <a:extLst>
                      <a:ext uri="{FF2B5EF4-FFF2-40B4-BE49-F238E27FC236}">
                        <a16:creationId xmlns:a16="http://schemas.microsoft.com/office/drawing/2014/main" id="{F97D5D45-CDAA-4030-8B76-F318CD18D658}"/>
                      </a:ext>
                    </a:extLst>
                  </p:cNvPr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" name="Google Shape;3760;p38">
                    <a:extLst>
                      <a:ext uri="{FF2B5EF4-FFF2-40B4-BE49-F238E27FC236}">
                        <a16:creationId xmlns:a16="http://schemas.microsoft.com/office/drawing/2014/main" id="{DF45006C-C709-4BE3-8ABD-6B65CCEEC60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4" name="Google Shape;3761;p38">
                  <a:extLst>
                    <a:ext uri="{FF2B5EF4-FFF2-40B4-BE49-F238E27FC236}">
                      <a16:creationId xmlns:a16="http://schemas.microsoft.com/office/drawing/2014/main" id="{0E9CA51E-EA1A-466B-BC7D-7A683C2C01B7}"/>
                    </a:ext>
                  </a:extLst>
                </p:cNvPr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225" name="Google Shape;3762;p38">
                    <a:extLst>
                      <a:ext uri="{FF2B5EF4-FFF2-40B4-BE49-F238E27FC236}">
                        <a16:creationId xmlns:a16="http://schemas.microsoft.com/office/drawing/2014/main" id="{DF6DB2BF-8B89-43B6-96AB-DBD722FC9904}"/>
                      </a:ext>
                    </a:extLst>
                  </p:cNvPr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" name="Google Shape;3763;p38">
                    <a:extLst>
                      <a:ext uri="{FF2B5EF4-FFF2-40B4-BE49-F238E27FC236}">
                        <a16:creationId xmlns:a16="http://schemas.microsoft.com/office/drawing/2014/main" id="{D3517486-3453-4B15-960B-5F4D7FFE9978}"/>
                      </a:ext>
                    </a:extLst>
                  </p:cNvPr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" name="Google Shape;3764;p38">
                    <a:extLst>
                      <a:ext uri="{FF2B5EF4-FFF2-40B4-BE49-F238E27FC236}">
                        <a16:creationId xmlns:a16="http://schemas.microsoft.com/office/drawing/2014/main" id="{F39BC46A-5483-4D96-91AF-F6FBCFA0C385}"/>
                      </a:ext>
                    </a:extLst>
                  </p:cNvPr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8" name="Google Shape;3765;p38">
                    <a:extLst>
                      <a:ext uri="{FF2B5EF4-FFF2-40B4-BE49-F238E27FC236}">
                        <a16:creationId xmlns:a16="http://schemas.microsoft.com/office/drawing/2014/main" id="{8425C1EC-D3F5-4615-9808-C7EEB587BF0F}"/>
                      </a:ext>
                    </a:extLst>
                  </p:cNvPr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9" name="Google Shape;3766;p38">
                    <a:extLst>
                      <a:ext uri="{FF2B5EF4-FFF2-40B4-BE49-F238E27FC236}">
                        <a16:creationId xmlns:a16="http://schemas.microsoft.com/office/drawing/2014/main" id="{3160D3C5-137B-460E-B649-605E21D821A5}"/>
                      </a:ext>
                    </a:extLst>
                  </p:cNvPr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" name="Google Shape;3767;p38">
                    <a:extLst>
                      <a:ext uri="{FF2B5EF4-FFF2-40B4-BE49-F238E27FC236}">
                        <a16:creationId xmlns:a16="http://schemas.microsoft.com/office/drawing/2014/main" id="{761E9BEE-04BC-4B32-9F65-3430B94D675B}"/>
                      </a:ext>
                    </a:extLst>
                  </p:cNvPr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1" name="Google Shape;3768;p38">
                    <a:extLst>
                      <a:ext uri="{FF2B5EF4-FFF2-40B4-BE49-F238E27FC236}">
                        <a16:creationId xmlns:a16="http://schemas.microsoft.com/office/drawing/2014/main" id="{94B4813E-8706-42FF-B5A5-0639FB177E16}"/>
                      </a:ext>
                    </a:extLst>
                  </p:cNvPr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2" name="Google Shape;3769;p38">
                    <a:extLst>
                      <a:ext uri="{FF2B5EF4-FFF2-40B4-BE49-F238E27FC236}">
                        <a16:creationId xmlns:a16="http://schemas.microsoft.com/office/drawing/2014/main" id="{D9FE1CEE-66D5-4341-963B-A23EB84C7FB4}"/>
                      </a:ext>
                    </a:extLst>
                  </p:cNvPr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" name="Google Shape;3770;p38">
                    <a:extLst>
                      <a:ext uri="{FF2B5EF4-FFF2-40B4-BE49-F238E27FC236}">
                        <a16:creationId xmlns:a16="http://schemas.microsoft.com/office/drawing/2014/main" id="{580D9F06-7F87-4C13-B796-C4D5E99F9090}"/>
                      </a:ext>
                    </a:extLst>
                  </p:cNvPr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" name="Google Shape;3771;p38">
                    <a:extLst>
                      <a:ext uri="{FF2B5EF4-FFF2-40B4-BE49-F238E27FC236}">
                        <a16:creationId xmlns:a16="http://schemas.microsoft.com/office/drawing/2014/main" id="{2A77B8A6-9731-465A-BC2F-2B74D6D607F4}"/>
                      </a:ext>
                    </a:extLst>
                  </p:cNvPr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" name="Google Shape;3772;p38">
                    <a:extLst>
                      <a:ext uri="{FF2B5EF4-FFF2-40B4-BE49-F238E27FC236}">
                        <a16:creationId xmlns:a16="http://schemas.microsoft.com/office/drawing/2014/main" id="{62CD77A5-3640-4408-9162-4AC6D0591A89}"/>
                      </a:ext>
                    </a:extLst>
                  </p:cNvPr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3773;p38">
                    <a:extLst>
                      <a:ext uri="{FF2B5EF4-FFF2-40B4-BE49-F238E27FC236}">
                        <a16:creationId xmlns:a16="http://schemas.microsoft.com/office/drawing/2014/main" id="{E8B3A6B7-98DB-49AC-A980-D2611908B8B6}"/>
                      </a:ext>
                    </a:extLst>
                  </p:cNvPr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7" name="Google Shape;3774;p38">
                    <a:extLst>
                      <a:ext uri="{FF2B5EF4-FFF2-40B4-BE49-F238E27FC236}">
                        <a16:creationId xmlns:a16="http://schemas.microsoft.com/office/drawing/2014/main" id="{1ECCEF44-2CB2-49A0-9D81-D1FD6111D8F1}"/>
                      </a:ext>
                    </a:extLst>
                  </p:cNvPr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" name="Google Shape;3775;p38">
                    <a:extLst>
                      <a:ext uri="{FF2B5EF4-FFF2-40B4-BE49-F238E27FC236}">
                        <a16:creationId xmlns:a16="http://schemas.microsoft.com/office/drawing/2014/main" id="{1E529D4F-FD8D-427E-A205-E1EDC071A998}"/>
                      </a:ext>
                    </a:extLst>
                  </p:cNvPr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" name="Google Shape;3776;p38">
                    <a:extLst>
                      <a:ext uri="{FF2B5EF4-FFF2-40B4-BE49-F238E27FC236}">
                        <a16:creationId xmlns:a16="http://schemas.microsoft.com/office/drawing/2014/main" id="{2F3BED6A-7B2D-4083-A654-7B7C4BCBE4C5}"/>
                      </a:ext>
                    </a:extLst>
                  </p:cNvPr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" name="Google Shape;3777;p38">
                    <a:extLst>
                      <a:ext uri="{FF2B5EF4-FFF2-40B4-BE49-F238E27FC236}">
                        <a16:creationId xmlns:a16="http://schemas.microsoft.com/office/drawing/2014/main" id="{A646937A-A5FB-4401-93A6-D4527343416D}"/>
                      </a:ext>
                    </a:extLst>
                  </p:cNvPr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" name="Google Shape;3778;p38">
                    <a:extLst>
                      <a:ext uri="{FF2B5EF4-FFF2-40B4-BE49-F238E27FC236}">
                        <a16:creationId xmlns:a16="http://schemas.microsoft.com/office/drawing/2014/main" id="{7C6A4FB5-A0F4-4BDF-8022-D45AE214931E}"/>
                      </a:ext>
                    </a:extLst>
                  </p:cNvPr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" name="Google Shape;3779;p38">
                    <a:extLst>
                      <a:ext uri="{FF2B5EF4-FFF2-40B4-BE49-F238E27FC236}">
                        <a16:creationId xmlns:a16="http://schemas.microsoft.com/office/drawing/2014/main" id="{A8933F6E-18CC-45B3-8FF6-9899CB1C98D1}"/>
                      </a:ext>
                    </a:extLst>
                  </p:cNvPr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" name="Google Shape;3780;p38">
                    <a:extLst>
                      <a:ext uri="{FF2B5EF4-FFF2-40B4-BE49-F238E27FC236}">
                        <a16:creationId xmlns:a16="http://schemas.microsoft.com/office/drawing/2014/main" id="{75C104B2-2B1F-4222-851D-08787D8EADF6}"/>
                      </a:ext>
                    </a:extLst>
                  </p:cNvPr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" name="Google Shape;3781;p38">
                    <a:extLst>
                      <a:ext uri="{FF2B5EF4-FFF2-40B4-BE49-F238E27FC236}">
                        <a16:creationId xmlns:a16="http://schemas.microsoft.com/office/drawing/2014/main" id="{5AD0C30F-EB8C-4B22-AAAC-CB1C38E20A16}"/>
                      </a:ext>
                    </a:extLst>
                  </p:cNvPr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" name="Google Shape;3782;p38">
                    <a:extLst>
                      <a:ext uri="{FF2B5EF4-FFF2-40B4-BE49-F238E27FC236}">
                        <a16:creationId xmlns:a16="http://schemas.microsoft.com/office/drawing/2014/main" id="{8B53A49E-E334-4FAF-84B2-DFCA03519126}"/>
                      </a:ext>
                    </a:extLst>
                  </p:cNvPr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" name="Google Shape;3783;p38">
                    <a:extLst>
                      <a:ext uri="{FF2B5EF4-FFF2-40B4-BE49-F238E27FC236}">
                        <a16:creationId xmlns:a16="http://schemas.microsoft.com/office/drawing/2014/main" id="{45EE633A-DDC0-4CB2-BA74-83B6A2F30286}"/>
                      </a:ext>
                    </a:extLst>
                  </p:cNvPr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" name="Google Shape;3784;p38">
                    <a:extLst>
                      <a:ext uri="{FF2B5EF4-FFF2-40B4-BE49-F238E27FC236}">
                        <a16:creationId xmlns:a16="http://schemas.microsoft.com/office/drawing/2014/main" id="{910A9329-8F56-413E-BD27-54D4BFAE389A}"/>
                      </a:ext>
                    </a:extLst>
                  </p:cNvPr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" name="Google Shape;3785;p38">
                    <a:extLst>
                      <a:ext uri="{FF2B5EF4-FFF2-40B4-BE49-F238E27FC236}">
                        <a16:creationId xmlns:a16="http://schemas.microsoft.com/office/drawing/2014/main" id="{3F9F9A83-522D-486F-83E6-624E1304A24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21" name="Google Shape;3786;p38">
                <a:extLst>
                  <a:ext uri="{FF2B5EF4-FFF2-40B4-BE49-F238E27FC236}">
                    <a16:creationId xmlns:a16="http://schemas.microsoft.com/office/drawing/2014/main" id="{0B8F4298-ABF6-41A0-B2B3-DD700DCF5884}"/>
                  </a:ext>
                </a:extLst>
              </p:cNvPr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3787;p38">
                <a:extLst>
                  <a:ext uri="{FF2B5EF4-FFF2-40B4-BE49-F238E27FC236}">
                    <a16:creationId xmlns:a16="http://schemas.microsoft.com/office/drawing/2014/main" id="{C368557B-FE54-4DBD-94C0-A830BCCF43A8}"/>
                  </a:ext>
                </a:extLst>
              </p:cNvPr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1" name="Google Shape;3937;p39">
            <a:extLst>
              <a:ext uri="{FF2B5EF4-FFF2-40B4-BE49-F238E27FC236}">
                <a16:creationId xmlns:a16="http://schemas.microsoft.com/office/drawing/2014/main" id="{49A54A9F-7666-4DDA-8174-FB5364257314}"/>
              </a:ext>
            </a:extLst>
          </p:cNvPr>
          <p:cNvGrpSpPr/>
          <p:nvPr/>
        </p:nvGrpSpPr>
        <p:grpSpPr>
          <a:xfrm rot="-9289744">
            <a:off x="181864" y="4942588"/>
            <a:ext cx="1474643" cy="1443557"/>
            <a:chOff x="3192475" y="1355166"/>
            <a:chExt cx="1474713" cy="1443626"/>
          </a:xfrm>
        </p:grpSpPr>
        <p:grpSp>
          <p:nvGrpSpPr>
            <p:cNvPr id="282" name="Google Shape;3938;p39">
              <a:extLst>
                <a:ext uri="{FF2B5EF4-FFF2-40B4-BE49-F238E27FC236}">
                  <a16:creationId xmlns:a16="http://schemas.microsoft.com/office/drawing/2014/main" id="{E53FD4C1-035C-4C81-A98C-41FEC8A411C6}"/>
                </a:ext>
              </a:extLst>
            </p:cNvPr>
            <p:cNvGrpSpPr/>
            <p:nvPr/>
          </p:nvGrpSpPr>
          <p:grpSpPr>
            <a:xfrm rot="1801877" flipH="1">
              <a:off x="3556975" y="1482404"/>
              <a:ext cx="680598" cy="641684"/>
              <a:chOff x="6795971" y="2730008"/>
              <a:chExt cx="1945294" cy="1834067"/>
            </a:xfrm>
          </p:grpSpPr>
          <p:sp>
            <p:nvSpPr>
              <p:cNvPr id="340" name="Google Shape;3939;p39">
                <a:extLst>
                  <a:ext uri="{FF2B5EF4-FFF2-40B4-BE49-F238E27FC236}">
                    <a16:creationId xmlns:a16="http://schemas.microsoft.com/office/drawing/2014/main" id="{DD0BB212-BA2B-4904-95EF-7918E6F0BBC1}"/>
                  </a:ext>
                </a:extLst>
              </p:cNvPr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940;p39">
                <a:extLst>
                  <a:ext uri="{FF2B5EF4-FFF2-40B4-BE49-F238E27FC236}">
                    <a16:creationId xmlns:a16="http://schemas.microsoft.com/office/drawing/2014/main" id="{3A015A34-C024-490F-9C14-03CEFE661A41}"/>
                  </a:ext>
                </a:extLst>
              </p:cNvPr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3" name="Google Shape;3941;p39">
              <a:extLst>
                <a:ext uri="{FF2B5EF4-FFF2-40B4-BE49-F238E27FC236}">
                  <a16:creationId xmlns:a16="http://schemas.microsoft.com/office/drawing/2014/main" id="{35BFDC84-08DD-4332-8965-C6F00B3C5497}"/>
                </a:ext>
              </a:extLst>
            </p:cNvPr>
            <p:cNvGrpSpPr/>
            <p:nvPr/>
          </p:nvGrpSpPr>
          <p:grpSpPr>
            <a:xfrm rot="3590695">
              <a:off x="3878314" y="1717133"/>
              <a:ext cx="680776" cy="641851"/>
              <a:chOff x="6795971" y="2730008"/>
              <a:chExt cx="1945294" cy="1834067"/>
            </a:xfrm>
          </p:grpSpPr>
          <p:sp>
            <p:nvSpPr>
              <p:cNvPr id="338" name="Google Shape;3942;p39">
                <a:extLst>
                  <a:ext uri="{FF2B5EF4-FFF2-40B4-BE49-F238E27FC236}">
                    <a16:creationId xmlns:a16="http://schemas.microsoft.com/office/drawing/2014/main" id="{5204CDF7-100A-4264-8AE9-8E5BFBCCD53B}"/>
                  </a:ext>
                </a:extLst>
              </p:cNvPr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943;p39">
                <a:extLst>
                  <a:ext uri="{FF2B5EF4-FFF2-40B4-BE49-F238E27FC236}">
                    <a16:creationId xmlns:a16="http://schemas.microsoft.com/office/drawing/2014/main" id="{5895621A-8FCA-467C-BBC0-4D0E345A1725}"/>
                  </a:ext>
                </a:extLst>
              </p:cNvPr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4" name="Google Shape;3944;p39">
              <a:extLst>
                <a:ext uri="{FF2B5EF4-FFF2-40B4-BE49-F238E27FC236}">
                  <a16:creationId xmlns:a16="http://schemas.microsoft.com/office/drawing/2014/main" id="{51E2CFF0-E53D-4D59-A663-1C9594948C85}"/>
                </a:ext>
              </a:extLst>
            </p:cNvPr>
            <p:cNvGrpSpPr/>
            <p:nvPr/>
          </p:nvGrpSpPr>
          <p:grpSpPr>
            <a:xfrm rot="7606408" flipH="1">
              <a:off x="3372048" y="1726802"/>
              <a:ext cx="890874" cy="894741"/>
              <a:chOff x="8302868" y="1340770"/>
              <a:chExt cx="3569773" cy="3585270"/>
            </a:xfrm>
          </p:grpSpPr>
          <p:grpSp>
            <p:nvGrpSpPr>
              <p:cNvPr id="285" name="Google Shape;3945;p39">
                <a:extLst>
                  <a:ext uri="{FF2B5EF4-FFF2-40B4-BE49-F238E27FC236}">
                    <a16:creationId xmlns:a16="http://schemas.microsoft.com/office/drawing/2014/main" id="{0E02320B-EE41-442D-A3F6-E463697DEF6F}"/>
                  </a:ext>
                </a:extLst>
              </p:cNvPr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288" name="Google Shape;3946;p39">
                  <a:extLst>
                    <a:ext uri="{FF2B5EF4-FFF2-40B4-BE49-F238E27FC236}">
                      <a16:creationId xmlns:a16="http://schemas.microsoft.com/office/drawing/2014/main" id="{4129F8FC-2D3A-4152-9E8B-91336F5897D1}"/>
                    </a:ext>
                  </a:extLst>
                </p:cNvPr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314" name="Google Shape;3947;p39">
                    <a:extLst>
                      <a:ext uri="{FF2B5EF4-FFF2-40B4-BE49-F238E27FC236}">
                        <a16:creationId xmlns:a16="http://schemas.microsoft.com/office/drawing/2014/main" id="{261BEE07-B1E5-4BDA-8BD6-EE07EA9B3962}"/>
                      </a:ext>
                    </a:extLst>
                  </p:cNvPr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5" name="Google Shape;3948;p39">
                    <a:extLst>
                      <a:ext uri="{FF2B5EF4-FFF2-40B4-BE49-F238E27FC236}">
                        <a16:creationId xmlns:a16="http://schemas.microsoft.com/office/drawing/2014/main" id="{DCC583E9-2D53-425C-A0AF-4DCDCBBA78AF}"/>
                      </a:ext>
                    </a:extLst>
                  </p:cNvPr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6" name="Google Shape;3949;p39">
                    <a:extLst>
                      <a:ext uri="{FF2B5EF4-FFF2-40B4-BE49-F238E27FC236}">
                        <a16:creationId xmlns:a16="http://schemas.microsoft.com/office/drawing/2014/main" id="{376928D4-4088-4A0C-A1E2-83C2743DFE97}"/>
                      </a:ext>
                    </a:extLst>
                  </p:cNvPr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3950;p39">
                    <a:extLst>
                      <a:ext uri="{FF2B5EF4-FFF2-40B4-BE49-F238E27FC236}">
                        <a16:creationId xmlns:a16="http://schemas.microsoft.com/office/drawing/2014/main" id="{66F9DFAF-B648-4C5C-AD8C-4C310AE42D93}"/>
                      </a:ext>
                    </a:extLst>
                  </p:cNvPr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8" name="Google Shape;3951;p39">
                    <a:extLst>
                      <a:ext uri="{FF2B5EF4-FFF2-40B4-BE49-F238E27FC236}">
                        <a16:creationId xmlns:a16="http://schemas.microsoft.com/office/drawing/2014/main" id="{D8A4E234-067E-46BE-9C4D-87752499F405}"/>
                      </a:ext>
                    </a:extLst>
                  </p:cNvPr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9" name="Google Shape;3952;p39">
                    <a:extLst>
                      <a:ext uri="{FF2B5EF4-FFF2-40B4-BE49-F238E27FC236}">
                        <a16:creationId xmlns:a16="http://schemas.microsoft.com/office/drawing/2014/main" id="{2C4736C8-D8F4-4CA2-9F29-A968C8C19C12}"/>
                      </a:ext>
                    </a:extLst>
                  </p:cNvPr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0" name="Google Shape;3953;p39">
                    <a:extLst>
                      <a:ext uri="{FF2B5EF4-FFF2-40B4-BE49-F238E27FC236}">
                        <a16:creationId xmlns:a16="http://schemas.microsoft.com/office/drawing/2014/main" id="{9EBF775D-4AE6-4DF6-9E85-F7E3CFDCAF50}"/>
                      </a:ext>
                    </a:extLst>
                  </p:cNvPr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" name="Google Shape;3954;p39">
                    <a:extLst>
                      <a:ext uri="{FF2B5EF4-FFF2-40B4-BE49-F238E27FC236}">
                        <a16:creationId xmlns:a16="http://schemas.microsoft.com/office/drawing/2014/main" id="{7FA63A79-F625-4BAA-92DB-B772A8743B92}"/>
                      </a:ext>
                    </a:extLst>
                  </p:cNvPr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2" name="Google Shape;3955;p39">
                    <a:extLst>
                      <a:ext uri="{FF2B5EF4-FFF2-40B4-BE49-F238E27FC236}">
                        <a16:creationId xmlns:a16="http://schemas.microsoft.com/office/drawing/2014/main" id="{D0F1FBEB-4055-4CFE-8804-736C5C2CF40C}"/>
                      </a:ext>
                    </a:extLst>
                  </p:cNvPr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3" name="Google Shape;3956;p39">
                    <a:extLst>
                      <a:ext uri="{FF2B5EF4-FFF2-40B4-BE49-F238E27FC236}">
                        <a16:creationId xmlns:a16="http://schemas.microsoft.com/office/drawing/2014/main" id="{C1D8B9D5-ADDF-4FA7-881E-E3DB72E3CE9A}"/>
                      </a:ext>
                    </a:extLst>
                  </p:cNvPr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" name="Google Shape;3957;p39">
                    <a:extLst>
                      <a:ext uri="{FF2B5EF4-FFF2-40B4-BE49-F238E27FC236}">
                        <a16:creationId xmlns:a16="http://schemas.microsoft.com/office/drawing/2014/main" id="{21FDF30A-A038-43F1-A00A-22ECEAADC2B2}"/>
                      </a:ext>
                    </a:extLst>
                  </p:cNvPr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5" name="Google Shape;3958;p39">
                    <a:extLst>
                      <a:ext uri="{FF2B5EF4-FFF2-40B4-BE49-F238E27FC236}">
                        <a16:creationId xmlns:a16="http://schemas.microsoft.com/office/drawing/2014/main" id="{B596DFA4-65DB-48E3-9788-5320146CFBC4}"/>
                      </a:ext>
                    </a:extLst>
                  </p:cNvPr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6" name="Google Shape;3959;p39">
                    <a:extLst>
                      <a:ext uri="{FF2B5EF4-FFF2-40B4-BE49-F238E27FC236}">
                        <a16:creationId xmlns:a16="http://schemas.microsoft.com/office/drawing/2014/main" id="{D23499BB-5093-40B3-A913-634BBBCF76A9}"/>
                      </a:ext>
                    </a:extLst>
                  </p:cNvPr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3960;p39">
                    <a:extLst>
                      <a:ext uri="{FF2B5EF4-FFF2-40B4-BE49-F238E27FC236}">
                        <a16:creationId xmlns:a16="http://schemas.microsoft.com/office/drawing/2014/main" id="{8743A2FD-305E-4F19-A87F-B37831CDA962}"/>
                      </a:ext>
                    </a:extLst>
                  </p:cNvPr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8" name="Google Shape;3961;p39">
                    <a:extLst>
                      <a:ext uri="{FF2B5EF4-FFF2-40B4-BE49-F238E27FC236}">
                        <a16:creationId xmlns:a16="http://schemas.microsoft.com/office/drawing/2014/main" id="{43764F2E-67DE-4863-94A9-D1FB93B2ED93}"/>
                      </a:ext>
                    </a:extLst>
                  </p:cNvPr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9" name="Google Shape;3962;p39">
                    <a:extLst>
                      <a:ext uri="{FF2B5EF4-FFF2-40B4-BE49-F238E27FC236}">
                        <a16:creationId xmlns:a16="http://schemas.microsoft.com/office/drawing/2014/main" id="{D5214C64-5EBA-4ABF-95C5-FE40F9ABB0FC}"/>
                      </a:ext>
                    </a:extLst>
                  </p:cNvPr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" name="Google Shape;3963;p39">
                    <a:extLst>
                      <a:ext uri="{FF2B5EF4-FFF2-40B4-BE49-F238E27FC236}">
                        <a16:creationId xmlns:a16="http://schemas.microsoft.com/office/drawing/2014/main" id="{BAA9541F-47F8-4B59-8A31-C095B7878745}"/>
                      </a:ext>
                    </a:extLst>
                  </p:cNvPr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1" name="Google Shape;3964;p39">
                    <a:extLst>
                      <a:ext uri="{FF2B5EF4-FFF2-40B4-BE49-F238E27FC236}">
                        <a16:creationId xmlns:a16="http://schemas.microsoft.com/office/drawing/2014/main" id="{BE4C9A96-5E43-4C4B-B3F8-D11E7CBCE097}"/>
                      </a:ext>
                    </a:extLst>
                  </p:cNvPr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2" name="Google Shape;3965;p39">
                    <a:extLst>
                      <a:ext uri="{FF2B5EF4-FFF2-40B4-BE49-F238E27FC236}">
                        <a16:creationId xmlns:a16="http://schemas.microsoft.com/office/drawing/2014/main" id="{EEDA7ACC-77F6-461B-A138-33F07B284AA7}"/>
                      </a:ext>
                    </a:extLst>
                  </p:cNvPr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" name="Google Shape;3966;p39">
                    <a:extLst>
                      <a:ext uri="{FF2B5EF4-FFF2-40B4-BE49-F238E27FC236}">
                        <a16:creationId xmlns:a16="http://schemas.microsoft.com/office/drawing/2014/main" id="{8C5C444A-C2E9-404D-9FD2-BF338C3E53CE}"/>
                      </a:ext>
                    </a:extLst>
                  </p:cNvPr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4" name="Google Shape;3967;p39">
                    <a:extLst>
                      <a:ext uri="{FF2B5EF4-FFF2-40B4-BE49-F238E27FC236}">
                        <a16:creationId xmlns:a16="http://schemas.microsoft.com/office/drawing/2014/main" id="{94A20E8B-4EC6-4BA4-B1E5-7BF8470E1264}"/>
                      </a:ext>
                    </a:extLst>
                  </p:cNvPr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5" name="Google Shape;3968;p39">
                    <a:extLst>
                      <a:ext uri="{FF2B5EF4-FFF2-40B4-BE49-F238E27FC236}">
                        <a16:creationId xmlns:a16="http://schemas.microsoft.com/office/drawing/2014/main" id="{4C7447FB-2226-4CCC-A2A6-3A33A43C33ED}"/>
                      </a:ext>
                    </a:extLst>
                  </p:cNvPr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" name="Google Shape;3969;p39">
                    <a:extLst>
                      <a:ext uri="{FF2B5EF4-FFF2-40B4-BE49-F238E27FC236}">
                        <a16:creationId xmlns:a16="http://schemas.microsoft.com/office/drawing/2014/main" id="{621E92C1-BAE4-46C8-89A1-96A68DFCCB08}"/>
                      </a:ext>
                    </a:extLst>
                  </p:cNvPr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7" name="Google Shape;3970;p39">
                    <a:extLst>
                      <a:ext uri="{FF2B5EF4-FFF2-40B4-BE49-F238E27FC236}">
                        <a16:creationId xmlns:a16="http://schemas.microsoft.com/office/drawing/2014/main" id="{C62DE2E8-6CC9-4D3B-8F05-E58426E29D1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" name="Google Shape;3971;p39">
                  <a:extLst>
                    <a:ext uri="{FF2B5EF4-FFF2-40B4-BE49-F238E27FC236}">
                      <a16:creationId xmlns:a16="http://schemas.microsoft.com/office/drawing/2014/main" id="{EC8DB97B-C2DE-4148-A202-57976D07916E}"/>
                    </a:ext>
                  </a:extLst>
                </p:cNvPr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290" name="Google Shape;3972;p39">
                    <a:extLst>
                      <a:ext uri="{FF2B5EF4-FFF2-40B4-BE49-F238E27FC236}">
                        <a16:creationId xmlns:a16="http://schemas.microsoft.com/office/drawing/2014/main" id="{BE008E24-55F2-489F-A078-2B06D8BFAA5C}"/>
                      </a:ext>
                    </a:extLst>
                  </p:cNvPr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" name="Google Shape;3973;p39">
                    <a:extLst>
                      <a:ext uri="{FF2B5EF4-FFF2-40B4-BE49-F238E27FC236}">
                        <a16:creationId xmlns:a16="http://schemas.microsoft.com/office/drawing/2014/main" id="{A6F0A3A4-11E3-48A8-9429-765020F7B303}"/>
                      </a:ext>
                    </a:extLst>
                  </p:cNvPr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" name="Google Shape;3974;p39">
                    <a:extLst>
                      <a:ext uri="{FF2B5EF4-FFF2-40B4-BE49-F238E27FC236}">
                        <a16:creationId xmlns:a16="http://schemas.microsoft.com/office/drawing/2014/main" id="{E9C2AB70-1B68-4F1A-9AB9-EF3A96C7D6EB}"/>
                      </a:ext>
                    </a:extLst>
                  </p:cNvPr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" name="Google Shape;3975;p39">
                    <a:extLst>
                      <a:ext uri="{FF2B5EF4-FFF2-40B4-BE49-F238E27FC236}">
                        <a16:creationId xmlns:a16="http://schemas.microsoft.com/office/drawing/2014/main" id="{F1BC5211-49FC-4FB5-8DEE-7548AB87B309}"/>
                      </a:ext>
                    </a:extLst>
                  </p:cNvPr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" name="Google Shape;3976;p39">
                    <a:extLst>
                      <a:ext uri="{FF2B5EF4-FFF2-40B4-BE49-F238E27FC236}">
                        <a16:creationId xmlns:a16="http://schemas.microsoft.com/office/drawing/2014/main" id="{2192D784-8375-463A-BBE4-1B2C7E17F95A}"/>
                      </a:ext>
                    </a:extLst>
                  </p:cNvPr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" name="Google Shape;3977;p39">
                    <a:extLst>
                      <a:ext uri="{FF2B5EF4-FFF2-40B4-BE49-F238E27FC236}">
                        <a16:creationId xmlns:a16="http://schemas.microsoft.com/office/drawing/2014/main" id="{F2C9851D-9DFB-4A50-866D-FE748DBDD7DC}"/>
                      </a:ext>
                    </a:extLst>
                  </p:cNvPr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" name="Google Shape;3978;p39">
                    <a:extLst>
                      <a:ext uri="{FF2B5EF4-FFF2-40B4-BE49-F238E27FC236}">
                        <a16:creationId xmlns:a16="http://schemas.microsoft.com/office/drawing/2014/main" id="{FE96D30D-1802-46B8-8A9A-DDCC7046A855}"/>
                      </a:ext>
                    </a:extLst>
                  </p:cNvPr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" name="Google Shape;3979;p39">
                    <a:extLst>
                      <a:ext uri="{FF2B5EF4-FFF2-40B4-BE49-F238E27FC236}">
                        <a16:creationId xmlns:a16="http://schemas.microsoft.com/office/drawing/2014/main" id="{9E3CAEA5-3E0C-4F6C-B8B6-7EA8197F7E80}"/>
                      </a:ext>
                    </a:extLst>
                  </p:cNvPr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" name="Google Shape;3980;p39">
                    <a:extLst>
                      <a:ext uri="{FF2B5EF4-FFF2-40B4-BE49-F238E27FC236}">
                        <a16:creationId xmlns:a16="http://schemas.microsoft.com/office/drawing/2014/main" id="{BE756A2C-13C0-4F44-BD97-B19CEE9BF430}"/>
                      </a:ext>
                    </a:extLst>
                  </p:cNvPr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" name="Google Shape;3981;p39">
                    <a:extLst>
                      <a:ext uri="{FF2B5EF4-FFF2-40B4-BE49-F238E27FC236}">
                        <a16:creationId xmlns:a16="http://schemas.microsoft.com/office/drawing/2014/main" id="{99F88C8D-2DE7-4D9B-869D-71D0496450AE}"/>
                      </a:ext>
                    </a:extLst>
                  </p:cNvPr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" name="Google Shape;3982;p39">
                    <a:extLst>
                      <a:ext uri="{FF2B5EF4-FFF2-40B4-BE49-F238E27FC236}">
                        <a16:creationId xmlns:a16="http://schemas.microsoft.com/office/drawing/2014/main" id="{F961A407-7906-4575-BBDA-1A6B9F2C26D9}"/>
                      </a:ext>
                    </a:extLst>
                  </p:cNvPr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" name="Google Shape;3983;p39">
                    <a:extLst>
                      <a:ext uri="{FF2B5EF4-FFF2-40B4-BE49-F238E27FC236}">
                        <a16:creationId xmlns:a16="http://schemas.microsoft.com/office/drawing/2014/main" id="{CF0204BF-3907-47AB-92D4-FEF026F23A68}"/>
                      </a:ext>
                    </a:extLst>
                  </p:cNvPr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" name="Google Shape;3984;p39">
                    <a:extLst>
                      <a:ext uri="{FF2B5EF4-FFF2-40B4-BE49-F238E27FC236}">
                        <a16:creationId xmlns:a16="http://schemas.microsoft.com/office/drawing/2014/main" id="{A1622700-4C6A-4EBD-8C5E-089B22482AAE}"/>
                      </a:ext>
                    </a:extLst>
                  </p:cNvPr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" name="Google Shape;3985;p39">
                    <a:extLst>
                      <a:ext uri="{FF2B5EF4-FFF2-40B4-BE49-F238E27FC236}">
                        <a16:creationId xmlns:a16="http://schemas.microsoft.com/office/drawing/2014/main" id="{16571EAB-1135-4099-BAA0-8147885EDAB5}"/>
                      </a:ext>
                    </a:extLst>
                  </p:cNvPr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" name="Google Shape;3986;p39">
                    <a:extLst>
                      <a:ext uri="{FF2B5EF4-FFF2-40B4-BE49-F238E27FC236}">
                        <a16:creationId xmlns:a16="http://schemas.microsoft.com/office/drawing/2014/main" id="{4DA05523-0EE7-481D-A425-9B1FFEFFF294}"/>
                      </a:ext>
                    </a:extLst>
                  </p:cNvPr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" name="Google Shape;3987;p39">
                    <a:extLst>
                      <a:ext uri="{FF2B5EF4-FFF2-40B4-BE49-F238E27FC236}">
                        <a16:creationId xmlns:a16="http://schemas.microsoft.com/office/drawing/2014/main" id="{EC1E942F-9C74-4159-89BD-382731435ADF}"/>
                      </a:ext>
                    </a:extLst>
                  </p:cNvPr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" name="Google Shape;3988;p39">
                    <a:extLst>
                      <a:ext uri="{FF2B5EF4-FFF2-40B4-BE49-F238E27FC236}">
                        <a16:creationId xmlns:a16="http://schemas.microsoft.com/office/drawing/2014/main" id="{BD460996-EFC0-459D-BE14-881012814ECC}"/>
                      </a:ext>
                    </a:extLst>
                  </p:cNvPr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" name="Google Shape;3989;p39">
                    <a:extLst>
                      <a:ext uri="{FF2B5EF4-FFF2-40B4-BE49-F238E27FC236}">
                        <a16:creationId xmlns:a16="http://schemas.microsoft.com/office/drawing/2014/main" id="{4103674C-B8E7-489B-B722-0A268B14A8F4}"/>
                      </a:ext>
                    </a:extLst>
                  </p:cNvPr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" name="Google Shape;3990;p39">
                    <a:extLst>
                      <a:ext uri="{FF2B5EF4-FFF2-40B4-BE49-F238E27FC236}">
                        <a16:creationId xmlns:a16="http://schemas.microsoft.com/office/drawing/2014/main" id="{EA2E5464-48A2-489C-B818-D408A9B60606}"/>
                      </a:ext>
                    </a:extLst>
                  </p:cNvPr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" name="Google Shape;3991;p39">
                    <a:extLst>
                      <a:ext uri="{FF2B5EF4-FFF2-40B4-BE49-F238E27FC236}">
                        <a16:creationId xmlns:a16="http://schemas.microsoft.com/office/drawing/2014/main" id="{A043B0CE-9A69-408D-A912-0E3984CF8440}"/>
                      </a:ext>
                    </a:extLst>
                  </p:cNvPr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" name="Google Shape;3992;p39">
                    <a:extLst>
                      <a:ext uri="{FF2B5EF4-FFF2-40B4-BE49-F238E27FC236}">
                        <a16:creationId xmlns:a16="http://schemas.microsoft.com/office/drawing/2014/main" id="{A4BE2875-8795-4C3F-A7DE-9342B27841BF}"/>
                      </a:ext>
                    </a:extLst>
                  </p:cNvPr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" name="Google Shape;3993;p39">
                    <a:extLst>
                      <a:ext uri="{FF2B5EF4-FFF2-40B4-BE49-F238E27FC236}">
                        <a16:creationId xmlns:a16="http://schemas.microsoft.com/office/drawing/2014/main" id="{96130569-6510-4C94-A2A6-4F2496ECDA0F}"/>
                      </a:ext>
                    </a:extLst>
                  </p:cNvPr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" name="Google Shape;3994;p39">
                    <a:extLst>
                      <a:ext uri="{FF2B5EF4-FFF2-40B4-BE49-F238E27FC236}">
                        <a16:creationId xmlns:a16="http://schemas.microsoft.com/office/drawing/2014/main" id="{AEB1E6EC-8B2A-4059-90B6-8DCC7124D1E9}"/>
                      </a:ext>
                    </a:extLst>
                  </p:cNvPr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3" name="Google Shape;3995;p39">
                    <a:extLst>
                      <a:ext uri="{FF2B5EF4-FFF2-40B4-BE49-F238E27FC236}">
                        <a16:creationId xmlns:a16="http://schemas.microsoft.com/office/drawing/2014/main" id="{B607FF4C-A785-4942-8A22-4FB30B0A07F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86" name="Google Shape;3996;p39">
                <a:extLst>
                  <a:ext uri="{FF2B5EF4-FFF2-40B4-BE49-F238E27FC236}">
                    <a16:creationId xmlns:a16="http://schemas.microsoft.com/office/drawing/2014/main" id="{B2F64C1C-6013-4C46-B8CD-768234F21129}"/>
                  </a:ext>
                </a:extLst>
              </p:cNvPr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3997;p39">
                <a:extLst>
                  <a:ext uri="{FF2B5EF4-FFF2-40B4-BE49-F238E27FC236}">
                    <a16:creationId xmlns:a16="http://schemas.microsoft.com/office/drawing/2014/main" id="{29B234D5-DF6C-4F67-ABB7-019C7F63B790}"/>
                  </a:ext>
                </a:extLst>
              </p:cNvPr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652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1483180" y="4669385"/>
            <a:ext cx="415636" cy="413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E92EB6-0290-4A62-A18B-2019973E6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3945" y="622111"/>
            <a:ext cx="10684871" cy="646331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/>
            <a:r>
              <a:rPr lang="en-US" altLang="vi-VN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Cacthutuc.lgo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lênh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40B1B7-5362-4DF2-A1DF-5880F6384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0719" y="2032336"/>
            <a:ext cx="53814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Edit “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Cacthutuc.lgo</a:t>
            </a:r>
            <a:endParaRPr lang="en-US" alt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7FA216-B6C4-480F-AF63-8F52C7017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965" y="2998380"/>
            <a:ext cx="57529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Save “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Cacthutuc.lgo</a:t>
            </a:r>
            <a:endParaRPr lang="en-US" alt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6A6051-2AC1-45B5-A88D-0871211A8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7669" y="3833507"/>
            <a:ext cx="46497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Load “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Cacthutuc.lgo</a:t>
            </a:r>
            <a:endParaRPr lang="en-US" alt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oogle Shape;3812;p39">
            <a:extLst>
              <a:ext uri="{FF2B5EF4-FFF2-40B4-BE49-F238E27FC236}">
                <a16:creationId xmlns:a16="http://schemas.microsoft.com/office/drawing/2014/main" id="{013B9C9E-0D92-488D-AAA7-DB72CA89061E}"/>
              </a:ext>
            </a:extLst>
          </p:cNvPr>
          <p:cNvGrpSpPr/>
          <p:nvPr/>
        </p:nvGrpSpPr>
        <p:grpSpPr>
          <a:xfrm>
            <a:off x="9508566" y="4323374"/>
            <a:ext cx="1474450" cy="1443564"/>
            <a:chOff x="3192738" y="1354984"/>
            <a:chExt cx="1474450" cy="1443564"/>
          </a:xfrm>
        </p:grpSpPr>
        <p:grpSp>
          <p:nvGrpSpPr>
            <p:cNvPr id="17" name="Google Shape;3813;p39">
              <a:extLst>
                <a:ext uri="{FF2B5EF4-FFF2-40B4-BE49-F238E27FC236}">
                  <a16:creationId xmlns:a16="http://schemas.microsoft.com/office/drawing/2014/main" id="{2CAEF579-CBA9-4F6A-A38B-3F5B82179AC1}"/>
                </a:ext>
              </a:extLst>
            </p:cNvPr>
            <p:cNvGrpSpPr/>
            <p:nvPr/>
          </p:nvGrpSpPr>
          <p:grpSpPr>
            <a:xfrm rot="1801993" flipH="1">
              <a:off x="3556622" y="1482240"/>
              <a:ext cx="680672" cy="641753"/>
              <a:chOff x="6795971" y="2730008"/>
              <a:chExt cx="1945294" cy="1834067"/>
            </a:xfrm>
          </p:grpSpPr>
          <p:sp>
            <p:nvSpPr>
              <p:cNvPr id="76" name="Google Shape;3814;p39">
                <a:extLst>
                  <a:ext uri="{FF2B5EF4-FFF2-40B4-BE49-F238E27FC236}">
                    <a16:creationId xmlns:a16="http://schemas.microsoft.com/office/drawing/2014/main" id="{55481219-D738-489A-AA05-BE8962D802F7}"/>
                  </a:ext>
                </a:extLst>
              </p:cNvPr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3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3815;p39">
                <a:extLst>
                  <a:ext uri="{FF2B5EF4-FFF2-40B4-BE49-F238E27FC236}">
                    <a16:creationId xmlns:a16="http://schemas.microsoft.com/office/drawing/2014/main" id="{9B2227B4-E23F-46E7-89A0-ACFA733D3051}"/>
                  </a:ext>
                </a:extLst>
              </p:cNvPr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3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" name="Google Shape;3816;p39">
              <a:extLst>
                <a:ext uri="{FF2B5EF4-FFF2-40B4-BE49-F238E27FC236}">
                  <a16:creationId xmlns:a16="http://schemas.microsoft.com/office/drawing/2014/main" id="{E00BC91E-5BC7-4AF2-BC97-17BD1BD71947}"/>
                </a:ext>
              </a:extLst>
            </p:cNvPr>
            <p:cNvGrpSpPr/>
            <p:nvPr/>
          </p:nvGrpSpPr>
          <p:grpSpPr>
            <a:xfrm rot="3590695">
              <a:off x="3878314" y="1717133"/>
              <a:ext cx="680776" cy="641851"/>
              <a:chOff x="6795971" y="2730008"/>
              <a:chExt cx="1945294" cy="1834067"/>
            </a:xfrm>
          </p:grpSpPr>
          <p:sp>
            <p:nvSpPr>
              <p:cNvPr id="74" name="Google Shape;3817;p39">
                <a:extLst>
                  <a:ext uri="{FF2B5EF4-FFF2-40B4-BE49-F238E27FC236}">
                    <a16:creationId xmlns:a16="http://schemas.microsoft.com/office/drawing/2014/main" id="{B6FB6DFA-89F7-4954-B731-1CDE9DF770D5}"/>
                  </a:ext>
                </a:extLst>
              </p:cNvPr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3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3818;p39">
                <a:extLst>
                  <a:ext uri="{FF2B5EF4-FFF2-40B4-BE49-F238E27FC236}">
                    <a16:creationId xmlns:a16="http://schemas.microsoft.com/office/drawing/2014/main" id="{B367C776-7FAB-4C7F-8553-D9804702D4C0}"/>
                  </a:ext>
                </a:extLst>
              </p:cNvPr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3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" name="Google Shape;3819;p39">
              <a:extLst>
                <a:ext uri="{FF2B5EF4-FFF2-40B4-BE49-F238E27FC236}">
                  <a16:creationId xmlns:a16="http://schemas.microsoft.com/office/drawing/2014/main" id="{2B004058-0C15-4A97-9681-DA5A0736BDEA}"/>
                </a:ext>
              </a:extLst>
            </p:cNvPr>
            <p:cNvGrpSpPr/>
            <p:nvPr/>
          </p:nvGrpSpPr>
          <p:grpSpPr>
            <a:xfrm rot="7606721" flipH="1">
              <a:off x="3372351" y="1726359"/>
              <a:ext cx="891033" cy="894901"/>
              <a:chOff x="8302868" y="1340770"/>
              <a:chExt cx="3569773" cy="3585270"/>
            </a:xfrm>
          </p:grpSpPr>
          <p:grpSp>
            <p:nvGrpSpPr>
              <p:cNvPr id="20" name="Google Shape;3820;p39">
                <a:extLst>
                  <a:ext uri="{FF2B5EF4-FFF2-40B4-BE49-F238E27FC236}">
                    <a16:creationId xmlns:a16="http://schemas.microsoft.com/office/drawing/2014/main" id="{6D1D7021-BF6C-4984-BCB4-B395D8B43315}"/>
                  </a:ext>
                </a:extLst>
              </p:cNvPr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24" name="Google Shape;3821;p39">
                  <a:extLst>
                    <a:ext uri="{FF2B5EF4-FFF2-40B4-BE49-F238E27FC236}">
                      <a16:creationId xmlns:a16="http://schemas.microsoft.com/office/drawing/2014/main" id="{46F9DF61-C784-4874-9C7B-3848DD8F0A43}"/>
                    </a:ext>
                  </a:extLst>
                </p:cNvPr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50" name="Google Shape;3822;p39">
                    <a:extLst>
                      <a:ext uri="{FF2B5EF4-FFF2-40B4-BE49-F238E27FC236}">
                        <a16:creationId xmlns:a16="http://schemas.microsoft.com/office/drawing/2014/main" id="{BED26FCF-286A-4288-A179-E43DE20F2760}"/>
                      </a:ext>
                    </a:extLst>
                  </p:cNvPr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" name="Google Shape;3823;p39">
                    <a:extLst>
                      <a:ext uri="{FF2B5EF4-FFF2-40B4-BE49-F238E27FC236}">
                        <a16:creationId xmlns:a16="http://schemas.microsoft.com/office/drawing/2014/main" id="{BA170AB1-F602-40BB-9D31-ED5D81828A2C}"/>
                      </a:ext>
                    </a:extLst>
                  </p:cNvPr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" name="Google Shape;3824;p39">
                    <a:extLst>
                      <a:ext uri="{FF2B5EF4-FFF2-40B4-BE49-F238E27FC236}">
                        <a16:creationId xmlns:a16="http://schemas.microsoft.com/office/drawing/2014/main" id="{F432481F-81FB-4519-8B5C-B6E0FC816607}"/>
                      </a:ext>
                    </a:extLst>
                  </p:cNvPr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3825;p39">
                    <a:extLst>
                      <a:ext uri="{FF2B5EF4-FFF2-40B4-BE49-F238E27FC236}">
                        <a16:creationId xmlns:a16="http://schemas.microsoft.com/office/drawing/2014/main" id="{F0A6452D-9D44-4D96-976C-FBCAA16A4153}"/>
                      </a:ext>
                    </a:extLst>
                  </p:cNvPr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" name="Google Shape;3826;p39">
                    <a:extLst>
                      <a:ext uri="{FF2B5EF4-FFF2-40B4-BE49-F238E27FC236}">
                        <a16:creationId xmlns:a16="http://schemas.microsoft.com/office/drawing/2014/main" id="{4BE3AFC5-22F5-44AD-8746-4CF33F8D7BAF}"/>
                      </a:ext>
                    </a:extLst>
                  </p:cNvPr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" name="Google Shape;3827;p39">
                    <a:extLst>
                      <a:ext uri="{FF2B5EF4-FFF2-40B4-BE49-F238E27FC236}">
                        <a16:creationId xmlns:a16="http://schemas.microsoft.com/office/drawing/2014/main" id="{E6B62150-7643-42F8-BBC5-765083F50EDB}"/>
                      </a:ext>
                    </a:extLst>
                  </p:cNvPr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3828;p39">
                    <a:extLst>
                      <a:ext uri="{FF2B5EF4-FFF2-40B4-BE49-F238E27FC236}">
                        <a16:creationId xmlns:a16="http://schemas.microsoft.com/office/drawing/2014/main" id="{851B5628-5A21-45DF-8608-9ACFAD8EF69A}"/>
                      </a:ext>
                    </a:extLst>
                  </p:cNvPr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" name="Google Shape;3829;p39">
                    <a:extLst>
                      <a:ext uri="{FF2B5EF4-FFF2-40B4-BE49-F238E27FC236}">
                        <a16:creationId xmlns:a16="http://schemas.microsoft.com/office/drawing/2014/main" id="{1A5BF026-33CA-424B-AAE7-51DE9F060E79}"/>
                      </a:ext>
                    </a:extLst>
                  </p:cNvPr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" name="Google Shape;3830;p39">
                    <a:extLst>
                      <a:ext uri="{FF2B5EF4-FFF2-40B4-BE49-F238E27FC236}">
                        <a16:creationId xmlns:a16="http://schemas.microsoft.com/office/drawing/2014/main" id="{325AF167-D427-4C42-825E-4B4F2EE39BC9}"/>
                      </a:ext>
                    </a:extLst>
                  </p:cNvPr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" name="Google Shape;3831;p39">
                    <a:extLst>
                      <a:ext uri="{FF2B5EF4-FFF2-40B4-BE49-F238E27FC236}">
                        <a16:creationId xmlns:a16="http://schemas.microsoft.com/office/drawing/2014/main" id="{E0F76B50-570C-426F-A8E2-93885666A488}"/>
                      </a:ext>
                    </a:extLst>
                  </p:cNvPr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" name="Google Shape;3832;p39">
                    <a:extLst>
                      <a:ext uri="{FF2B5EF4-FFF2-40B4-BE49-F238E27FC236}">
                        <a16:creationId xmlns:a16="http://schemas.microsoft.com/office/drawing/2014/main" id="{480A2E31-8269-416A-9889-3111B69799FE}"/>
                      </a:ext>
                    </a:extLst>
                  </p:cNvPr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" name="Google Shape;3833;p39">
                    <a:extLst>
                      <a:ext uri="{FF2B5EF4-FFF2-40B4-BE49-F238E27FC236}">
                        <a16:creationId xmlns:a16="http://schemas.microsoft.com/office/drawing/2014/main" id="{ABB51CA6-0FC9-45FA-B362-880EECEFE437}"/>
                      </a:ext>
                    </a:extLst>
                  </p:cNvPr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" name="Google Shape;3834;p39">
                    <a:extLst>
                      <a:ext uri="{FF2B5EF4-FFF2-40B4-BE49-F238E27FC236}">
                        <a16:creationId xmlns:a16="http://schemas.microsoft.com/office/drawing/2014/main" id="{FF9E8BCD-4548-4BFA-88BF-A7E390384C2C}"/>
                      </a:ext>
                    </a:extLst>
                  </p:cNvPr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" name="Google Shape;3835;p39">
                    <a:extLst>
                      <a:ext uri="{FF2B5EF4-FFF2-40B4-BE49-F238E27FC236}">
                        <a16:creationId xmlns:a16="http://schemas.microsoft.com/office/drawing/2014/main" id="{EE82079B-CC3F-4D9C-8631-DF41E5A6067C}"/>
                      </a:ext>
                    </a:extLst>
                  </p:cNvPr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3836;p39">
                    <a:extLst>
                      <a:ext uri="{FF2B5EF4-FFF2-40B4-BE49-F238E27FC236}">
                        <a16:creationId xmlns:a16="http://schemas.microsoft.com/office/drawing/2014/main" id="{1579726E-08BC-4B9A-9F41-3BBBE77C70BA}"/>
                      </a:ext>
                    </a:extLst>
                  </p:cNvPr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" name="Google Shape;3837;p39">
                    <a:extLst>
                      <a:ext uri="{FF2B5EF4-FFF2-40B4-BE49-F238E27FC236}">
                        <a16:creationId xmlns:a16="http://schemas.microsoft.com/office/drawing/2014/main" id="{DD80AE08-5BD5-472B-AA95-AD7A83A5E45F}"/>
                      </a:ext>
                    </a:extLst>
                  </p:cNvPr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" name="Google Shape;3838;p39">
                    <a:extLst>
                      <a:ext uri="{FF2B5EF4-FFF2-40B4-BE49-F238E27FC236}">
                        <a16:creationId xmlns:a16="http://schemas.microsoft.com/office/drawing/2014/main" id="{16BCAD54-C809-4FDC-9D30-A4DF156C23E1}"/>
                      </a:ext>
                    </a:extLst>
                  </p:cNvPr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" name="Google Shape;3839;p39">
                    <a:extLst>
                      <a:ext uri="{FF2B5EF4-FFF2-40B4-BE49-F238E27FC236}">
                        <a16:creationId xmlns:a16="http://schemas.microsoft.com/office/drawing/2014/main" id="{C714A4B8-F7F9-4369-A232-B7D49666CB24}"/>
                      </a:ext>
                    </a:extLst>
                  </p:cNvPr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" name="Google Shape;3840;p39">
                    <a:extLst>
                      <a:ext uri="{FF2B5EF4-FFF2-40B4-BE49-F238E27FC236}">
                        <a16:creationId xmlns:a16="http://schemas.microsoft.com/office/drawing/2014/main" id="{E0F441EC-7A1D-4E9A-A2E3-98B7D8146CBD}"/>
                      </a:ext>
                    </a:extLst>
                  </p:cNvPr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" name="Google Shape;3841;p39">
                    <a:extLst>
                      <a:ext uri="{FF2B5EF4-FFF2-40B4-BE49-F238E27FC236}">
                        <a16:creationId xmlns:a16="http://schemas.microsoft.com/office/drawing/2014/main" id="{9D5E6F9C-B252-43EE-ACAC-969D77653C04}"/>
                      </a:ext>
                    </a:extLst>
                  </p:cNvPr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" name="Google Shape;3842;p39">
                    <a:extLst>
                      <a:ext uri="{FF2B5EF4-FFF2-40B4-BE49-F238E27FC236}">
                        <a16:creationId xmlns:a16="http://schemas.microsoft.com/office/drawing/2014/main" id="{9B2CDFC2-BC32-495B-9BF1-509D9326B103}"/>
                      </a:ext>
                    </a:extLst>
                  </p:cNvPr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" name="Google Shape;3843;p39">
                    <a:extLst>
                      <a:ext uri="{FF2B5EF4-FFF2-40B4-BE49-F238E27FC236}">
                        <a16:creationId xmlns:a16="http://schemas.microsoft.com/office/drawing/2014/main" id="{60A0D481-910B-4BA0-925A-921F71F06BBD}"/>
                      </a:ext>
                    </a:extLst>
                  </p:cNvPr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3844;p39">
                    <a:extLst>
                      <a:ext uri="{FF2B5EF4-FFF2-40B4-BE49-F238E27FC236}">
                        <a16:creationId xmlns:a16="http://schemas.microsoft.com/office/drawing/2014/main" id="{C7CC619E-2F71-4273-95B9-C21228BE1FFD}"/>
                      </a:ext>
                    </a:extLst>
                  </p:cNvPr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" name="Google Shape;3845;p39">
                    <a:extLst>
                      <a:ext uri="{FF2B5EF4-FFF2-40B4-BE49-F238E27FC236}">
                        <a16:creationId xmlns:a16="http://schemas.microsoft.com/office/drawing/2014/main" id="{301BD57E-7FF3-45A9-ACB8-F2D98EBFCDF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" name="Google Shape;3846;p39">
                  <a:extLst>
                    <a:ext uri="{FF2B5EF4-FFF2-40B4-BE49-F238E27FC236}">
                      <a16:creationId xmlns:a16="http://schemas.microsoft.com/office/drawing/2014/main" id="{7720A0B9-945D-430B-9CD0-2F12968F3E57}"/>
                    </a:ext>
                  </a:extLst>
                </p:cNvPr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26" name="Google Shape;3847;p39">
                    <a:extLst>
                      <a:ext uri="{FF2B5EF4-FFF2-40B4-BE49-F238E27FC236}">
                        <a16:creationId xmlns:a16="http://schemas.microsoft.com/office/drawing/2014/main" id="{2DFFDEE5-13E7-47F5-8C40-1B121AB681FD}"/>
                      </a:ext>
                    </a:extLst>
                  </p:cNvPr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" name="Google Shape;3848;p39">
                    <a:extLst>
                      <a:ext uri="{FF2B5EF4-FFF2-40B4-BE49-F238E27FC236}">
                        <a16:creationId xmlns:a16="http://schemas.microsoft.com/office/drawing/2014/main" id="{3C768309-7FE3-478A-8D29-049DF85D7403}"/>
                      </a:ext>
                    </a:extLst>
                  </p:cNvPr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" name="Google Shape;3849;p39">
                    <a:extLst>
                      <a:ext uri="{FF2B5EF4-FFF2-40B4-BE49-F238E27FC236}">
                        <a16:creationId xmlns:a16="http://schemas.microsoft.com/office/drawing/2014/main" id="{4E3A27C8-B438-458E-B1F4-CEBB401DAD40}"/>
                      </a:ext>
                    </a:extLst>
                  </p:cNvPr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" name="Google Shape;3850;p39">
                    <a:extLst>
                      <a:ext uri="{FF2B5EF4-FFF2-40B4-BE49-F238E27FC236}">
                        <a16:creationId xmlns:a16="http://schemas.microsoft.com/office/drawing/2014/main" id="{51A17170-773A-4E21-996A-490FC86B4C6A}"/>
                      </a:ext>
                    </a:extLst>
                  </p:cNvPr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" name="Google Shape;3851;p39">
                    <a:extLst>
                      <a:ext uri="{FF2B5EF4-FFF2-40B4-BE49-F238E27FC236}">
                        <a16:creationId xmlns:a16="http://schemas.microsoft.com/office/drawing/2014/main" id="{EB869BA1-5A46-4BB4-B790-CE92F93FD373}"/>
                      </a:ext>
                    </a:extLst>
                  </p:cNvPr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" name="Google Shape;3852;p39">
                    <a:extLst>
                      <a:ext uri="{FF2B5EF4-FFF2-40B4-BE49-F238E27FC236}">
                        <a16:creationId xmlns:a16="http://schemas.microsoft.com/office/drawing/2014/main" id="{13B4FD96-DA7A-41F1-AC96-1172B09DD26F}"/>
                      </a:ext>
                    </a:extLst>
                  </p:cNvPr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" name="Google Shape;3853;p39">
                    <a:extLst>
                      <a:ext uri="{FF2B5EF4-FFF2-40B4-BE49-F238E27FC236}">
                        <a16:creationId xmlns:a16="http://schemas.microsoft.com/office/drawing/2014/main" id="{56F4B2FF-0DBE-4FD3-A33D-98CA85037A0A}"/>
                      </a:ext>
                    </a:extLst>
                  </p:cNvPr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" name="Google Shape;3854;p39">
                    <a:extLst>
                      <a:ext uri="{FF2B5EF4-FFF2-40B4-BE49-F238E27FC236}">
                        <a16:creationId xmlns:a16="http://schemas.microsoft.com/office/drawing/2014/main" id="{E271D783-B53C-4B05-A81B-85036B174E22}"/>
                      </a:ext>
                    </a:extLst>
                  </p:cNvPr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" name="Google Shape;3855;p39">
                    <a:extLst>
                      <a:ext uri="{FF2B5EF4-FFF2-40B4-BE49-F238E27FC236}">
                        <a16:creationId xmlns:a16="http://schemas.microsoft.com/office/drawing/2014/main" id="{903FCE4C-6ACA-43D3-9677-8E42B3CE088A}"/>
                      </a:ext>
                    </a:extLst>
                  </p:cNvPr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" name="Google Shape;3856;p39">
                    <a:extLst>
                      <a:ext uri="{FF2B5EF4-FFF2-40B4-BE49-F238E27FC236}">
                        <a16:creationId xmlns:a16="http://schemas.microsoft.com/office/drawing/2014/main" id="{1D8B8009-6E51-4076-BC47-770E75A1862E}"/>
                      </a:ext>
                    </a:extLst>
                  </p:cNvPr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" name="Google Shape;3857;p39">
                    <a:extLst>
                      <a:ext uri="{FF2B5EF4-FFF2-40B4-BE49-F238E27FC236}">
                        <a16:creationId xmlns:a16="http://schemas.microsoft.com/office/drawing/2014/main" id="{520A7234-7BDD-4DE9-B82C-93F731683A64}"/>
                      </a:ext>
                    </a:extLst>
                  </p:cNvPr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3858;p39">
                    <a:extLst>
                      <a:ext uri="{FF2B5EF4-FFF2-40B4-BE49-F238E27FC236}">
                        <a16:creationId xmlns:a16="http://schemas.microsoft.com/office/drawing/2014/main" id="{0439CF24-E0EE-43C2-88CD-3D18F7805D3D}"/>
                      </a:ext>
                    </a:extLst>
                  </p:cNvPr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" name="Google Shape;3859;p39">
                    <a:extLst>
                      <a:ext uri="{FF2B5EF4-FFF2-40B4-BE49-F238E27FC236}">
                        <a16:creationId xmlns:a16="http://schemas.microsoft.com/office/drawing/2014/main" id="{2B06DC84-6284-485D-B24D-A39A0B4DB1D1}"/>
                      </a:ext>
                    </a:extLst>
                  </p:cNvPr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" name="Google Shape;3860;p39">
                    <a:extLst>
                      <a:ext uri="{FF2B5EF4-FFF2-40B4-BE49-F238E27FC236}">
                        <a16:creationId xmlns:a16="http://schemas.microsoft.com/office/drawing/2014/main" id="{4B55429B-2636-4C6E-9193-7B82EFF91C7A}"/>
                      </a:ext>
                    </a:extLst>
                  </p:cNvPr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" name="Google Shape;3861;p39">
                    <a:extLst>
                      <a:ext uri="{FF2B5EF4-FFF2-40B4-BE49-F238E27FC236}">
                        <a16:creationId xmlns:a16="http://schemas.microsoft.com/office/drawing/2014/main" id="{0709240F-BFCF-471C-B48F-072860155DD4}"/>
                      </a:ext>
                    </a:extLst>
                  </p:cNvPr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" name="Google Shape;3862;p39">
                    <a:extLst>
                      <a:ext uri="{FF2B5EF4-FFF2-40B4-BE49-F238E27FC236}">
                        <a16:creationId xmlns:a16="http://schemas.microsoft.com/office/drawing/2014/main" id="{6430F31C-88B6-455F-8D2A-65680F8D2A38}"/>
                      </a:ext>
                    </a:extLst>
                  </p:cNvPr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" name="Google Shape;3863;p39">
                    <a:extLst>
                      <a:ext uri="{FF2B5EF4-FFF2-40B4-BE49-F238E27FC236}">
                        <a16:creationId xmlns:a16="http://schemas.microsoft.com/office/drawing/2014/main" id="{B5424A05-B924-4FAD-83B7-6DA5EABC0C8E}"/>
                      </a:ext>
                    </a:extLst>
                  </p:cNvPr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" name="Google Shape;3864;p39">
                    <a:extLst>
                      <a:ext uri="{FF2B5EF4-FFF2-40B4-BE49-F238E27FC236}">
                        <a16:creationId xmlns:a16="http://schemas.microsoft.com/office/drawing/2014/main" id="{EA6DB4DC-A353-4470-A817-8219E6294DFA}"/>
                      </a:ext>
                    </a:extLst>
                  </p:cNvPr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" name="Google Shape;3865;p39">
                    <a:extLst>
                      <a:ext uri="{FF2B5EF4-FFF2-40B4-BE49-F238E27FC236}">
                        <a16:creationId xmlns:a16="http://schemas.microsoft.com/office/drawing/2014/main" id="{76672A7C-4916-43ED-8D93-246AF17C1C3A}"/>
                      </a:ext>
                    </a:extLst>
                  </p:cNvPr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" name="Google Shape;3866;p39">
                    <a:extLst>
                      <a:ext uri="{FF2B5EF4-FFF2-40B4-BE49-F238E27FC236}">
                        <a16:creationId xmlns:a16="http://schemas.microsoft.com/office/drawing/2014/main" id="{DB84AF80-15D0-43D2-A939-8A70B6F5E0AD}"/>
                      </a:ext>
                    </a:extLst>
                  </p:cNvPr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" name="Google Shape;3867;p39">
                    <a:extLst>
                      <a:ext uri="{FF2B5EF4-FFF2-40B4-BE49-F238E27FC236}">
                        <a16:creationId xmlns:a16="http://schemas.microsoft.com/office/drawing/2014/main" id="{4D1F1E8F-AEC6-48FB-A10F-329EA5176A84}"/>
                      </a:ext>
                    </a:extLst>
                  </p:cNvPr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" name="Google Shape;3868;p39">
                    <a:extLst>
                      <a:ext uri="{FF2B5EF4-FFF2-40B4-BE49-F238E27FC236}">
                        <a16:creationId xmlns:a16="http://schemas.microsoft.com/office/drawing/2014/main" id="{EAEECB1D-3EE6-43B3-80BC-B86F7A1F9BCC}"/>
                      </a:ext>
                    </a:extLst>
                  </p:cNvPr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3869;p39">
                    <a:extLst>
                      <a:ext uri="{FF2B5EF4-FFF2-40B4-BE49-F238E27FC236}">
                        <a16:creationId xmlns:a16="http://schemas.microsoft.com/office/drawing/2014/main" id="{16B7A499-F243-447B-8F5A-4ED13385D0C1}"/>
                      </a:ext>
                    </a:extLst>
                  </p:cNvPr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" name="Google Shape;3870;p39">
                    <a:extLst>
                      <a:ext uri="{FF2B5EF4-FFF2-40B4-BE49-F238E27FC236}">
                        <a16:creationId xmlns:a16="http://schemas.microsoft.com/office/drawing/2014/main" id="{51D724EC-3AE0-4AAF-A51B-75B3329EEE4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2" name="Google Shape;3871;p39">
                <a:extLst>
                  <a:ext uri="{FF2B5EF4-FFF2-40B4-BE49-F238E27FC236}">
                    <a16:creationId xmlns:a16="http://schemas.microsoft.com/office/drawing/2014/main" id="{17D66168-4A90-4293-93EA-EE529EC68063}"/>
                  </a:ext>
                </a:extLst>
              </p:cNvPr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3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3872;p39">
                <a:extLst>
                  <a:ext uri="{FF2B5EF4-FFF2-40B4-BE49-F238E27FC236}">
                    <a16:creationId xmlns:a16="http://schemas.microsoft.com/office/drawing/2014/main" id="{BEF557F1-D1C9-49CA-898C-05232B55EDE2}"/>
                  </a:ext>
                </a:extLst>
              </p:cNvPr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3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8" name="Google Shape;3873;p39">
            <a:extLst>
              <a:ext uri="{FF2B5EF4-FFF2-40B4-BE49-F238E27FC236}">
                <a16:creationId xmlns:a16="http://schemas.microsoft.com/office/drawing/2014/main" id="{0B3EA556-F672-4513-A9F0-7B6A5B7243C0}"/>
              </a:ext>
            </a:extLst>
          </p:cNvPr>
          <p:cNvGrpSpPr/>
          <p:nvPr/>
        </p:nvGrpSpPr>
        <p:grpSpPr>
          <a:xfrm rot="-10290670">
            <a:off x="10270106" y="3886465"/>
            <a:ext cx="1148446" cy="1634134"/>
            <a:chOff x="9746781" y="290771"/>
            <a:chExt cx="1603875" cy="2282168"/>
          </a:xfrm>
        </p:grpSpPr>
        <p:grpSp>
          <p:nvGrpSpPr>
            <p:cNvPr id="79" name="Google Shape;3874;p39">
              <a:extLst>
                <a:ext uri="{FF2B5EF4-FFF2-40B4-BE49-F238E27FC236}">
                  <a16:creationId xmlns:a16="http://schemas.microsoft.com/office/drawing/2014/main" id="{04BFBC16-CD12-4FB6-A60E-DBA062079CB2}"/>
                </a:ext>
              </a:extLst>
            </p:cNvPr>
            <p:cNvGrpSpPr/>
            <p:nvPr/>
          </p:nvGrpSpPr>
          <p:grpSpPr>
            <a:xfrm rot="-8504246" flipH="1">
              <a:off x="10080866" y="1478312"/>
              <a:ext cx="950868" cy="896500"/>
              <a:chOff x="6795971" y="2730009"/>
              <a:chExt cx="1945294" cy="1834067"/>
            </a:xfrm>
          </p:grpSpPr>
          <p:sp>
            <p:nvSpPr>
              <p:cNvPr id="140" name="Google Shape;3875;p39">
                <a:extLst>
                  <a:ext uri="{FF2B5EF4-FFF2-40B4-BE49-F238E27FC236}">
                    <a16:creationId xmlns:a16="http://schemas.microsoft.com/office/drawing/2014/main" id="{22EBB9F9-6CB2-4AF3-9E69-272201A52BC8}"/>
                  </a:ext>
                </a:extLst>
              </p:cNvPr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3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3876;p39">
                <a:extLst>
                  <a:ext uri="{FF2B5EF4-FFF2-40B4-BE49-F238E27FC236}">
                    <a16:creationId xmlns:a16="http://schemas.microsoft.com/office/drawing/2014/main" id="{1C7BAB77-CCB7-4006-B785-5FF4C4D1FB8F}"/>
                  </a:ext>
                </a:extLst>
              </p:cNvPr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3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" name="Google Shape;3877;p39">
              <a:extLst>
                <a:ext uri="{FF2B5EF4-FFF2-40B4-BE49-F238E27FC236}">
                  <a16:creationId xmlns:a16="http://schemas.microsoft.com/office/drawing/2014/main" id="{969EE8D0-7D4E-4208-BFA4-F11C612BA03B}"/>
                </a:ext>
              </a:extLst>
            </p:cNvPr>
            <p:cNvGrpSpPr/>
            <p:nvPr/>
          </p:nvGrpSpPr>
          <p:grpSpPr>
            <a:xfrm rot="-5804727" flipH="1">
              <a:off x="9772331" y="1233982"/>
              <a:ext cx="950632" cy="896277"/>
              <a:chOff x="6795971" y="2730008"/>
              <a:chExt cx="1945294" cy="1834067"/>
            </a:xfrm>
          </p:grpSpPr>
          <p:sp>
            <p:nvSpPr>
              <p:cNvPr id="138" name="Google Shape;3878;p39">
                <a:extLst>
                  <a:ext uri="{FF2B5EF4-FFF2-40B4-BE49-F238E27FC236}">
                    <a16:creationId xmlns:a16="http://schemas.microsoft.com/office/drawing/2014/main" id="{CB08640B-3ADD-4846-8921-C865D2E13342}"/>
                  </a:ext>
                </a:extLst>
              </p:cNvPr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3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3879;p39">
                <a:extLst>
                  <a:ext uri="{FF2B5EF4-FFF2-40B4-BE49-F238E27FC236}">
                    <a16:creationId xmlns:a16="http://schemas.microsoft.com/office/drawing/2014/main" id="{CBBD8D6D-20A9-4E58-9EA7-1298623ABDE3}"/>
                  </a:ext>
                </a:extLst>
              </p:cNvPr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3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" name="Google Shape;3880;p39">
              <a:extLst>
                <a:ext uri="{FF2B5EF4-FFF2-40B4-BE49-F238E27FC236}">
                  <a16:creationId xmlns:a16="http://schemas.microsoft.com/office/drawing/2014/main" id="{7EED3B92-BD6B-4189-8BD0-9BCD5F08AAE4}"/>
                </a:ext>
              </a:extLst>
            </p:cNvPr>
            <p:cNvGrpSpPr/>
            <p:nvPr/>
          </p:nvGrpSpPr>
          <p:grpSpPr>
            <a:xfrm rot="-2700000">
              <a:off x="10063131" y="495643"/>
              <a:ext cx="950767" cy="896404"/>
              <a:chOff x="6795971" y="2730008"/>
              <a:chExt cx="1945294" cy="1834067"/>
            </a:xfrm>
          </p:grpSpPr>
          <p:sp>
            <p:nvSpPr>
              <p:cNvPr id="136" name="Google Shape;3881;p39">
                <a:extLst>
                  <a:ext uri="{FF2B5EF4-FFF2-40B4-BE49-F238E27FC236}">
                    <a16:creationId xmlns:a16="http://schemas.microsoft.com/office/drawing/2014/main" id="{CA3C8028-4C58-4C5B-AF1E-1999F4733F42}"/>
                  </a:ext>
                </a:extLst>
              </p:cNvPr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3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3882;p39">
                <a:extLst>
                  <a:ext uri="{FF2B5EF4-FFF2-40B4-BE49-F238E27FC236}">
                    <a16:creationId xmlns:a16="http://schemas.microsoft.com/office/drawing/2014/main" id="{736078AB-A4B5-473B-9122-378E0ABB370C}"/>
                  </a:ext>
                </a:extLst>
              </p:cNvPr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3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" name="Google Shape;3883;p39">
              <a:extLst>
                <a:ext uri="{FF2B5EF4-FFF2-40B4-BE49-F238E27FC236}">
                  <a16:creationId xmlns:a16="http://schemas.microsoft.com/office/drawing/2014/main" id="{40B3656C-A046-426A-AF2E-49C911EF7F03}"/>
                </a:ext>
              </a:extLst>
            </p:cNvPr>
            <p:cNvGrpSpPr/>
            <p:nvPr/>
          </p:nvGrpSpPr>
          <p:grpSpPr>
            <a:xfrm flipH="1">
              <a:off x="10106233" y="835713"/>
              <a:ext cx="1244423" cy="1249825"/>
              <a:chOff x="8302868" y="1340770"/>
              <a:chExt cx="3569773" cy="3585270"/>
            </a:xfrm>
          </p:grpSpPr>
          <p:grpSp>
            <p:nvGrpSpPr>
              <p:cNvPr id="83" name="Google Shape;3884;p39">
                <a:extLst>
                  <a:ext uri="{FF2B5EF4-FFF2-40B4-BE49-F238E27FC236}">
                    <a16:creationId xmlns:a16="http://schemas.microsoft.com/office/drawing/2014/main" id="{BA85E9F3-6F5B-4E6B-A805-0706E9847EF2}"/>
                  </a:ext>
                </a:extLst>
              </p:cNvPr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86" name="Google Shape;3885;p39">
                  <a:extLst>
                    <a:ext uri="{FF2B5EF4-FFF2-40B4-BE49-F238E27FC236}">
                      <a16:creationId xmlns:a16="http://schemas.microsoft.com/office/drawing/2014/main" id="{95B38594-9594-406A-9AE1-538648F853EA}"/>
                    </a:ext>
                  </a:extLst>
                </p:cNvPr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112" name="Google Shape;3886;p39">
                    <a:extLst>
                      <a:ext uri="{FF2B5EF4-FFF2-40B4-BE49-F238E27FC236}">
                        <a16:creationId xmlns:a16="http://schemas.microsoft.com/office/drawing/2014/main" id="{45EC27A1-39CC-41C3-B9D7-C45FDA8628C1}"/>
                      </a:ext>
                    </a:extLst>
                  </p:cNvPr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" name="Google Shape;3887;p39">
                    <a:extLst>
                      <a:ext uri="{FF2B5EF4-FFF2-40B4-BE49-F238E27FC236}">
                        <a16:creationId xmlns:a16="http://schemas.microsoft.com/office/drawing/2014/main" id="{3E571D67-9DC1-4F49-89DA-B9E04B3DA3CD}"/>
                      </a:ext>
                    </a:extLst>
                  </p:cNvPr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" name="Google Shape;3888;p39">
                    <a:extLst>
                      <a:ext uri="{FF2B5EF4-FFF2-40B4-BE49-F238E27FC236}">
                        <a16:creationId xmlns:a16="http://schemas.microsoft.com/office/drawing/2014/main" id="{98348960-3923-42DC-8279-BA8462E42027}"/>
                      </a:ext>
                    </a:extLst>
                  </p:cNvPr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" name="Google Shape;3889;p39">
                    <a:extLst>
                      <a:ext uri="{FF2B5EF4-FFF2-40B4-BE49-F238E27FC236}">
                        <a16:creationId xmlns:a16="http://schemas.microsoft.com/office/drawing/2014/main" id="{86D13D6B-4E20-4AD3-A3E8-B6C7A4B3323D}"/>
                      </a:ext>
                    </a:extLst>
                  </p:cNvPr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" name="Google Shape;3890;p39">
                    <a:extLst>
                      <a:ext uri="{FF2B5EF4-FFF2-40B4-BE49-F238E27FC236}">
                        <a16:creationId xmlns:a16="http://schemas.microsoft.com/office/drawing/2014/main" id="{19FE3CCC-66FC-45B4-A50D-86F34919072B}"/>
                      </a:ext>
                    </a:extLst>
                  </p:cNvPr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" name="Google Shape;3891;p39">
                    <a:extLst>
                      <a:ext uri="{FF2B5EF4-FFF2-40B4-BE49-F238E27FC236}">
                        <a16:creationId xmlns:a16="http://schemas.microsoft.com/office/drawing/2014/main" id="{381424C9-52EF-4DEF-9320-FF89BD68008C}"/>
                      </a:ext>
                    </a:extLst>
                  </p:cNvPr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3892;p39">
                    <a:extLst>
                      <a:ext uri="{FF2B5EF4-FFF2-40B4-BE49-F238E27FC236}">
                        <a16:creationId xmlns:a16="http://schemas.microsoft.com/office/drawing/2014/main" id="{43BD9499-962D-40A8-B44F-5124205500B6}"/>
                      </a:ext>
                    </a:extLst>
                  </p:cNvPr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" name="Google Shape;3893;p39">
                    <a:extLst>
                      <a:ext uri="{FF2B5EF4-FFF2-40B4-BE49-F238E27FC236}">
                        <a16:creationId xmlns:a16="http://schemas.microsoft.com/office/drawing/2014/main" id="{45C035A8-095B-436D-8070-EE0F23658D38}"/>
                      </a:ext>
                    </a:extLst>
                  </p:cNvPr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" name="Google Shape;3894;p39">
                    <a:extLst>
                      <a:ext uri="{FF2B5EF4-FFF2-40B4-BE49-F238E27FC236}">
                        <a16:creationId xmlns:a16="http://schemas.microsoft.com/office/drawing/2014/main" id="{3A81BD7E-EAC0-4F3F-8EAB-BA0BE194594C}"/>
                      </a:ext>
                    </a:extLst>
                  </p:cNvPr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3895;p39">
                    <a:extLst>
                      <a:ext uri="{FF2B5EF4-FFF2-40B4-BE49-F238E27FC236}">
                        <a16:creationId xmlns:a16="http://schemas.microsoft.com/office/drawing/2014/main" id="{0BEE324E-033E-4EC5-B696-D0B9DBAF2F52}"/>
                      </a:ext>
                    </a:extLst>
                  </p:cNvPr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" name="Google Shape;3896;p39">
                    <a:extLst>
                      <a:ext uri="{FF2B5EF4-FFF2-40B4-BE49-F238E27FC236}">
                        <a16:creationId xmlns:a16="http://schemas.microsoft.com/office/drawing/2014/main" id="{2C24BE16-4074-4A6E-959B-1DAD54E4B9F6}"/>
                      </a:ext>
                    </a:extLst>
                  </p:cNvPr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" name="Google Shape;3897;p39">
                    <a:extLst>
                      <a:ext uri="{FF2B5EF4-FFF2-40B4-BE49-F238E27FC236}">
                        <a16:creationId xmlns:a16="http://schemas.microsoft.com/office/drawing/2014/main" id="{179B53AB-B045-44A4-A980-9DC760712383}"/>
                      </a:ext>
                    </a:extLst>
                  </p:cNvPr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3898;p39">
                    <a:extLst>
                      <a:ext uri="{FF2B5EF4-FFF2-40B4-BE49-F238E27FC236}">
                        <a16:creationId xmlns:a16="http://schemas.microsoft.com/office/drawing/2014/main" id="{1F0BD39B-7AD7-4A16-90D4-15FD56D6EF1C}"/>
                      </a:ext>
                    </a:extLst>
                  </p:cNvPr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" name="Google Shape;3899;p39">
                    <a:extLst>
                      <a:ext uri="{FF2B5EF4-FFF2-40B4-BE49-F238E27FC236}">
                        <a16:creationId xmlns:a16="http://schemas.microsoft.com/office/drawing/2014/main" id="{14E94E18-0923-4CF5-9210-B3A6983E5B86}"/>
                      </a:ext>
                    </a:extLst>
                  </p:cNvPr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" name="Google Shape;3900;p39">
                    <a:extLst>
                      <a:ext uri="{FF2B5EF4-FFF2-40B4-BE49-F238E27FC236}">
                        <a16:creationId xmlns:a16="http://schemas.microsoft.com/office/drawing/2014/main" id="{43BC8CDF-3868-4F3E-8CC7-2742BCEBAAFF}"/>
                      </a:ext>
                    </a:extLst>
                  </p:cNvPr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" name="Google Shape;3901;p39">
                    <a:extLst>
                      <a:ext uri="{FF2B5EF4-FFF2-40B4-BE49-F238E27FC236}">
                        <a16:creationId xmlns:a16="http://schemas.microsoft.com/office/drawing/2014/main" id="{9A92F1C6-9F49-4855-97F2-C1B5A96E8679}"/>
                      </a:ext>
                    </a:extLst>
                  </p:cNvPr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3902;p39">
                    <a:extLst>
                      <a:ext uri="{FF2B5EF4-FFF2-40B4-BE49-F238E27FC236}">
                        <a16:creationId xmlns:a16="http://schemas.microsoft.com/office/drawing/2014/main" id="{31411749-818A-42EA-B5DF-E5069D1C5F34}"/>
                      </a:ext>
                    </a:extLst>
                  </p:cNvPr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" name="Google Shape;3903;p39">
                    <a:extLst>
                      <a:ext uri="{FF2B5EF4-FFF2-40B4-BE49-F238E27FC236}">
                        <a16:creationId xmlns:a16="http://schemas.microsoft.com/office/drawing/2014/main" id="{E1920466-7026-4174-BB70-9549A9380D4A}"/>
                      </a:ext>
                    </a:extLst>
                  </p:cNvPr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3904;p39">
                    <a:extLst>
                      <a:ext uri="{FF2B5EF4-FFF2-40B4-BE49-F238E27FC236}">
                        <a16:creationId xmlns:a16="http://schemas.microsoft.com/office/drawing/2014/main" id="{41CEFB01-EF12-4EE7-9C49-D4796D5E2DBF}"/>
                      </a:ext>
                    </a:extLst>
                  </p:cNvPr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3905;p39">
                    <a:extLst>
                      <a:ext uri="{FF2B5EF4-FFF2-40B4-BE49-F238E27FC236}">
                        <a16:creationId xmlns:a16="http://schemas.microsoft.com/office/drawing/2014/main" id="{1E82E55E-B1A7-4E99-B2C9-EAC9C0360DE6}"/>
                      </a:ext>
                    </a:extLst>
                  </p:cNvPr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" name="Google Shape;3906;p39">
                    <a:extLst>
                      <a:ext uri="{FF2B5EF4-FFF2-40B4-BE49-F238E27FC236}">
                        <a16:creationId xmlns:a16="http://schemas.microsoft.com/office/drawing/2014/main" id="{127967C6-006D-4A68-9BF0-63A35A06FFDA}"/>
                      </a:ext>
                    </a:extLst>
                  </p:cNvPr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" name="Google Shape;3907;p39">
                    <a:extLst>
                      <a:ext uri="{FF2B5EF4-FFF2-40B4-BE49-F238E27FC236}">
                        <a16:creationId xmlns:a16="http://schemas.microsoft.com/office/drawing/2014/main" id="{C922617A-AEF3-47B7-BD95-7D6778D09266}"/>
                      </a:ext>
                    </a:extLst>
                  </p:cNvPr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" name="Google Shape;3908;p39">
                    <a:extLst>
                      <a:ext uri="{FF2B5EF4-FFF2-40B4-BE49-F238E27FC236}">
                        <a16:creationId xmlns:a16="http://schemas.microsoft.com/office/drawing/2014/main" id="{B6128B29-F30B-4D8D-932C-5ABA5B53A33E}"/>
                      </a:ext>
                    </a:extLst>
                  </p:cNvPr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" name="Google Shape;3909;p39">
                    <a:extLst>
                      <a:ext uri="{FF2B5EF4-FFF2-40B4-BE49-F238E27FC236}">
                        <a16:creationId xmlns:a16="http://schemas.microsoft.com/office/drawing/2014/main" id="{56DFBC36-D588-45B9-B111-32D04DDB73D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7" name="Google Shape;3910;p39">
                  <a:extLst>
                    <a:ext uri="{FF2B5EF4-FFF2-40B4-BE49-F238E27FC236}">
                      <a16:creationId xmlns:a16="http://schemas.microsoft.com/office/drawing/2014/main" id="{8FCCB5B6-83CB-45CB-9498-2ABE2390DCB5}"/>
                    </a:ext>
                  </a:extLst>
                </p:cNvPr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88" name="Google Shape;3911;p39">
                    <a:extLst>
                      <a:ext uri="{FF2B5EF4-FFF2-40B4-BE49-F238E27FC236}">
                        <a16:creationId xmlns:a16="http://schemas.microsoft.com/office/drawing/2014/main" id="{4843A12D-47E5-4BCE-B8DF-83DF500528DC}"/>
                      </a:ext>
                    </a:extLst>
                  </p:cNvPr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" name="Google Shape;3912;p39">
                    <a:extLst>
                      <a:ext uri="{FF2B5EF4-FFF2-40B4-BE49-F238E27FC236}">
                        <a16:creationId xmlns:a16="http://schemas.microsoft.com/office/drawing/2014/main" id="{E30F456E-3E5C-4810-9C00-59DA33E4C10C}"/>
                      </a:ext>
                    </a:extLst>
                  </p:cNvPr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3913;p39">
                    <a:extLst>
                      <a:ext uri="{FF2B5EF4-FFF2-40B4-BE49-F238E27FC236}">
                        <a16:creationId xmlns:a16="http://schemas.microsoft.com/office/drawing/2014/main" id="{9CEC9C26-90B4-4670-AA40-1DA61EC343C8}"/>
                      </a:ext>
                    </a:extLst>
                  </p:cNvPr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3914;p39">
                    <a:extLst>
                      <a:ext uri="{FF2B5EF4-FFF2-40B4-BE49-F238E27FC236}">
                        <a16:creationId xmlns:a16="http://schemas.microsoft.com/office/drawing/2014/main" id="{FDE16A4B-A28F-4909-BCB3-7CA5221F4DBA}"/>
                      </a:ext>
                    </a:extLst>
                  </p:cNvPr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3915;p39">
                    <a:extLst>
                      <a:ext uri="{FF2B5EF4-FFF2-40B4-BE49-F238E27FC236}">
                        <a16:creationId xmlns:a16="http://schemas.microsoft.com/office/drawing/2014/main" id="{06D95128-5426-4C93-92AC-1DB4404E0D6A}"/>
                      </a:ext>
                    </a:extLst>
                  </p:cNvPr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" name="Google Shape;3916;p39">
                    <a:extLst>
                      <a:ext uri="{FF2B5EF4-FFF2-40B4-BE49-F238E27FC236}">
                        <a16:creationId xmlns:a16="http://schemas.microsoft.com/office/drawing/2014/main" id="{60CF3CBA-B285-4E30-BD0D-F39F3D7459CB}"/>
                      </a:ext>
                    </a:extLst>
                  </p:cNvPr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" name="Google Shape;3917;p39">
                    <a:extLst>
                      <a:ext uri="{FF2B5EF4-FFF2-40B4-BE49-F238E27FC236}">
                        <a16:creationId xmlns:a16="http://schemas.microsoft.com/office/drawing/2014/main" id="{712C88C3-0716-4F7D-9F6E-C2129650A630}"/>
                      </a:ext>
                    </a:extLst>
                  </p:cNvPr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" name="Google Shape;3918;p39">
                    <a:extLst>
                      <a:ext uri="{FF2B5EF4-FFF2-40B4-BE49-F238E27FC236}">
                        <a16:creationId xmlns:a16="http://schemas.microsoft.com/office/drawing/2014/main" id="{832F749F-7BF4-4FA9-B7B7-940392AF31D0}"/>
                      </a:ext>
                    </a:extLst>
                  </p:cNvPr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3919;p39">
                    <a:extLst>
                      <a:ext uri="{FF2B5EF4-FFF2-40B4-BE49-F238E27FC236}">
                        <a16:creationId xmlns:a16="http://schemas.microsoft.com/office/drawing/2014/main" id="{0789BDCA-91AF-4E3A-AE69-6C9F899011F1}"/>
                      </a:ext>
                    </a:extLst>
                  </p:cNvPr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" name="Google Shape;3920;p39">
                    <a:extLst>
                      <a:ext uri="{FF2B5EF4-FFF2-40B4-BE49-F238E27FC236}">
                        <a16:creationId xmlns:a16="http://schemas.microsoft.com/office/drawing/2014/main" id="{022926DC-1AF0-42E0-B2C7-F8075223A166}"/>
                      </a:ext>
                    </a:extLst>
                  </p:cNvPr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" name="Google Shape;3921;p39">
                    <a:extLst>
                      <a:ext uri="{FF2B5EF4-FFF2-40B4-BE49-F238E27FC236}">
                        <a16:creationId xmlns:a16="http://schemas.microsoft.com/office/drawing/2014/main" id="{3205003C-43BF-4061-880B-F6AAD9BDC50E}"/>
                      </a:ext>
                    </a:extLst>
                  </p:cNvPr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" name="Google Shape;3922;p39">
                    <a:extLst>
                      <a:ext uri="{FF2B5EF4-FFF2-40B4-BE49-F238E27FC236}">
                        <a16:creationId xmlns:a16="http://schemas.microsoft.com/office/drawing/2014/main" id="{9F63FE04-0CC7-48AB-943A-E468B8FB719A}"/>
                      </a:ext>
                    </a:extLst>
                  </p:cNvPr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" name="Google Shape;3923;p39">
                    <a:extLst>
                      <a:ext uri="{FF2B5EF4-FFF2-40B4-BE49-F238E27FC236}">
                        <a16:creationId xmlns:a16="http://schemas.microsoft.com/office/drawing/2014/main" id="{2E7E6A1F-2B75-4EFB-8A34-0A96BD114EE5}"/>
                      </a:ext>
                    </a:extLst>
                  </p:cNvPr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" name="Google Shape;3924;p39">
                    <a:extLst>
                      <a:ext uri="{FF2B5EF4-FFF2-40B4-BE49-F238E27FC236}">
                        <a16:creationId xmlns:a16="http://schemas.microsoft.com/office/drawing/2014/main" id="{23F6382A-6E8B-43A6-AE3F-F92E9DEBC691}"/>
                      </a:ext>
                    </a:extLst>
                  </p:cNvPr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" name="Google Shape;3925;p39">
                    <a:extLst>
                      <a:ext uri="{FF2B5EF4-FFF2-40B4-BE49-F238E27FC236}">
                        <a16:creationId xmlns:a16="http://schemas.microsoft.com/office/drawing/2014/main" id="{57F5B71C-EEE4-45EB-AFD0-0FF86CA482C9}"/>
                      </a:ext>
                    </a:extLst>
                  </p:cNvPr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3926;p39">
                    <a:extLst>
                      <a:ext uri="{FF2B5EF4-FFF2-40B4-BE49-F238E27FC236}">
                        <a16:creationId xmlns:a16="http://schemas.microsoft.com/office/drawing/2014/main" id="{9A9FB5F7-2786-4457-8390-ADBE153CD928}"/>
                      </a:ext>
                    </a:extLst>
                  </p:cNvPr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" name="Google Shape;3927;p39">
                    <a:extLst>
                      <a:ext uri="{FF2B5EF4-FFF2-40B4-BE49-F238E27FC236}">
                        <a16:creationId xmlns:a16="http://schemas.microsoft.com/office/drawing/2014/main" id="{D0116DC2-7216-4CE7-886E-D62199C3769B}"/>
                      </a:ext>
                    </a:extLst>
                  </p:cNvPr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" name="Google Shape;3928;p39">
                    <a:extLst>
                      <a:ext uri="{FF2B5EF4-FFF2-40B4-BE49-F238E27FC236}">
                        <a16:creationId xmlns:a16="http://schemas.microsoft.com/office/drawing/2014/main" id="{E2B99839-877F-44FD-99BC-925E442C7384}"/>
                      </a:ext>
                    </a:extLst>
                  </p:cNvPr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" name="Google Shape;3929;p39">
                    <a:extLst>
                      <a:ext uri="{FF2B5EF4-FFF2-40B4-BE49-F238E27FC236}">
                        <a16:creationId xmlns:a16="http://schemas.microsoft.com/office/drawing/2014/main" id="{7394D5B4-7DFD-4D54-A23C-0A66867CC9A2}"/>
                      </a:ext>
                    </a:extLst>
                  </p:cNvPr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" name="Google Shape;3930;p39">
                    <a:extLst>
                      <a:ext uri="{FF2B5EF4-FFF2-40B4-BE49-F238E27FC236}">
                        <a16:creationId xmlns:a16="http://schemas.microsoft.com/office/drawing/2014/main" id="{28499A6F-CDA4-4312-B637-DA817CD9E46C}"/>
                      </a:ext>
                    </a:extLst>
                  </p:cNvPr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" name="Google Shape;3931;p39">
                    <a:extLst>
                      <a:ext uri="{FF2B5EF4-FFF2-40B4-BE49-F238E27FC236}">
                        <a16:creationId xmlns:a16="http://schemas.microsoft.com/office/drawing/2014/main" id="{FB7541C1-ED18-4A06-B7B1-14633917AAF9}"/>
                      </a:ext>
                    </a:extLst>
                  </p:cNvPr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" name="Google Shape;3932;p39">
                    <a:extLst>
                      <a:ext uri="{FF2B5EF4-FFF2-40B4-BE49-F238E27FC236}">
                        <a16:creationId xmlns:a16="http://schemas.microsoft.com/office/drawing/2014/main" id="{E5D98E5B-EFF4-4DBA-8CC6-907C277A4157}"/>
                      </a:ext>
                    </a:extLst>
                  </p:cNvPr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" name="Google Shape;3933;p39">
                    <a:extLst>
                      <a:ext uri="{FF2B5EF4-FFF2-40B4-BE49-F238E27FC236}">
                        <a16:creationId xmlns:a16="http://schemas.microsoft.com/office/drawing/2014/main" id="{0D31A18B-213A-4CB8-9985-08BE2CFD796E}"/>
                      </a:ext>
                    </a:extLst>
                  </p:cNvPr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" name="Google Shape;3934;p39">
                    <a:extLst>
                      <a:ext uri="{FF2B5EF4-FFF2-40B4-BE49-F238E27FC236}">
                        <a16:creationId xmlns:a16="http://schemas.microsoft.com/office/drawing/2014/main" id="{8D9F5612-58B1-45BC-85A4-210482D8234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84" name="Google Shape;3935;p39">
                <a:extLst>
                  <a:ext uri="{FF2B5EF4-FFF2-40B4-BE49-F238E27FC236}">
                    <a16:creationId xmlns:a16="http://schemas.microsoft.com/office/drawing/2014/main" id="{29AA3E8E-D29F-48DC-BE80-DBF0D3BD1586}"/>
                  </a:ext>
                </a:extLst>
              </p:cNvPr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3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3936;p39">
                <a:extLst>
                  <a:ext uri="{FF2B5EF4-FFF2-40B4-BE49-F238E27FC236}">
                    <a16:creationId xmlns:a16="http://schemas.microsoft.com/office/drawing/2014/main" id="{1E610D62-C04A-49A8-B021-7EE3EF152A89}"/>
                  </a:ext>
                </a:extLst>
              </p:cNvPr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3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2" name="Google Shape;3587;p38">
            <a:extLst>
              <a:ext uri="{FF2B5EF4-FFF2-40B4-BE49-F238E27FC236}">
                <a16:creationId xmlns:a16="http://schemas.microsoft.com/office/drawing/2014/main" id="{5D7F31C4-2C27-412B-B7FA-44A0FACE8295}"/>
              </a:ext>
            </a:extLst>
          </p:cNvPr>
          <p:cNvGrpSpPr/>
          <p:nvPr/>
        </p:nvGrpSpPr>
        <p:grpSpPr>
          <a:xfrm rot="5400000">
            <a:off x="887858" y="3645840"/>
            <a:ext cx="1188609" cy="1634033"/>
            <a:chOff x="9746781" y="290771"/>
            <a:chExt cx="1660068" cy="2282168"/>
          </a:xfrm>
        </p:grpSpPr>
        <p:grpSp>
          <p:nvGrpSpPr>
            <p:cNvPr id="143" name="Google Shape;3588;p38">
              <a:extLst>
                <a:ext uri="{FF2B5EF4-FFF2-40B4-BE49-F238E27FC236}">
                  <a16:creationId xmlns:a16="http://schemas.microsoft.com/office/drawing/2014/main" id="{FC501F7A-E7B9-4CC4-B3C3-A3B8D69490DD}"/>
                </a:ext>
              </a:extLst>
            </p:cNvPr>
            <p:cNvGrpSpPr/>
            <p:nvPr/>
          </p:nvGrpSpPr>
          <p:grpSpPr>
            <a:xfrm rot="-8504246" flipH="1">
              <a:off x="10080866" y="1478312"/>
              <a:ext cx="950868" cy="896500"/>
              <a:chOff x="6795971" y="2730009"/>
              <a:chExt cx="1945294" cy="1834067"/>
            </a:xfrm>
          </p:grpSpPr>
          <p:sp>
            <p:nvSpPr>
              <p:cNvPr id="207" name="Google Shape;3589;p38">
                <a:extLst>
                  <a:ext uri="{FF2B5EF4-FFF2-40B4-BE49-F238E27FC236}">
                    <a16:creationId xmlns:a16="http://schemas.microsoft.com/office/drawing/2014/main" id="{8AD46406-299C-402D-857E-230A60040727}"/>
                  </a:ext>
                </a:extLst>
              </p:cNvPr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3590;p38">
                <a:extLst>
                  <a:ext uri="{FF2B5EF4-FFF2-40B4-BE49-F238E27FC236}">
                    <a16:creationId xmlns:a16="http://schemas.microsoft.com/office/drawing/2014/main" id="{6C3390FA-A77E-4B6D-A95B-97A3A5761B2F}"/>
                  </a:ext>
                </a:extLst>
              </p:cNvPr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" name="Google Shape;3591;p38">
              <a:extLst>
                <a:ext uri="{FF2B5EF4-FFF2-40B4-BE49-F238E27FC236}">
                  <a16:creationId xmlns:a16="http://schemas.microsoft.com/office/drawing/2014/main" id="{4BF18D6A-99DF-4127-8931-729DB24EAA97}"/>
                </a:ext>
              </a:extLst>
            </p:cNvPr>
            <p:cNvGrpSpPr/>
            <p:nvPr/>
          </p:nvGrpSpPr>
          <p:grpSpPr>
            <a:xfrm rot="-5804727" flipH="1">
              <a:off x="9772331" y="1233982"/>
              <a:ext cx="950632" cy="896277"/>
              <a:chOff x="6795971" y="2730008"/>
              <a:chExt cx="1945294" cy="1834067"/>
            </a:xfrm>
          </p:grpSpPr>
          <p:sp>
            <p:nvSpPr>
              <p:cNvPr id="205" name="Google Shape;3592;p38">
                <a:extLst>
                  <a:ext uri="{FF2B5EF4-FFF2-40B4-BE49-F238E27FC236}">
                    <a16:creationId xmlns:a16="http://schemas.microsoft.com/office/drawing/2014/main" id="{5D206FFA-D3FD-4CC3-A30D-6CB85498FA6B}"/>
                  </a:ext>
                </a:extLst>
              </p:cNvPr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3593;p38">
                <a:extLst>
                  <a:ext uri="{FF2B5EF4-FFF2-40B4-BE49-F238E27FC236}">
                    <a16:creationId xmlns:a16="http://schemas.microsoft.com/office/drawing/2014/main" id="{DABB202D-347E-413C-B336-8508F49B9D5A}"/>
                  </a:ext>
                </a:extLst>
              </p:cNvPr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" name="Google Shape;3594;p38">
              <a:extLst>
                <a:ext uri="{FF2B5EF4-FFF2-40B4-BE49-F238E27FC236}">
                  <a16:creationId xmlns:a16="http://schemas.microsoft.com/office/drawing/2014/main" id="{F0B508CE-72FD-41F8-81FD-F71120B1AE04}"/>
                </a:ext>
              </a:extLst>
            </p:cNvPr>
            <p:cNvGrpSpPr/>
            <p:nvPr/>
          </p:nvGrpSpPr>
          <p:grpSpPr>
            <a:xfrm>
              <a:off x="10455990" y="495474"/>
              <a:ext cx="950860" cy="896492"/>
              <a:chOff x="6795971" y="2730009"/>
              <a:chExt cx="1945294" cy="1834067"/>
            </a:xfrm>
          </p:grpSpPr>
          <p:sp>
            <p:nvSpPr>
              <p:cNvPr id="203" name="Google Shape;3595;p38">
                <a:extLst>
                  <a:ext uri="{FF2B5EF4-FFF2-40B4-BE49-F238E27FC236}">
                    <a16:creationId xmlns:a16="http://schemas.microsoft.com/office/drawing/2014/main" id="{4D4CF4CA-F0B3-4F2D-8B3D-53F34F9DB6F0}"/>
                  </a:ext>
                </a:extLst>
              </p:cNvPr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3596;p38">
                <a:extLst>
                  <a:ext uri="{FF2B5EF4-FFF2-40B4-BE49-F238E27FC236}">
                    <a16:creationId xmlns:a16="http://schemas.microsoft.com/office/drawing/2014/main" id="{134DD49E-3AA3-49CA-8D56-B323F8C72986}"/>
                  </a:ext>
                </a:extLst>
              </p:cNvPr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" name="Google Shape;3597;p38">
              <a:extLst>
                <a:ext uri="{FF2B5EF4-FFF2-40B4-BE49-F238E27FC236}">
                  <a16:creationId xmlns:a16="http://schemas.microsoft.com/office/drawing/2014/main" id="{892AA227-285C-4CE7-B64E-22FAB825CF62}"/>
                </a:ext>
              </a:extLst>
            </p:cNvPr>
            <p:cNvGrpSpPr/>
            <p:nvPr/>
          </p:nvGrpSpPr>
          <p:grpSpPr>
            <a:xfrm rot="-2700000">
              <a:off x="10063131" y="495643"/>
              <a:ext cx="950767" cy="896404"/>
              <a:chOff x="6795971" y="2730008"/>
              <a:chExt cx="1945294" cy="1834067"/>
            </a:xfrm>
          </p:grpSpPr>
          <p:sp>
            <p:nvSpPr>
              <p:cNvPr id="201" name="Google Shape;3598;p38">
                <a:extLst>
                  <a:ext uri="{FF2B5EF4-FFF2-40B4-BE49-F238E27FC236}">
                    <a16:creationId xmlns:a16="http://schemas.microsoft.com/office/drawing/2014/main" id="{EF045FB4-A075-4379-8BB0-DA0A35C19D9D}"/>
                  </a:ext>
                </a:extLst>
              </p:cNvPr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3599;p38">
                <a:extLst>
                  <a:ext uri="{FF2B5EF4-FFF2-40B4-BE49-F238E27FC236}">
                    <a16:creationId xmlns:a16="http://schemas.microsoft.com/office/drawing/2014/main" id="{699308D6-84A6-4A40-A27B-402610DDDA86}"/>
                  </a:ext>
                </a:extLst>
              </p:cNvPr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" name="Google Shape;3600;p38">
              <a:extLst>
                <a:ext uri="{FF2B5EF4-FFF2-40B4-BE49-F238E27FC236}">
                  <a16:creationId xmlns:a16="http://schemas.microsoft.com/office/drawing/2014/main" id="{89B152B2-FFFF-4CE2-8507-1176583D3704}"/>
                </a:ext>
              </a:extLst>
            </p:cNvPr>
            <p:cNvGrpSpPr/>
            <p:nvPr/>
          </p:nvGrpSpPr>
          <p:grpSpPr>
            <a:xfrm flipH="1">
              <a:off x="10106233" y="835713"/>
              <a:ext cx="1244423" cy="1249825"/>
              <a:chOff x="8302868" y="1340770"/>
              <a:chExt cx="3569773" cy="3585270"/>
            </a:xfrm>
          </p:grpSpPr>
          <p:grpSp>
            <p:nvGrpSpPr>
              <p:cNvPr id="148" name="Google Shape;3601;p38">
                <a:extLst>
                  <a:ext uri="{FF2B5EF4-FFF2-40B4-BE49-F238E27FC236}">
                    <a16:creationId xmlns:a16="http://schemas.microsoft.com/office/drawing/2014/main" id="{ECDA97E1-F4EA-4F49-ABFE-96FDE6687CE0}"/>
                  </a:ext>
                </a:extLst>
              </p:cNvPr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151" name="Google Shape;3602;p38">
                  <a:extLst>
                    <a:ext uri="{FF2B5EF4-FFF2-40B4-BE49-F238E27FC236}">
                      <a16:creationId xmlns:a16="http://schemas.microsoft.com/office/drawing/2014/main" id="{64FF69FA-8305-468B-9E18-0139855E0ACD}"/>
                    </a:ext>
                  </a:extLst>
                </p:cNvPr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177" name="Google Shape;3603;p38">
                    <a:extLst>
                      <a:ext uri="{FF2B5EF4-FFF2-40B4-BE49-F238E27FC236}">
                        <a16:creationId xmlns:a16="http://schemas.microsoft.com/office/drawing/2014/main" id="{6CA18E58-EB07-4E58-A733-DC31FE3304A9}"/>
                      </a:ext>
                    </a:extLst>
                  </p:cNvPr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" name="Google Shape;3604;p38">
                    <a:extLst>
                      <a:ext uri="{FF2B5EF4-FFF2-40B4-BE49-F238E27FC236}">
                        <a16:creationId xmlns:a16="http://schemas.microsoft.com/office/drawing/2014/main" id="{57E6B9EB-2038-4512-AED4-E7E85C77A64F}"/>
                      </a:ext>
                    </a:extLst>
                  </p:cNvPr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" name="Google Shape;3605;p38">
                    <a:extLst>
                      <a:ext uri="{FF2B5EF4-FFF2-40B4-BE49-F238E27FC236}">
                        <a16:creationId xmlns:a16="http://schemas.microsoft.com/office/drawing/2014/main" id="{685E24E3-3FA4-489D-9401-DE100FA10C46}"/>
                      </a:ext>
                    </a:extLst>
                  </p:cNvPr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" name="Google Shape;3606;p38">
                    <a:extLst>
                      <a:ext uri="{FF2B5EF4-FFF2-40B4-BE49-F238E27FC236}">
                        <a16:creationId xmlns:a16="http://schemas.microsoft.com/office/drawing/2014/main" id="{70C85E3D-B48C-42DC-A3A7-B02BE930A184}"/>
                      </a:ext>
                    </a:extLst>
                  </p:cNvPr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" name="Google Shape;3607;p38">
                    <a:extLst>
                      <a:ext uri="{FF2B5EF4-FFF2-40B4-BE49-F238E27FC236}">
                        <a16:creationId xmlns:a16="http://schemas.microsoft.com/office/drawing/2014/main" id="{FB379E0C-70D9-453E-A353-BDDA227C02D5}"/>
                      </a:ext>
                    </a:extLst>
                  </p:cNvPr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" name="Google Shape;3608;p38">
                    <a:extLst>
                      <a:ext uri="{FF2B5EF4-FFF2-40B4-BE49-F238E27FC236}">
                        <a16:creationId xmlns:a16="http://schemas.microsoft.com/office/drawing/2014/main" id="{A8290A41-BB5C-4704-93B2-AFFACFEA4AE8}"/>
                      </a:ext>
                    </a:extLst>
                  </p:cNvPr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" name="Google Shape;3609;p38">
                    <a:extLst>
                      <a:ext uri="{FF2B5EF4-FFF2-40B4-BE49-F238E27FC236}">
                        <a16:creationId xmlns:a16="http://schemas.microsoft.com/office/drawing/2014/main" id="{6D2297E9-8937-4783-9FF9-4A99CD42587B}"/>
                      </a:ext>
                    </a:extLst>
                  </p:cNvPr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" name="Google Shape;3610;p38">
                    <a:extLst>
                      <a:ext uri="{FF2B5EF4-FFF2-40B4-BE49-F238E27FC236}">
                        <a16:creationId xmlns:a16="http://schemas.microsoft.com/office/drawing/2014/main" id="{A9AE8D07-60C2-4832-B112-2FC11AF9C630}"/>
                      </a:ext>
                    </a:extLst>
                  </p:cNvPr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" name="Google Shape;3611;p38">
                    <a:extLst>
                      <a:ext uri="{FF2B5EF4-FFF2-40B4-BE49-F238E27FC236}">
                        <a16:creationId xmlns:a16="http://schemas.microsoft.com/office/drawing/2014/main" id="{3452132D-66BF-4EA7-9981-C0E57BF4DACF}"/>
                      </a:ext>
                    </a:extLst>
                  </p:cNvPr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" name="Google Shape;3612;p38">
                    <a:extLst>
                      <a:ext uri="{FF2B5EF4-FFF2-40B4-BE49-F238E27FC236}">
                        <a16:creationId xmlns:a16="http://schemas.microsoft.com/office/drawing/2014/main" id="{A19D81F0-1CD5-4432-94AE-FF4B756DF6E6}"/>
                      </a:ext>
                    </a:extLst>
                  </p:cNvPr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" name="Google Shape;3613;p38">
                    <a:extLst>
                      <a:ext uri="{FF2B5EF4-FFF2-40B4-BE49-F238E27FC236}">
                        <a16:creationId xmlns:a16="http://schemas.microsoft.com/office/drawing/2014/main" id="{2C254319-CBF9-44BC-8B36-F409E32680AF}"/>
                      </a:ext>
                    </a:extLst>
                  </p:cNvPr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" name="Google Shape;3614;p38">
                    <a:extLst>
                      <a:ext uri="{FF2B5EF4-FFF2-40B4-BE49-F238E27FC236}">
                        <a16:creationId xmlns:a16="http://schemas.microsoft.com/office/drawing/2014/main" id="{B06410A9-AA96-42F5-AED5-4BD1C638ECDE}"/>
                      </a:ext>
                    </a:extLst>
                  </p:cNvPr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" name="Google Shape;3615;p38">
                    <a:extLst>
                      <a:ext uri="{FF2B5EF4-FFF2-40B4-BE49-F238E27FC236}">
                        <a16:creationId xmlns:a16="http://schemas.microsoft.com/office/drawing/2014/main" id="{43E068FF-9B2D-495F-960A-B084CE9D7CF9}"/>
                      </a:ext>
                    </a:extLst>
                  </p:cNvPr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" name="Google Shape;3616;p38">
                    <a:extLst>
                      <a:ext uri="{FF2B5EF4-FFF2-40B4-BE49-F238E27FC236}">
                        <a16:creationId xmlns:a16="http://schemas.microsoft.com/office/drawing/2014/main" id="{8457D546-027B-4017-BACB-2AD7782FF965}"/>
                      </a:ext>
                    </a:extLst>
                  </p:cNvPr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" name="Google Shape;3617;p38">
                    <a:extLst>
                      <a:ext uri="{FF2B5EF4-FFF2-40B4-BE49-F238E27FC236}">
                        <a16:creationId xmlns:a16="http://schemas.microsoft.com/office/drawing/2014/main" id="{07E4C0FC-F003-47E3-A2B4-A97378ADB75A}"/>
                      </a:ext>
                    </a:extLst>
                  </p:cNvPr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" name="Google Shape;3618;p38">
                    <a:extLst>
                      <a:ext uri="{FF2B5EF4-FFF2-40B4-BE49-F238E27FC236}">
                        <a16:creationId xmlns:a16="http://schemas.microsoft.com/office/drawing/2014/main" id="{28DFB8F6-D444-4228-BB74-5179911A70DC}"/>
                      </a:ext>
                    </a:extLst>
                  </p:cNvPr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" name="Google Shape;3619;p38">
                    <a:extLst>
                      <a:ext uri="{FF2B5EF4-FFF2-40B4-BE49-F238E27FC236}">
                        <a16:creationId xmlns:a16="http://schemas.microsoft.com/office/drawing/2014/main" id="{8BA65B5D-D7F1-445A-8D1F-DD103FC483CC}"/>
                      </a:ext>
                    </a:extLst>
                  </p:cNvPr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" name="Google Shape;3620;p38">
                    <a:extLst>
                      <a:ext uri="{FF2B5EF4-FFF2-40B4-BE49-F238E27FC236}">
                        <a16:creationId xmlns:a16="http://schemas.microsoft.com/office/drawing/2014/main" id="{0F8559B9-98DB-43E2-AC38-471C789626BB}"/>
                      </a:ext>
                    </a:extLst>
                  </p:cNvPr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" name="Google Shape;3621;p38">
                    <a:extLst>
                      <a:ext uri="{FF2B5EF4-FFF2-40B4-BE49-F238E27FC236}">
                        <a16:creationId xmlns:a16="http://schemas.microsoft.com/office/drawing/2014/main" id="{F32BF6DE-B38B-4FF7-BAC7-BBA7DEFD8CD0}"/>
                      </a:ext>
                    </a:extLst>
                  </p:cNvPr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" name="Google Shape;3622;p38">
                    <a:extLst>
                      <a:ext uri="{FF2B5EF4-FFF2-40B4-BE49-F238E27FC236}">
                        <a16:creationId xmlns:a16="http://schemas.microsoft.com/office/drawing/2014/main" id="{28458F0C-9C74-4EA2-BFB3-8A08953DCEB5}"/>
                      </a:ext>
                    </a:extLst>
                  </p:cNvPr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" name="Google Shape;3623;p38">
                    <a:extLst>
                      <a:ext uri="{FF2B5EF4-FFF2-40B4-BE49-F238E27FC236}">
                        <a16:creationId xmlns:a16="http://schemas.microsoft.com/office/drawing/2014/main" id="{638B12EA-B31A-46F0-BB8A-CF0C56988F4A}"/>
                      </a:ext>
                    </a:extLst>
                  </p:cNvPr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" name="Google Shape;3624;p38">
                    <a:extLst>
                      <a:ext uri="{FF2B5EF4-FFF2-40B4-BE49-F238E27FC236}">
                        <a16:creationId xmlns:a16="http://schemas.microsoft.com/office/drawing/2014/main" id="{83D564A4-4065-47B2-8DDB-D0E06F628CCF}"/>
                      </a:ext>
                    </a:extLst>
                  </p:cNvPr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" name="Google Shape;3625;p38">
                    <a:extLst>
                      <a:ext uri="{FF2B5EF4-FFF2-40B4-BE49-F238E27FC236}">
                        <a16:creationId xmlns:a16="http://schemas.microsoft.com/office/drawing/2014/main" id="{22AAF463-1E7D-4823-BB2A-AD2838A85AFC}"/>
                      </a:ext>
                    </a:extLst>
                  </p:cNvPr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" name="Google Shape;3626;p38">
                    <a:extLst>
                      <a:ext uri="{FF2B5EF4-FFF2-40B4-BE49-F238E27FC236}">
                        <a16:creationId xmlns:a16="http://schemas.microsoft.com/office/drawing/2014/main" id="{6D10DAFA-1CBD-4E7B-A26A-91E08DF9422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" name="Google Shape;3627;p38">
                  <a:extLst>
                    <a:ext uri="{FF2B5EF4-FFF2-40B4-BE49-F238E27FC236}">
                      <a16:creationId xmlns:a16="http://schemas.microsoft.com/office/drawing/2014/main" id="{8FA77A43-711F-426B-98DD-16032CEFEA82}"/>
                    </a:ext>
                  </a:extLst>
                </p:cNvPr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153" name="Google Shape;3628;p38">
                    <a:extLst>
                      <a:ext uri="{FF2B5EF4-FFF2-40B4-BE49-F238E27FC236}">
                        <a16:creationId xmlns:a16="http://schemas.microsoft.com/office/drawing/2014/main" id="{F59C066A-E411-4F53-843E-BE2145B0E2CF}"/>
                      </a:ext>
                    </a:extLst>
                  </p:cNvPr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" name="Google Shape;3629;p38">
                    <a:extLst>
                      <a:ext uri="{FF2B5EF4-FFF2-40B4-BE49-F238E27FC236}">
                        <a16:creationId xmlns:a16="http://schemas.microsoft.com/office/drawing/2014/main" id="{E2171601-6452-4AEB-A60B-CE2A5CE5D8FB}"/>
                      </a:ext>
                    </a:extLst>
                  </p:cNvPr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" name="Google Shape;3630;p38">
                    <a:extLst>
                      <a:ext uri="{FF2B5EF4-FFF2-40B4-BE49-F238E27FC236}">
                        <a16:creationId xmlns:a16="http://schemas.microsoft.com/office/drawing/2014/main" id="{0C3EAAFB-7EDE-49B7-8B81-E2B333F25C8F}"/>
                      </a:ext>
                    </a:extLst>
                  </p:cNvPr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" name="Google Shape;3631;p38">
                    <a:extLst>
                      <a:ext uri="{FF2B5EF4-FFF2-40B4-BE49-F238E27FC236}">
                        <a16:creationId xmlns:a16="http://schemas.microsoft.com/office/drawing/2014/main" id="{AE8F6D81-A7AE-458E-93BA-5ED7EA4CFADB}"/>
                      </a:ext>
                    </a:extLst>
                  </p:cNvPr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" name="Google Shape;3632;p38">
                    <a:extLst>
                      <a:ext uri="{FF2B5EF4-FFF2-40B4-BE49-F238E27FC236}">
                        <a16:creationId xmlns:a16="http://schemas.microsoft.com/office/drawing/2014/main" id="{E002391D-E903-4887-BA41-B48A85CB9FCB}"/>
                      </a:ext>
                    </a:extLst>
                  </p:cNvPr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" name="Google Shape;3633;p38">
                    <a:extLst>
                      <a:ext uri="{FF2B5EF4-FFF2-40B4-BE49-F238E27FC236}">
                        <a16:creationId xmlns:a16="http://schemas.microsoft.com/office/drawing/2014/main" id="{2E55E0CE-1E29-497D-9DAB-BA50E0FB4658}"/>
                      </a:ext>
                    </a:extLst>
                  </p:cNvPr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3634;p38">
                    <a:extLst>
                      <a:ext uri="{FF2B5EF4-FFF2-40B4-BE49-F238E27FC236}">
                        <a16:creationId xmlns:a16="http://schemas.microsoft.com/office/drawing/2014/main" id="{6BFF4BA7-9EAB-42F3-A00E-1DAC679034DF}"/>
                      </a:ext>
                    </a:extLst>
                  </p:cNvPr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" name="Google Shape;3635;p38">
                    <a:extLst>
                      <a:ext uri="{FF2B5EF4-FFF2-40B4-BE49-F238E27FC236}">
                        <a16:creationId xmlns:a16="http://schemas.microsoft.com/office/drawing/2014/main" id="{8370C466-3DC2-4863-8E50-3522B7F9F5F2}"/>
                      </a:ext>
                    </a:extLst>
                  </p:cNvPr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" name="Google Shape;3636;p38">
                    <a:extLst>
                      <a:ext uri="{FF2B5EF4-FFF2-40B4-BE49-F238E27FC236}">
                        <a16:creationId xmlns:a16="http://schemas.microsoft.com/office/drawing/2014/main" id="{26D1611F-2D65-4708-B676-478315DB61D7}"/>
                      </a:ext>
                    </a:extLst>
                  </p:cNvPr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" name="Google Shape;3637;p38">
                    <a:extLst>
                      <a:ext uri="{FF2B5EF4-FFF2-40B4-BE49-F238E27FC236}">
                        <a16:creationId xmlns:a16="http://schemas.microsoft.com/office/drawing/2014/main" id="{3EEA104E-5F8F-42D5-A1A6-C745DB104F9E}"/>
                      </a:ext>
                    </a:extLst>
                  </p:cNvPr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" name="Google Shape;3638;p38">
                    <a:extLst>
                      <a:ext uri="{FF2B5EF4-FFF2-40B4-BE49-F238E27FC236}">
                        <a16:creationId xmlns:a16="http://schemas.microsoft.com/office/drawing/2014/main" id="{D918042E-A9C8-4BCC-B03B-D2FD904C1492}"/>
                      </a:ext>
                    </a:extLst>
                  </p:cNvPr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" name="Google Shape;3639;p38">
                    <a:extLst>
                      <a:ext uri="{FF2B5EF4-FFF2-40B4-BE49-F238E27FC236}">
                        <a16:creationId xmlns:a16="http://schemas.microsoft.com/office/drawing/2014/main" id="{51626825-8100-4DBE-89B3-7080EE6249C8}"/>
                      </a:ext>
                    </a:extLst>
                  </p:cNvPr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3640;p38">
                    <a:extLst>
                      <a:ext uri="{FF2B5EF4-FFF2-40B4-BE49-F238E27FC236}">
                        <a16:creationId xmlns:a16="http://schemas.microsoft.com/office/drawing/2014/main" id="{1DCA23B2-FD99-404C-A97C-8CA6960F7BA1}"/>
                      </a:ext>
                    </a:extLst>
                  </p:cNvPr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" name="Google Shape;3641;p38">
                    <a:extLst>
                      <a:ext uri="{FF2B5EF4-FFF2-40B4-BE49-F238E27FC236}">
                        <a16:creationId xmlns:a16="http://schemas.microsoft.com/office/drawing/2014/main" id="{9985D121-3BCC-4601-A4B4-540442AA5DC6}"/>
                      </a:ext>
                    </a:extLst>
                  </p:cNvPr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" name="Google Shape;3642;p38">
                    <a:extLst>
                      <a:ext uri="{FF2B5EF4-FFF2-40B4-BE49-F238E27FC236}">
                        <a16:creationId xmlns:a16="http://schemas.microsoft.com/office/drawing/2014/main" id="{F41304A9-DDF2-4044-8A3A-8F5AD8694854}"/>
                      </a:ext>
                    </a:extLst>
                  </p:cNvPr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" name="Google Shape;3643;p38">
                    <a:extLst>
                      <a:ext uri="{FF2B5EF4-FFF2-40B4-BE49-F238E27FC236}">
                        <a16:creationId xmlns:a16="http://schemas.microsoft.com/office/drawing/2014/main" id="{E871B4BC-A57D-447A-8E48-BFEC8EC228FC}"/>
                      </a:ext>
                    </a:extLst>
                  </p:cNvPr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" name="Google Shape;3644;p38">
                    <a:extLst>
                      <a:ext uri="{FF2B5EF4-FFF2-40B4-BE49-F238E27FC236}">
                        <a16:creationId xmlns:a16="http://schemas.microsoft.com/office/drawing/2014/main" id="{AD2E0336-DB1F-4E19-9BDF-0C8DC26184B1}"/>
                      </a:ext>
                    </a:extLst>
                  </p:cNvPr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" name="Google Shape;3645;p38">
                    <a:extLst>
                      <a:ext uri="{FF2B5EF4-FFF2-40B4-BE49-F238E27FC236}">
                        <a16:creationId xmlns:a16="http://schemas.microsoft.com/office/drawing/2014/main" id="{8345F308-A95A-4E0C-A94D-AF768542F892}"/>
                      </a:ext>
                    </a:extLst>
                  </p:cNvPr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" name="Google Shape;3646;p38">
                    <a:extLst>
                      <a:ext uri="{FF2B5EF4-FFF2-40B4-BE49-F238E27FC236}">
                        <a16:creationId xmlns:a16="http://schemas.microsoft.com/office/drawing/2014/main" id="{641BB839-4872-40BB-AA0F-14CBCFB08A1A}"/>
                      </a:ext>
                    </a:extLst>
                  </p:cNvPr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" name="Google Shape;3647;p38">
                    <a:extLst>
                      <a:ext uri="{FF2B5EF4-FFF2-40B4-BE49-F238E27FC236}">
                        <a16:creationId xmlns:a16="http://schemas.microsoft.com/office/drawing/2014/main" id="{C54562EE-3DF5-4BDB-8998-C6327C129480}"/>
                      </a:ext>
                    </a:extLst>
                  </p:cNvPr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" name="Google Shape;3648;p38">
                    <a:extLst>
                      <a:ext uri="{FF2B5EF4-FFF2-40B4-BE49-F238E27FC236}">
                        <a16:creationId xmlns:a16="http://schemas.microsoft.com/office/drawing/2014/main" id="{B23193D9-BE8C-4A95-B19F-DA655C65DF32}"/>
                      </a:ext>
                    </a:extLst>
                  </p:cNvPr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" name="Google Shape;3649;p38">
                    <a:extLst>
                      <a:ext uri="{FF2B5EF4-FFF2-40B4-BE49-F238E27FC236}">
                        <a16:creationId xmlns:a16="http://schemas.microsoft.com/office/drawing/2014/main" id="{7752ED90-7007-4A13-A66A-DA8C97E1ECD7}"/>
                      </a:ext>
                    </a:extLst>
                  </p:cNvPr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" name="Google Shape;3650;p38">
                    <a:extLst>
                      <a:ext uri="{FF2B5EF4-FFF2-40B4-BE49-F238E27FC236}">
                        <a16:creationId xmlns:a16="http://schemas.microsoft.com/office/drawing/2014/main" id="{2B0A0EA0-9143-48FB-A3D9-8CCD7DB66238}"/>
                      </a:ext>
                    </a:extLst>
                  </p:cNvPr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" name="Google Shape;3651;p38">
                    <a:extLst>
                      <a:ext uri="{FF2B5EF4-FFF2-40B4-BE49-F238E27FC236}">
                        <a16:creationId xmlns:a16="http://schemas.microsoft.com/office/drawing/2014/main" id="{D1C5DE9F-1668-4084-8E44-D86FA9B8E0D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49" name="Google Shape;3652;p38">
                <a:extLst>
                  <a:ext uri="{FF2B5EF4-FFF2-40B4-BE49-F238E27FC236}">
                    <a16:creationId xmlns:a16="http://schemas.microsoft.com/office/drawing/2014/main" id="{66A5C588-459F-44F0-8A08-5D3EF19D73BB}"/>
                  </a:ext>
                </a:extLst>
              </p:cNvPr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3653;p38">
                <a:extLst>
                  <a:ext uri="{FF2B5EF4-FFF2-40B4-BE49-F238E27FC236}">
                    <a16:creationId xmlns:a16="http://schemas.microsoft.com/office/drawing/2014/main" id="{A2395073-E0E9-4BD8-9776-F7581209D595}"/>
                  </a:ext>
                </a:extLst>
              </p:cNvPr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9" name="Google Shape;3721;p38">
            <a:extLst>
              <a:ext uri="{FF2B5EF4-FFF2-40B4-BE49-F238E27FC236}">
                <a16:creationId xmlns:a16="http://schemas.microsoft.com/office/drawing/2014/main" id="{BF924163-34EF-4A51-AF48-A2B27313F850}"/>
              </a:ext>
            </a:extLst>
          </p:cNvPr>
          <p:cNvGrpSpPr/>
          <p:nvPr/>
        </p:nvGrpSpPr>
        <p:grpSpPr>
          <a:xfrm rot="7606721">
            <a:off x="2077259" y="5058931"/>
            <a:ext cx="1188644" cy="1634080"/>
            <a:chOff x="9746781" y="290771"/>
            <a:chExt cx="1660068" cy="2282168"/>
          </a:xfrm>
        </p:grpSpPr>
        <p:grpSp>
          <p:nvGrpSpPr>
            <p:cNvPr id="210" name="Google Shape;3722;p38">
              <a:extLst>
                <a:ext uri="{FF2B5EF4-FFF2-40B4-BE49-F238E27FC236}">
                  <a16:creationId xmlns:a16="http://schemas.microsoft.com/office/drawing/2014/main" id="{FE8925D0-80D9-4688-B97D-819E36453D87}"/>
                </a:ext>
              </a:extLst>
            </p:cNvPr>
            <p:cNvGrpSpPr/>
            <p:nvPr/>
          </p:nvGrpSpPr>
          <p:grpSpPr>
            <a:xfrm rot="-8504246" flipH="1">
              <a:off x="10080866" y="1478312"/>
              <a:ext cx="950868" cy="896500"/>
              <a:chOff x="6795971" y="2730009"/>
              <a:chExt cx="1945294" cy="1834067"/>
            </a:xfrm>
          </p:grpSpPr>
          <p:sp>
            <p:nvSpPr>
              <p:cNvPr id="274" name="Google Shape;3723;p38">
                <a:extLst>
                  <a:ext uri="{FF2B5EF4-FFF2-40B4-BE49-F238E27FC236}">
                    <a16:creationId xmlns:a16="http://schemas.microsoft.com/office/drawing/2014/main" id="{E56296FE-E6D4-446A-9BA2-DF47ADEDB746}"/>
                  </a:ext>
                </a:extLst>
              </p:cNvPr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3724;p38">
                <a:extLst>
                  <a:ext uri="{FF2B5EF4-FFF2-40B4-BE49-F238E27FC236}">
                    <a16:creationId xmlns:a16="http://schemas.microsoft.com/office/drawing/2014/main" id="{3A6D4C36-3D6B-47B4-BFF3-0EB96AD80C2E}"/>
                  </a:ext>
                </a:extLst>
              </p:cNvPr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" name="Google Shape;3725;p38">
              <a:extLst>
                <a:ext uri="{FF2B5EF4-FFF2-40B4-BE49-F238E27FC236}">
                  <a16:creationId xmlns:a16="http://schemas.microsoft.com/office/drawing/2014/main" id="{C7E14301-E184-4E33-A94C-752A053ED0FF}"/>
                </a:ext>
              </a:extLst>
            </p:cNvPr>
            <p:cNvGrpSpPr/>
            <p:nvPr/>
          </p:nvGrpSpPr>
          <p:grpSpPr>
            <a:xfrm rot="-5804727" flipH="1">
              <a:off x="9772331" y="1233982"/>
              <a:ext cx="950632" cy="896277"/>
              <a:chOff x="6795971" y="2730008"/>
              <a:chExt cx="1945294" cy="1834067"/>
            </a:xfrm>
          </p:grpSpPr>
          <p:sp>
            <p:nvSpPr>
              <p:cNvPr id="272" name="Google Shape;3726;p38">
                <a:extLst>
                  <a:ext uri="{FF2B5EF4-FFF2-40B4-BE49-F238E27FC236}">
                    <a16:creationId xmlns:a16="http://schemas.microsoft.com/office/drawing/2014/main" id="{1A3E9FB7-12ED-4E9B-8340-F09EAEB62842}"/>
                  </a:ext>
                </a:extLst>
              </p:cNvPr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3727;p38">
                <a:extLst>
                  <a:ext uri="{FF2B5EF4-FFF2-40B4-BE49-F238E27FC236}">
                    <a16:creationId xmlns:a16="http://schemas.microsoft.com/office/drawing/2014/main" id="{84F53669-9848-44A8-B1C9-7F8F79F0E156}"/>
                  </a:ext>
                </a:extLst>
              </p:cNvPr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" name="Google Shape;3728;p38">
              <a:extLst>
                <a:ext uri="{FF2B5EF4-FFF2-40B4-BE49-F238E27FC236}">
                  <a16:creationId xmlns:a16="http://schemas.microsoft.com/office/drawing/2014/main" id="{5B5D3072-7865-42D4-8F77-00939A746BED}"/>
                </a:ext>
              </a:extLst>
            </p:cNvPr>
            <p:cNvGrpSpPr/>
            <p:nvPr/>
          </p:nvGrpSpPr>
          <p:grpSpPr>
            <a:xfrm>
              <a:off x="10455990" y="495474"/>
              <a:ext cx="950860" cy="896492"/>
              <a:chOff x="6795971" y="2730009"/>
              <a:chExt cx="1945294" cy="1834067"/>
            </a:xfrm>
          </p:grpSpPr>
          <p:sp>
            <p:nvSpPr>
              <p:cNvPr id="270" name="Google Shape;3729;p38">
                <a:extLst>
                  <a:ext uri="{FF2B5EF4-FFF2-40B4-BE49-F238E27FC236}">
                    <a16:creationId xmlns:a16="http://schemas.microsoft.com/office/drawing/2014/main" id="{B0575ABA-E288-40A7-8528-464BC1B15A24}"/>
                  </a:ext>
                </a:extLst>
              </p:cNvPr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3730;p38">
                <a:extLst>
                  <a:ext uri="{FF2B5EF4-FFF2-40B4-BE49-F238E27FC236}">
                    <a16:creationId xmlns:a16="http://schemas.microsoft.com/office/drawing/2014/main" id="{D53B2BF9-457F-45FB-9BE8-275B8BFB28DB}"/>
                  </a:ext>
                </a:extLst>
              </p:cNvPr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3" name="Google Shape;3731;p38">
              <a:extLst>
                <a:ext uri="{FF2B5EF4-FFF2-40B4-BE49-F238E27FC236}">
                  <a16:creationId xmlns:a16="http://schemas.microsoft.com/office/drawing/2014/main" id="{4AE31CD9-0684-4C97-A710-DF69FA7CCCE3}"/>
                </a:ext>
              </a:extLst>
            </p:cNvPr>
            <p:cNvGrpSpPr/>
            <p:nvPr/>
          </p:nvGrpSpPr>
          <p:grpSpPr>
            <a:xfrm rot="-2700000">
              <a:off x="10063131" y="495643"/>
              <a:ext cx="950767" cy="896404"/>
              <a:chOff x="6795971" y="2730008"/>
              <a:chExt cx="1945294" cy="1834067"/>
            </a:xfrm>
          </p:grpSpPr>
          <p:sp>
            <p:nvSpPr>
              <p:cNvPr id="268" name="Google Shape;3732;p38">
                <a:extLst>
                  <a:ext uri="{FF2B5EF4-FFF2-40B4-BE49-F238E27FC236}">
                    <a16:creationId xmlns:a16="http://schemas.microsoft.com/office/drawing/2014/main" id="{2FBF9784-23E3-418C-AA08-5E169A0146E9}"/>
                  </a:ext>
                </a:extLst>
              </p:cNvPr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3733;p38">
                <a:extLst>
                  <a:ext uri="{FF2B5EF4-FFF2-40B4-BE49-F238E27FC236}">
                    <a16:creationId xmlns:a16="http://schemas.microsoft.com/office/drawing/2014/main" id="{E4C19816-5F93-4EEF-9B1B-EE2D41D44425}"/>
                  </a:ext>
                </a:extLst>
              </p:cNvPr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4" name="Google Shape;3734;p38">
              <a:extLst>
                <a:ext uri="{FF2B5EF4-FFF2-40B4-BE49-F238E27FC236}">
                  <a16:creationId xmlns:a16="http://schemas.microsoft.com/office/drawing/2014/main" id="{3D8C0097-28DD-4BCD-865B-C0766C165A00}"/>
                </a:ext>
              </a:extLst>
            </p:cNvPr>
            <p:cNvGrpSpPr/>
            <p:nvPr/>
          </p:nvGrpSpPr>
          <p:grpSpPr>
            <a:xfrm flipH="1">
              <a:off x="10106233" y="835713"/>
              <a:ext cx="1244423" cy="1249825"/>
              <a:chOff x="8302868" y="1340770"/>
              <a:chExt cx="3569773" cy="3585270"/>
            </a:xfrm>
          </p:grpSpPr>
          <p:grpSp>
            <p:nvGrpSpPr>
              <p:cNvPr id="215" name="Google Shape;3735;p38">
                <a:extLst>
                  <a:ext uri="{FF2B5EF4-FFF2-40B4-BE49-F238E27FC236}">
                    <a16:creationId xmlns:a16="http://schemas.microsoft.com/office/drawing/2014/main" id="{FC62224E-3C49-44FC-82D9-73139B31BAB8}"/>
                  </a:ext>
                </a:extLst>
              </p:cNvPr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218" name="Google Shape;3736;p38">
                  <a:extLst>
                    <a:ext uri="{FF2B5EF4-FFF2-40B4-BE49-F238E27FC236}">
                      <a16:creationId xmlns:a16="http://schemas.microsoft.com/office/drawing/2014/main" id="{74BE0D7F-0014-4B9D-BB97-D521FC2FA2EB}"/>
                    </a:ext>
                  </a:extLst>
                </p:cNvPr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244" name="Google Shape;3737;p38">
                    <a:extLst>
                      <a:ext uri="{FF2B5EF4-FFF2-40B4-BE49-F238E27FC236}">
                        <a16:creationId xmlns:a16="http://schemas.microsoft.com/office/drawing/2014/main" id="{359E923F-B0A2-4597-853A-3A860C9C39FD}"/>
                      </a:ext>
                    </a:extLst>
                  </p:cNvPr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" name="Google Shape;3738;p38">
                    <a:extLst>
                      <a:ext uri="{FF2B5EF4-FFF2-40B4-BE49-F238E27FC236}">
                        <a16:creationId xmlns:a16="http://schemas.microsoft.com/office/drawing/2014/main" id="{1CAB241F-8114-4D05-A65A-B5BD35348818}"/>
                      </a:ext>
                    </a:extLst>
                  </p:cNvPr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" name="Google Shape;3739;p38">
                    <a:extLst>
                      <a:ext uri="{FF2B5EF4-FFF2-40B4-BE49-F238E27FC236}">
                        <a16:creationId xmlns:a16="http://schemas.microsoft.com/office/drawing/2014/main" id="{5638AA4E-C676-4948-8C94-6B5DBB551990}"/>
                      </a:ext>
                    </a:extLst>
                  </p:cNvPr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" name="Google Shape;3740;p38">
                    <a:extLst>
                      <a:ext uri="{FF2B5EF4-FFF2-40B4-BE49-F238E27FC236}">
                        <a16:creationId xmlns:a16="http://schemas.microsoft.com/office/drawing/2014/main" id="{1A0188A6-8D7B-4994-9B43-41C2E3D85305}"/>
                      </a:ext>
                    </a:extLst>
                  </p:cNvPr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" name="Google Shape;3741;p38">
                    <a:extLst>
                      <a:ext uri="{FF2B5EF4-FFF2-40B4-BE49-F238E27FC236}">
                        <a16:creationId xmlns:a16="http://schemas.microsoft.com/office/drawing/2014/main" id="{6C65D892-A2B1-420E-866C-2FA5EE491D25}"/>
                      </a:ext>
                    </a:extLst>
                  </p:cNvPr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" name="Google Shape;3742;p38">
                    <a:extLst>
                      <a:ext uri="{FF2B5EF4-FFF2-40B4-BE49-F238E27FC236}">
                        <a16:creationId xmlns:a16="http://schemas.microsoft.com/office/drawing/2014/main" id="{2CA4760D-950C-44AB-BD9A-BBBA37EA892D}"/>
                      </a:ext>
                    </a:extLst>
                  </p:cNvPr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" name="Google Shape;3743;p38">
                    <a:extLst>
                      <a:ext uri="{FF2B5EF4-FFF2-40B4-BE49-F238E27FC236}">
                        <a16:creationId xmlns:a16="http://schemas.microsoft.com/office/drawing/2014/main" id="{F9383498-A604-45F2-9B72-A9F0E0250AED}"/>
                      </a:ext>
                    </a:extLst>
                  </p:cNvPr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" name="Google Shape;3744;p38">
                    <a:extLst>
                      <a:ext uri="{FF2B5EF4-FFF2-40B4-BE49-F238E27FC236}">
                        <a16:creationId xmlns:a16="http://schemas.microsoft.com/office/drawing/2014/main" id="{889F9C15-C940-4455-9454-E5D30F915DDC}"/>
                      </a:ext>
                    </a:extLst>
                  </p:cNvPr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" name="Google Shape;3745;p38">
                    <a:extLst>
                      <a:ext uri="{FF2B5EF4-FFF2-40B4-BE49-F238E27FC236}">
                        <a16:creationId xmlns:a16="http://schemas.microsoft.com/office/drawing/2014/main" id="{88216A41-2326-48D7-84E0-056333941A0A}"/>
                      </a:ext>
                    </a:extLst>
                  </p:cNvPr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" name="Google Shape;3746;p38">
                    <a:extLst>
                      <a:ext uri="{FF2B5EF4-FFF2-40B4-BE49-F238E27FC236}">
                        <a16:creationId xmlns:a16="http://schemas.microsoft.com/office/drawing/2014/main" id="{6B242140-339D-49E3-82FE-B40A88EB50D0}"/>
                      </a:ext>
                    </a:extLst>
                  </p:cNvPr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" name="Google Shape;3747;p38">
                    <a:extLst>
                      <a:ext uri="{FF2B5EF4-FFF2-40B4-BE49-F238E27FC236}">
                        <a16:creationId xmlns:a16="http://schemas.microsoft.com/office/drawing/2014/main" id="{BDBD2D5F-B335-420C-B561-DFD5B773E8F3}"/>
                      </a:ext>
                    </a:extLst>
                  </p:cNvPr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" name="Google Shape;3748;p38">
                    <a:extLst>
                      <a:ext uri="{FF2B5EF4-FFF2-40B4-BE49-F238E27FC236}">
                        <a16:creationId xmlns:a16="http://schemas.microsoft.com/office/drawing/2014/main" id="{BFF7AD7E-B37B-44AD-8CC3-09F99E2B17DB}"/>
                      </a:ext>
                    </a:extLst>
                  </p:cNvPr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" name="Google Shape;3749;p38">
                    <a:extLst>
                      <a:ext uri="{FF2B5EF4-FFF2-40B4-BE49-F238E27FC236}">
                        <a16:creationId xmlns:a16="http://schemas.microsoft.com/office/drawing/2014/main" id="{CA111F25-C648-48A6-AE13-BA0A76A51D9D}"/>
                      </a:ext>
                    </a:extLst>
                  </p:cNvPr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" name="Google Shape;3750;p38">
                    <a:extLst>
                      <a:ext uri="{FF2B5EF4-FFF2-40B4-BE49-F238E27FC236}">
                        <a16:creationId xmlns:a16="http://schemas.microsoft.com/office/drawing/2014/main" id="{A6B4561E-2FCE-4514-8EE0-F549043DCCBB}"/>
                      </a:ext>
                    </a:extLst>
                  </p:cNvPr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" name="Google Shape;3751;p38">
                    <a:extLst>
                      <a:ext uri="{FF2B5EF4-FFF2-40B4-BE49-F238E27FC236}">
                        <a16:creationId xmlns:a16="http://schemas.microsoft.com/office/drawing/2014/main" id="{4E201B7B-3B1E-4C37-9781-25D0FB18AD18}"/>
                      </a:ext>
                    </a:extLst>
                  </p:cNvPr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" name="Google Shape;3752;p38">
                    <a:extLst>
                      <a:ext uri="{FF2B5EF4-FFF2-40B4-BE49-F238E27FC236}">
                        <a16:creationId xmlns:a16="http://schemas.microsoft.com/office/drawing/2014/main" id="{9257D06C-1A82-4B27-AA35-C5A432C17A5C}"/>
                      </a:ext>
                    </a:extLst>
                  </p:cNvPr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" name="Google Shape;3753;p38">
                    <a:extLst>
                      <a:ext uri="{FF2B5EF4-FFF2-40B4-BE49-F238E27FC236}">
                        <a16:creationId xmlns:a16="http://schemas.microsoft.com/office/drawing/2014/main" id="{7631DB51-9AD2-42E0-9F9C-E62192F726B8}"/>
                      </a:ext>
                    </a:extLst>
                  </p:cNvPr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" name="Google Shape;3754;p38">
                    <a:extLst>
                      <a:ext uri="{FF2B5EF4-FFF2-40B4-BE49-F238E27FC236}">
                        <a16:creationId xmlns:a16="http://schemas.microsoft.com/office/drawing/2014/main" id="{07837CE3-DD36-4D93-89F5-5EBB89B9913B}"/>
                      </a:ext>
                    </a:extLst>
                  </p:cNvPr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" name="Google Shape;3755;p38">
                    <a:extLst>
                      <a:ext uri="{FF2B5EF4-FFF2-40B4-BE49-F238E27FC236}">
                        <a16:creationId xmlns:a16="http://schemas.microsoft.com/office/drawing/2014/main" id="{C26D622A-E9A6-48C9-94A9-78EBA3CF6B68}"/>
                      </a:ext>
                    </a:extLst>
                  </p:cNvPr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" name="Google Shape;3756;p38">
                    <a:extLst>
                      <a:ext uri="{FF2B5EF4-FFF2-40B4-BE49-F238E27FC236}">
                        <a16:creationId xmlns:a16="http://schemas.microsoft.com/office/drawing/2014/main" id="{E1990D0B-2883-4120-B04C-054CE27DF22E}"/>
                      </a:ext>
                    </a:extLst>
                  </p:cNvPr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" name="Google Shape;3757;p38">
                    <a:extLst>
                      <a:ext uri="{FF2B5EF4-FFF2-40B4-BE49-F238E27FC236}">
                        <a16:creationId xmlns:a16="http://schemas.microsoft.com/office/drawing/2014/main" id="{7C614B40-6AC1-4AE9-9D07-9D567C5202CF}"/>
                      </a:ext>
                    </a:extLst>
                  </p:cNvPr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" name="Google Shape;3758;p38">
                    <a:extLst>
                      <a:ext uri="{FF2B5EF4-FFF2-40B4-BE49-F238E27FC236}">
                        <a16:creationId xmlns:a16="http://schemas.microsoft.com/office/drawing/2014/main" id="{52FA8B4C-55D0-4A7B-9F6B-B4B7D5314D54}"/>
                      </a:ext>
                    </a:extLst>
                  </p:cNvPr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" name="Google Shape;3759;p38">
                    <a:extLst>
                      <a:ext uri="{FF2B5EF4-FFF2-40B4-BE49-F238E27FC236}">
                        <a16:creationId xmlns:a16="http://schemas.microsoft.com/office/drawing/2014/main" id="{C1052096-9261-4438-AB34-EAB5567ECF8F}"/>
                      </a:ext>
                    </a:extLst>
                  </p:cNvPr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" name="Google Shape;3760;p38">
                    <a:extLst>
                      <a:ext uri="{FF2B5EF4-FFF2-40B4-BE49-F238E27FC236}">
                        <a16:creationId xmlns:a16="http://schemas.microsoft.com/office/drawing/2014/main" id="{65F99D44-D3F6-44B3-876D-DDBFD709DA0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9" name="Google Shape;3761;p38">
                  <a:extLst>
                    <a:ext uri="{FF2B5EF4-FFF2-40B4-BE49-F238E27FC236}">
                      <a16:creationId xmlns:a16="http://schemas.microsoft.com/office/drawing/2014/main" id="{04519E8C-0F31-4317-9C1E-94B73992EE6B}"/>
                    </a:ext>
                  </a:extLst>
                </p:cNvPr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220" name="Google Shape;3762;p38">
                    <a:extLst>
                      <a:ext uri="{FF2B5EF4-FFF2-40B4-BE49-F238E27FC236}">
                        <a16:creationId xmlns:a16="http://schemas.microsoft.com/office/drawing/2014/main" id="{047AA4B8-E124-4E28-A342-06A22FA9E081}"/>
                      </a:ext>
                    </a:extLst>
                  </p:cNvPr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" name="Google Shape;3763;p38">
                    <a:extLst>
                      <a:ext uri="{FF2B5EF4-FFF2-40B4-BE49-F238E27FC236}">
                        <a16:creationId xmlns:a16="http://schemas.microsoft.com/office/drawing/2014/main" id="{14152E86-653C-42D6-95C6-7F8376109C10}"/>
                      </a:ext>
                    </a:extLst>
                  </p:cNvPr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" name="Google Shape;3764;p38">
                    <a:extLst>
                      <a:ext uri="{FF2B5EF4-FFF2-40B4-BE49-F238E27FC236}">
                        <a16:creationId xmlns:a16="http://schemas.microsoft.com/office/drawing/2014/main" id="{E05E6B30-CEC3-43B5-AE15-C116C13C96AC}"/>
                      </a:ext>
                    </a:extLst>
                  </p:cNvPr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" name="Google Shape;3765;p38">
                    <a:extLst>
                      <a:ext uri="{FF2B5EF4-FFF2-40B4-BE49-F238E27FC236}">
                        <a16:creationId xmlns:a16="http://schemas.microsoft.com/office/drawing/2014/main" id="{F519CA1E-E211-4BB4-8A54-EEA8947D8C46}"/>
                      </a:ext>
                    </a:extLst>
                  </p:cNvPr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" name="Google Shape;3766;p38">
                    <a:extLst>
                      <a:ext uri="{FF2B5EF4-FFF2-40B4-BE49-F238E27FC236}">
                        <a16:creationId xmlns:a16="http://schemas.microsoft.com/office/drawing/2014/main" id="{F59A359D-3183-418F-95F2-FC6A9509D148}"/>
                      </a:ext>
                    </a:extLst>
                  </p:cNvPr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" name="Google Shape;3767;p38">
                    <a:extLst>
                      <a:ext uri="{FF2B5EF4-FFF2-40B4-BE49-F238E27FC236}">
                        <a16:creationId xmlns:a16="http://schemas.microsoft.com/office/drawing/2014/main" id="{3666CDB2-B79A-4712-992C-0F6C381680EF}"/>
                      </a:ext>
                    </a:extLst>
                  </p:cNvPr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" name="Google Shape;3768;p38">
                    <a:extLst>
                      <a:ext uri="{FF2B5EF4-FFF2-40B4-BE49-F238E27FC236}">
                        <a16:creationId xmlns:a16="http://schemas.microsoft.com/office/drawing/2014/main" id="{DF64CF01-939F-4F4B-B3F0-580EC804254F}"/>
                      </a:ext>
                    </a:extLst>
                  </p:cNvPr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" name="Google Shape;3769;p38">
                    <a:extLst>
                      <a:ext uri="{FF2B5EF4-FFF2-40B4-BE49-F238E27FC236}">
                        <a16:creationId xmlns:a16="http://schemas.microsoft.com/office/drawing/2014/main" id="{5AC8FC74-B63C-4B65-A417-933E0DDF3CAD}"/>
                      </a:ext>
                    </a:extLst>
                  </p:cNvPr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8" name="Google Shape;3770;p38">
                    <a:extLst>
                      <a:ext uri="{FF2B5EF4-FFF2-40B4-BE49-F238E27FC236}">
                        <a16:creationId xmlns:a16="http://schemas.microsoft.com/office/drawing/2014/main" id="{2AC262FF-3288-4760-B388-61F7E2FCF8AF}"/>
                      </a:ext>
                    </a:extLst>
                  </p:cNvPr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9" name="Google Shape;3771;p38">
                    <a:extLst>
                      <a:ext uri="{FF2B5EF4-FFF2-40B4-BE49-F238E27FC236}">
                        <a16:creationId xmlns:a16="http://schemas.microsoft.com/office/drawing/2014/main" id="{975AC156-5F9D-4EEA-9C90-0534C1BD4AB2}"/>
                      </a:ext>
                    </a:extLst>
                  </p:cNvPr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" name="Google Shape;3772;p38">
                    <a:extLst>
                      <a:ext uri="{FF2B5EF4-FFF2-40B4-BE49-F238E27FC236}">
                        <a16:creationId xmlns:a16="http://schemas.microsoft.com/office/drawing/2014/main" id="{DE0C44AE-F20A-4ED4-B458-21DDFF21EDAD}"/>
                      </a:ext>
                    </a:extLst>
                  </p:cNvPr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1" name="Google Shape;3773;p38">
                    <a:extLst>
                      <a:ext uri="{FF2B5EF4-FFF2-40B4-BE49-F238E27FC236}">
                        <a16:creationId xmlns:a16="http://schemas.microsoft.com/office/drawing/2014/main" id="{652A7681-7C8F-490E-B5B9-40D9902A25AA}"/>
                      </a:ext>
                    </a:extLst>
                  </p:cNvPr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2" name="Google Shape;3774;p38">
                    <a:extLst>
                      <a:ext uri="{FF2B5EF4-FFF2-40B4-BE49-F238E27FC236}">
                        <a16:creationId xmlns:a16="http://schemas.microsoft.com/office/drawing/2014/main" id="{1AA12062-E0B2-48DB-A9AE-6179B761B792}"/>
                      </a:ext>
                    </a:extLst>
                  </p:cNvPr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" name="Google Shape;3775;p38">
                    <a:extLst>
                      <a:ext uri="{FF2B5EF4-FFF2-40B4-BE49-F238E27FC236}">
                        <a16:creationId xmlns:a16="http://schemas.microsoft.com/office/drawing/2014/main" id="{72903025-5F11-480F-A16C-F192D72BFBF7}"/>
                      </a:ext>
                    </a:extLst>
                  </p:cNvPr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" name="Google Shape;3776;p38">
                    <a:extLst>
                      <a:ext uri="{FF2B5EF4-FFF2-40B4-BE49-F238E27FC236}">
                        <a16:creationId xmlns:a16="http://schemas.microsoft.com/office/drawing/2014/main" id="{5A746B20-977A-487D-8498-0FB7058A5008}"/>
                      </a:ext>
                    </a:extLst>
                  </p:cNvPr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" name="Google Shape;3777;p38">
                    <a:extLst>
                      <a:ext uri="{FF2B5EF4-FFF2-40B4-BE49-F238E27FC236}">
                        <a16:creationId xmlns:a16="http://schemas.microsoft.com/office/drawing/2014/main" id="{C860A634-A4A4-4CFE-80B0-B243B7A22212}"/>
                      </a:ext>
                    </a:extLst>
                  </p:cNvPr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3778;p38">
                    <a:extLst>
                      <a:ext uri="{FF2B5EF4-FFF2-40B4-BE49-F238E27FC236}">
                        <a16:creationId xmlns:a16="http://schemas.microsoft.com/office/drawing/2014/main" id="{3E1FA75A-5ADF-4B44-BC50-664E47BE7808}"/>
                      </a:ext>
                    </a:extLst>
                  </p:cNvPr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7" name="Google Shape;3779;p38">
                    <a:extLst>
                      <a:ext uri="{FF2B5EF4-FFF2-40B4-BE49-F238E27FC236}">
                        <a16:creationId xmlns:a16="http://schemas.microsoft.com/office/drawing/2014/main" id="{792AB7E5-4221-435F-9956-EBFD0224D863}"/>
                      </a:ext>
                    </a:extLst>
                  </p:cNvPr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" name="Google Shape;3780;p38">
                    <a:extLst>
                      <a:ext uri="{FF2B5EF4-FFF2-40B4-BE49-F238E27FC236}">
                        <a16:creationId xmlns:a16="http://schemas.microsoft.com/office/drawing/2014/main" id="{B1E141C2-7997-45F7-AE75-7F7C1438ED62}"/>
                      </a:ext>
                    </a:extLst>
                  </p:cNvPr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" name="Google Shape;3781;p38">
                    <a:extLst>
                      <a:ext uri="{FF2B5EF4-FFF2-40B4-BE49-F238E27FC236}">
                        <a16:creationId xmlns:a16="http://schemas.microsoft.com/office/drawing/2014/main" id="{D63BFD5A-F914-4E13-BB4E-7B99BEB52D39}"/>
                      </a:ext>
                    </a:extLst>
                  </p:cNvPr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" name="Google Shape;3782;p38">
                    <a:extLst>
                      <a:ext uri="{FF2B5EF4-FFF2-40B4-BE49-F238E27FC236}">
                        <a16:creationId xmlns:a16="http://schemas.microsoft.com/office/drawing/2014/main" id="{3FEE5EE2-0502-46E0-B87B-05E70C6ACF28}"/>
                      </a:ext>
                    </a:extLst>
                  </p:cNvPr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" name="Google Shape;3783;p38">
                    <a:extLst>
                      <a:ext uri="{FF2B5EF4-FFF2-40B4-BE49-F238E27FC236}">
                        <a16:creationId xmlns:a16="http://schemas.microsoft.com/office/drawing/2014/main" id="{14985F12-31C2-4711-806F-E34C673EE5A1}"/>
                      </a:ext>
                    </a:extLst>
                  </p:cNvPr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" name="Google Shape;3784;p38">
                    <a:extLst>
                      <a:ext uri="{FF2B5EF4-FFF2-40B4-BE49-F238E27FC236}">
                        <a16:creationId xmlns:a16="http://schemas.microsoft.com/office/drawing/2014/main" id="{F5AC011E-6A80-4739-8675-A84EC672F1A3}"/>
                      </a:ext>
                    </a:extLst>
                  </p:cNvPr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" name="Google Shape;3785;p38">
                    <a:extLst>
                      <a:ext uri="{FF2B5EF4-FFF2-40B4-BE49-F238E27FC236}">
                        <a16:creationId xmlns:a16="http://schemas.microsoft.com/office/drawing/2014/main" id="{96958276-A4F7-4858-995E-DFAB96A579E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16" name="Google Shape;3786;p38">
                <a:extLst>
                  <a:ext uri="{FF2B5EF4-FFF2-40B4-BE49-F238E27FC236}">
                    <a16:creationId xmlns:a16="http://schemas.microsoft.com/office/drawing/2014/main" id="{52D6E78E-41D4-40EE-B491-4066549566F8}"/>
                  </a:ext>
                </a:extLst>
              </p:cNvPr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3787;p38">
                <a:extLst>
                  <a:ext uri="{FF2B5EF4-FFF2-40B4-BE49-F238E27FC236}">
                    <a16:creationId xmlns:a16="http://schemas.microsoft.com/office/drawing/2014/main" id="{407B70FE-2C53-4315-859C-5F00FFF829CD}"/>
                  </a:ext>
                </a:extLst>
              </p:cNvPr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76" name="Google Shape;3937;p39">
            <a:extLst>
              <a:ext uri="{FF2B5EF4-FFF2-40B4-BE49-F238E27FC236}">
                <a16:creationId xmlns:a16="http://schemas.microsoft.com/office/drawing/2014/main" id="{23C16A7D-4F19-407B-A1A2-B6B1B59880A8}"/>
              </a:ext>
            </a:extLst>
          </p:cNvPr>
          <p:cNvGrpSpPr/>
          <p:nvPr/>
        </p:nvGrpSpPr>
        <p:grpSpPr>
          <a:xfrm rot="-9289744">
            <a:off x="181864" y="4942588"/>
            <a:ext cx="1474643" cy="1443557"/>
            <a:chOff x="3192475" y="1355166"/>
            <a:chExt cx="1474713" cy="1443626"/>
          </a:xfrm>
        </p:grpSpPr>
        <p:grpSp>
          <p:nvGrpSpPr>
            <p:cNvPr id="277" name="Google Shape;3938;p39">
              <a:extLst>
                <a:ext uri="{FF2B5EF4-FFF2-40B4-BE49-F238E27FC236}">
                  <a16:creationId xmlns:a16="http://schemas.microsoft.com/office/drawing/2014/main" id="{4D705B42-39FC-4C26-B091-6E675F55E4D9}"/>
                </a:ext>
              </a:extLst>
            </p:cNvPr>
            <p:cNvGrpSpPr/>
            <p:nvPr/>
          </p:nvGrpSpPr>
          <p:grpSpPr>
            <a:xfrm rot="1801877" flipH="1">
              <a:off x="3556975" y="1482404"/>
              <a:ext cx="680598" cy="641684"/>
              <a:chOff x="6795971" y="2730008"/>
              <a:chExt cx="1945294" cy="1834067"/>
            </a:xfrm>
          </p:grpSpPr>
          <p:sp>
            <p:nvSpPr>
              <p:cNvPr id="335" name="Google Shape;3939;p39">
                <a:extLst>
                  <a:ext uri="{FF2B5EF4-FFF2-40B4-BE49-F238E27FC236}">
                    <a16:creationId xmlns:a16="http://schemas.microsoft.com/office/drawing/2014/main" id="{2BABF03A-1DAF-4EE7-BDCC-DE3235E3AF90}"/>
                  </a:ext>
                </a:extLst>
              </p:cNvPr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940;p39">
                <a:extLst>
                  <a:ext uri="{FF2B5EF4-FFF2-40B4-BE49-F238E27FC236}">
                    <a16:creationId xmlns:a16="http://schemas.microsoft.com/office/drawing/2014/main" id="{8E6EAA52-DE38-471C-88EB-11EB839279E5}"/>
                  </a:ext>
                </a:extLst>
              </p:cNvPr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8" name="Google Shape;3941;p39">
              <a:extLst>
                <a:ext uri="{FF2B5EF4-FFF2-40B4-BE49-F238E27FC236}">
                  <a16:creationId xmlns:a16="http://schemas.microsoft.com/office/drawing/2014/main" id="{C82821C9-DCC1-48C3-BEFE-4723E1EB543B}"/>
                </a:ext>
              </a:extLst>
            </p:cNvPr>
            <p:cNvGrpSpPr/>
            <p:nvPr/>
          </p:nvGrpSpPr>
          <p:grpSpPr>
            <a:xfrm rot="3590695">
              <a:off x="3878314" y="1717133"/>
              <a:ext cx="680776" cy="641851"/>
              <a:chOff x="6795971" y="2730008"/>
              <a:chExt cx="1945294" cy="1834067"/>
            </a:xfrm>
          </p:grpSpPr>
          <p:sp>
            <p:nvSpPr>
              <p:cNvPr id="333" name="Google Shape;3942;p39">
                <a:extLst>
                  <a:ext uri="{FF2B5EF4-FFF2-40B4-BE49-F238E27FC236}">
                    <a16:creationId xmlns:a16="http://schemas.microsoft.com/office/drawing/2014/main" id="{AD893427-15E9-498B-94B7-8C00FB07F91B}"/>
                  </a:ext>
                </a:extLst>
              </p:cNvPr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943;p39">
                <a:extLst>
                  <a:ext uri="{FF2B5EF4-FFF2-40B4-BE49-F238E27FC236}">
                    <a16:creationId xmlns:a16="http://schemas.microsoft.com/office/drawing/2014/main" id="{15A9572E-8819-401D-B6D1-B7DFFEBF17D3}"/>
                  </a:ext>
                </a:extLst>
              </p:cNvPr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9" name="Google Shape;3944;p39">
              <a:extLst>
                <a:ext uri="{FF2B5EF4-FFF2-40B4-BE49-F238E27FC236}">
                  <a16:creationId xmlns:a16="http://schemas.microsoft.com/office/drawing/2014/main" id="{2F8B8751-E5D8-4CA8-B359-2E664F06FAC9}"/>
                </a:ext>
              </a:extLst>
            </p:cNvPr>
            <p:cNvGrpSpPr/>
            <p:nvPr/>
          </p:nvGrpSpPr>
          <p:grpSpPr>
            <a:xfrm rot="7606408" flipH="1">
              <a:off x="3372048" y="1726802"/>
              <a:ext cx="890874" cy="894741"/>
              <a:chOff x="8302868" y="1340770"/>
              <a:chExt cx="3569773" cy="3585270"/>
            </a:xfrm>
          </p:grpSpPr>
          <p:grpSp>
            <p:nvGrpSpPr>
              <p:cNvPr id="280" name="Google Shape;3945;p39">
                <a:extLst>
                  <a:ext uri="{FF2B5EF4-FFF2-40B4-BE49-F238E27FC236}">
                    <a16:creationId xmlns:a16="http://schemas.microsoft.com/office/drawing/2014/main" id="{8BE74F87-E323-4009-956E-6C92D6430336}"/>
                  </a:ext>
                </a:extLst>
              </p:cNvPr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283" name="Google Shape;3946;p39">
                  <a:extLst>
                    <a:ext uri="{FF2B5EF4-FFF2-40B4-BE49-F238E27FC236}">
                      <a16:creationId xmlns:a16="http://schemas.microsoft.com/office/drawing/2014/main" id="{9DD38E9E-5C44-4F28-A19E-8087202D744F}"/>
                    </a:ext>
                  </a:extLst>
                </p:cNvPr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309" name="Google Shape;3947;p39">
                    <a:extLst>
                      <a:ext uri="{FF2B5EF4-FFF2-40B4-BE49-F238E27FC236}">
                        <a16:creationId xmlns:a16="http://schemas.microsoft.com/office/drawing/2014/main" id="{DB62634C-9A7D-4586-8582-807A4E11C13C}"/>
                      </a:ext>
                    </a:extLst>
                  </p:cNvPr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" name="Google Shape;3948;p39">
                    <a:extLst>
                      <a:ext uri="{FF2B5EF4-FFF2-40B4-BE49-F238E27FC236}">
                        <a16:creationId xmlns:a16="http://schemas.microsoft.com/office/drawing/2014/main" id="{D8D3144D-9D59-4B48-859C-E38E7C2EA643}"/>
                      </a:ext>
                    </a:extLst>
                  </p:cNvPr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" name="Google Shape;3949;p39">
                    <a:extLst>
                      <a:ext uri="{FF2B5EF4-FFF2-40B4-BE49-F238E27FC236}">
                        <a16:creationId xmlns:a16="http://schemas.microsoft.com/office/drawing/2014/main" id="{C0BB5AF7-ED42-4E19-B370-76D6DAC6FC8D}"/>
                      </a:ext>
                    </a:extLst>
                  </p:cNvPr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" name="Google Shape;3950;p39">
                    <a:extLst>
                      <a:ext uri="{FF2B5EF4-FFF2-40B4-BE49-F238E27FC236}">
                        <a16:creationId xmlns:a16="http://schemas.microsoft.com/office/drawing/2014/main" id="{873A83EA-A451-45BD-927F-F5ECD7207381}"/>
                      </a:ext>
                    </a:extLst>
                  </p:cNvPr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3" name="Google Shape;3951;p39">
                    <a:extLst>
                      <a:ext uri="{FF2B5EF4-FFF2-40B4-BE49-F238E27FC236}">
                        <a16:creationId xmlns:a16="http://schemas.microsoft.com/office/drawing/2014/main" id="{D2B3805F-57A9-4AC3-831F-489D1A3CABD1}"/>
                      </a:ext>
                    </a:extLst>
                  </p:cNvPr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" name="Google Shape;3952;p39">
                    <a:extLst>
                      <a:ext uri="{FF2B5EF4-FFF2-40B4-BE49-F238E27FC236}">
                        <a16:creationId xmlns:a16="http://schemas.microsoft.com/office/drawing/2014/main" id="{C101E1C9-2A27-4DB8-A922-BD30FB2F29BA}"/>
                      </a:ext>
                    </a:extLst>
                  </p:cNvPr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5" name="Google Shape;3953;p39">
                    <a:extLst>
                      <a:ext uri="{FF2B5EF4-FFF2-40B4-BE49-F238E27FC236}">
                        <a16:creationId xmlns:a16="http://schemas.microsoft.com/office/drawing/2014/main" id="{A4605FD9-E5CF-45CF-A101-0B1E37EC1604}"/>
                      </a:ext>
                    </a:extLst>
                  </p:cNvPr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6" name="Google Shape;3954;p39">
                    <a:extLst>
                      <a:ext uri="{FF2B5EF4-FFF2-40B4-BE49-F238E27FC236}">
                        <a16:creationId xmlns:a16="http://schemas.microsoft.com/office/drawing/2014/main" id="{8ED50C6C-4CE5-4527-B004-E2C6E91CEF3A}"/>
                      </a:ext>
                    </a:extLst>
                  </p:cNvPr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3955;p39">
                    <a:extLst>
                      <a:ext uri="{FF2B5EF4-FFF2-40B4-BE49-F238E27FC236}">
                        <a16:creationId xmlns:a16="http://schemas.microsoft.com/office/drawing/2014/main" id="{0C5B94F0-2360-4BC8-A2A5-D0FE652580D7}"/>
                      </a:ext>
                    </a:extLst>
                  </p:cNvPr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8" name="Google Shape;3956;p39">
                    <a:extLst>
                      <a:ext uri="{FF2B5EF4-FFF2-40B4-BE49-F238E27FC236}">
                        <a16:creationId xmlns:a16="http://schemas.microsoft.com/office/drawing/2014/main" id="{5BB384B0-C4A3-42EC-949F-662A41F17DCB}"/>
                      </a:ext>
                    </a:extLst>
                  </p:cNvPr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9" name="Google Shape;3957;p39">
                    <a:extLst>
                      <a:ext uri="{FF2B5EF4-FFF2-40B4-BE49-F238E27FC236}">
                        <a16:creationId xmlns:a16="http://schemas.microsoft.com/office/drawing/2014/main" id="{BD23404A-47E6-4F4E-B8BE-47FE6E15EF44}"/>
                      </a:ext>
                    </a:extLst>
                  </p:cNvPr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0" name="Google Shape;3958;p39">
                    <a:extLst>
                      <a:ext uri="{FF2B5EF4-FFF2-40B4-BE49-F238E27FC236}">
                        <a16:creationId xmlns:a16="http://schemas.microsoft.com/office/drawing/2014/main" id="{7BC7AC6F-18E9-43D6-8091-798BD18FC279}"/>
                      </a:ext>
                    </a:extLst>
                  </p:cNvPr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" name="Google Shape;3959;p39">
                    <a:extLst>
                      <a:ext uri="{FF2B5EF4-FFF2-40B4-BE49-F238E27FC236}">
                        <a16:creationId xmlns:a16="http://schemas.microsoft.com/office/drawing/2014/main" id="{337BA8AC-BB4A-4D57-94D9-95ED0053C261}"/>
                      </a:ext>
                    </a:extLst>
                  </p:cNvPr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2" name="Google Shape;3960;p39">
                    <a:extLst>
                      <a:ext uri="{FF2B5EF4-FFF2-40B4-BE49-F238E27FC236}">
                        <a16:creationId xmlns:a16="http://schemas.microsoft.com/office/drawing/2014/main" id="{315ABFD5-9D96-430D-AAF5-C9D312921E9D}"/>
                      </a:ext>
                    </a:extLst>
                  </p:cNvPr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3" name="Google Shape;3961;p39">
                    <a:extLst>
                      <a:ext uri="{FF2B5EF4-FFF2-40B4-BE49-F238E27FC236}">
                        <a16:creationId xmlns:a16="http://schemas.microsoft.com/office/drawing/2014/main" id="{B14CAB36-4DD9-4D15-BF19-D6F9440E0E7D}"/>
                      </a:ext>
                    </a:extLst>
                  </p:cNvPr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" name="Google Shape;3962;p39">
                    <a:extLst>
                      <a:ext uri="{FF2B5EF4-FFF2-40B4-BE49-F238E27FC236}">
                        <a16:creationId xmlns:a16="http://schemas.microsoft.com/office/drawing/2014/main" id="{33349DDA-BB9E-4E39-8016-36DB4028AC56}"/>
                      </a:ext>
                    </a:extLst>
                  </p:cNvPr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5" name="Google Shape;3963;p39">
                    <a:extLst>
                      <a:ext uri="{FF2B5EF4-FFF2-40B4-BE49-F238E27FC236}">
                        <a16:creationId xmlns:a16="http://schemas.microsoft.com/office/drawing/2014/main" id="{AB2F5903-558A-4A46-AF79-2D2CA03E0326}"/>
                      </a:ext>
                    </a:extLst>
                  </p:cNvPr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6" name="Google Shape;3964;p39">
                    <a:extLst>
                      <a:ext uri="{FF2B5EF4-FFF2-40B4-BE49-F238E27FC236}">
                        <a16:creationId xmlns:a16="http://schemas.microsoft.com/office/drawing/2014/main" id="{F1414FE4-1472-4BDB-A28B-536926751E97}"/>
                      </a:ext>
                    </a:extLst>
                  </p:cNvPr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3965;p39">
                    <a:extLst>
                      <a:ext uri="{FF2B5EF4-FFF2-40B4-BE49-F238E27FC236}">
                        <a16:creationId xmlns:a16="http://schemas.microsoft.com/office/drawing/2014/main" id="{AE5C9B14-F32B-4C00-8EB0-AF2A626320F2}"/>
                      </a:ext>
                    </a:extLst>
                  </p:cNvPr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8" name="Google Shape;3966;p39">
                    <a:extLst>
                      <a:ext uri="{FF2B5EF4-FFF2-40B4-BE49-F238E27FC236}">
                        <a16:creationId xmlns:a16="http://schemas.microsoft.com/office/drawing/2014/main" id="{DFD6E727-4C91-4C6B-96AE-826DDFE9241A}"/>
                      </a:ext>
                    </a:extLst>
                  </p:cNvPr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9" name="Google Shape;3967;p39">
                    <a:extLst>
                      <a:ext uri="{FF2B5EF4-FFF2-40B4-BE49-F238E27FC236}">
                        <a16:creationId xmlns:a16="http://schemas.microsoft.com/office/drawing/2014/main" id="{43FD4A21-E053-4921-A2D5-099B68213A8E}"/>
                      </a:ext>
                    </a:extLst>
                  </p:cNvPr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" name="Google Shape;3968;p39">
                    <a:extLst>
                      <a:ext uri="{FF2B5EF4-FFF2-40B4-BE49-F238E27FC236}">
                        <a16:creationId xmlns:a16="http://schemas.microsoft.com/office/drawing/2014/main" id="{DA4995D4-C3C7-4AE6-86B8-AEDB49919C25}"/>
                      </a:ext>
                    </a:extLst>
                  </p:cNvPr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1" name="Google Shape;3969;p39">
                    <a:extLst>
                      <a:ext uri="{FF2B5EF4-FFF2-40B4-BE49-F238E27FC236}">
                        <a16:creationId xmlns:a16="http://schemas.microsoft.com/office/drawing/2014/main" id="{7D140673-3618-4F4E-AEAA-61C0EC460FFD}"/>
                      </a:ext>
                    </a:extLst>
                  </p:cNvPr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2" name="Google Shape;3970;p39">
                    <a:extLst>
                      <a:ext uri="{FF2B5EF4-FFF2-40B4-BE49-F238E27FC236}">
                        <a16:creationId xmlns:a16="http://schemas.microsoft.com/office/drawing/2014/main" id="{DC3A4DF0-6159-4C84-8423-7F0A06FE4DC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" name="Google Shape;3971;p39">
                  <a:extLst>
                    <a:ext uri="{FF2B5EF4-FFF2-40B4-BE49-F238E27FC236}">
                      <a16:creationId xmlns:a16="http://schemas.microsoft.com/office/drawing/2014/main" id="{40D5F4D1-5FDA-4682-A2B5-37A80A0CC541}"/>
                    </a:ext>
                  </a:extLst>
                </p:cNvPr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285" name="Google Shape;3972;p39">
                    <a:extLst>
                      <a:ext uri="{FF2B5EF4-FFF2-40B4-BE49-F238E27FC236}">
                        <a16:creationId xmlns:a16="http://schemas.microsoft.com/office/drawing/2014/main" id="{3635E7A1-7C23-464B-8A42-54E90637C6D6}"/>
                      </a:ext>
                    </a:extLst>
                  </p:cNvPr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3973;p39">
                    <a:extLst>
                      <a:ext uri="{FF2B5EF4-FFF2-40B4-BE49-F238E27FC236}">
                        <a16:creationId xmlns:a16="http://schemas.microsoft.com/office/drawing/2014/main" id="{6EEB340D-1781-4F82-B67D-9EDBACFBAFDE}"/>
                      </a:ext>
                    </a:extLst>
                  </p:cNvPr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" name="Google Shape;3974;p39">
                    <a:extLst>
                      <a:ext uri="{FF2B5EF4-FFF2-40B4-BE49-F238E27FC236}">
                        <a16:creationId xmlns:a16="http://schemas.microsoft.com/office/drawing/2014/main" id="{06D62ECA-C2BA-45C2-A0C1-F7E4AB3868A8}"/>
                      </a:ext>
                    </a:extLst>
                  </p:cNvPr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" name="Google Shape;3975;p39">
                    <a:extLst>
                      <a:ext uri="{FF2B5EF4-FFF2-40B4-BE49-F238E27FC236}">
                        <a16:creationId xmlns:a16="http://schemas.microsoft.com/office/drawing/2014/main" id="{44BEAC40-4D24-4478-82A4-335B1A0F2C95}"/>
                      </a:ext>
                    </a:extLst>
                  </p:cNvPr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" name="Google Shape;3976;p39">
                    <a:extLst>
                      <a:ext uri="{FF2B5EF4-FFF2-40B4-BE49-F238E27FC236}">
                        <a16:creationId xmlns:a16="http://schemas.microsoft.com/office/drawing/2014/main" id="{CCAB6A8E-7807-490C-B749-8B51C084910F}"/>
                      </a:ext>
                    </a:extLst>
                  </p:cNvPr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" name="Google Shape;3977;p39">
                    <a:extLst>
                      <a:ext uri="{FF2B5EF4-FFF2-40B4-BE49-F238E27FC236}">
                        <a16:creationId xmlns:a16="http://schemas.microsoft.com/office/drawing/2014/main" id="{AC4A5B37-EC3C-4AB4-B3AF-E1EB505D296E}"/>
                      </a:ext>
                    </a:extLst>
                  </p:cNvPr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" name="Google Shape;3978;p39">
                    <a:extLst>
                      <a:ext uri="{FF2B5EF4-FFF2-40B4-BE49-F238E27FC236}">
                        <a16:creationId xmlns:a16="http://schemas.microsoft.com/office/drawing/2014/main" id="{BD3693D8-593A-42A4-A4CB-C9BB4E25BD6E}"/>
                      </a:ext>
                    </a:extLst>
                  </p:cNvPr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" name="Google Shape;3979;p39">
                    <a:extLst>
                      <a:ext uri="{FF2B5EF4-FFF2-40B4-BE49-F238E27FC236}">
                        <a16:creationId xmlns:a16="http://schemas.microsoft.com/office/drawing/2014/main" id="{99C7A8D4-D945-413F-ADAE-47F56AE45590}"/>
                      </a:ext>
                    </a:extLst>
                  </p:cNvPr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" name="Google Shape;3980;p39">
                    <a:extLst>
                      <a:ext uri="{FF2B5EF4-FFF2-40B4-BE49-F238E27FC236}">
                        <a16:creationId xmlns:a16="http://schemas.microsoft.com/office/drawing/2014/main" id="{C194CE5A-E0CE-4A9B-87B6-1D61E60F79B6}"/>
                      </a:ext>
                    </a:extLst>
                  </p:cNvPr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" name="Google Shape;3981;p39">
                    <a:extLst>
                      <a:ext uri="{FF2B5EF4-FFF2-40B4-BE49-F238E27FC236}">
                        <a16:creationId xmlns:a16="http://schemas.microsoft.com/office/drawing/2014/main" id="{8180383A-5D35-44EE-81B3-83D3BDE267ED}"/>
                      </a:ext>
                    </a:extLst>
                  </p:cNvPr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" name="Google Shape;3982;p39">
                    <a:extLst>
                      <a:ext uri="{FF2B5EF4-FFF2-40B4-BE49-F238E27FC236}">
                        <a16:creationId xmlns:a16="http://schemas.microsoft.com/office/drawing/2014/main" id="{80BB1812-A5BF-41C2-A6D5-7B65FB4DC0E9}"/>
                      </a:ext>
                    </a:extLst>
                  </p:cNvPr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" name="Google Shape;3983;p39">
                    <a:extLst>
                      <a:ext uri="{FF2B5EF4-FFF2-40B4-BE49-F238E27FC236}">
                        <a16:creationId xmlns:a16="http://schemas.microsoft.com/office/drawing/2014/main" id="{EE12F688-6C15-4C31-8F9C-01BD66AC8ECA}"/>
                      </a:ext>
                    </a:extLst>
                  </p:cNvPr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" name="Google Shape;3984;p39">
                    <a:extLst>
                      <a:ext uri="{FF2B5EF4-FFF2-40B4-BE49-F238E27FC236}">
                        <a16:creationId xmlns:a16="http://schemas.microsoft.com/office/drawing/2014/main" id="{7331E84C-BD84-4DAF-9FF5-4BBD0F0A0CFC}"/>
                      </a:ext>
                    </a:extLst>
                  </p:cNvPr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" name="Google Shape;3985;p39">
                    <a:extLst>
                      <a:ext uri="{FF2B5EF4-FFF2-40B4-BE49-F238E27FC236}">
                        <a16:creationId xmlns:a16="http://schemas.microsoft.com/office/drawing/2014/main" id="{65C337D2-9707-489F-A643-43941A0714D3}"/>
                      </a:ext>
                    </a:extLst>
                  </p:cNvPr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" name="Google Shape;3986;p39">
                    <a:extLst>
                      <a:ext uri="{FF2B5EF4-FFF2-40B4-BE49-F238E27FC236}">
                        <a16:creationId xmlns:a16="http://schemas.microsoft.com/office/drawing/2014/main" id="{67323AA6-991D-4316-91CB-3648F1E45FA6}"/>
                      </a:ext>
                    </a:extLst>
                  </p:cNvPr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" name="Google Shape;3987;p39">
                    <a:extLst>
                      <a:ext uri="{FF2B5EF4-FFF2-40B4-BE49-F238E27FC236}">
                        <a16:creationId xmlns:a16="http://schemas.microsoft.com/office/drawing/2014/main" id="{1B5F2D9F-33D5-44B4-AF42-1DA659CE55E6}"/>
                      </a:ext>
                    </a:extLst>
                  </p:cNvPr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" name="Google Shape;3988;p39">
                    <a:extLst>
                      <a:ext uri="{FF2B5EF4-FFF2-40B4-BE49-F238E27FC236}">
                        <a16:creationId xmlns:a16="http://schemas.microsoft.com/office/drawing/2014/main" id="{16C026F1-F47A-4E14-8552-BBF8A573707C}"/>
                      </a:ext>
                    </a:extLst>
                  </p:cNvPr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" name="Google Shape;3989;p39">
                    <a:extLst>
                      <a:ext uri="{FF2B5EF4-FFF2-40B4-BE49-F238E27FC236}">
                        <a16:creationId xmlns:a16="http://schemas.microsoft.com/office/drawing/2014/main" id="{20F73326-9276-4D5B-8E9C-2B5154D8A1AB}"/>
                      </a:ext>
                    </a:extLst>
                  </p:cNvPr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" name="Google Shape;3990;p39">
                    <a:extLst>
                      <a:ext uri="{FF2B5EF4-FFF2-40B4-BE49-F238E27FC236}">
                        <a16:creationId xmlns:a16="http://schemas.microsoft.com/office/drawing/2014/main" id="{E8ECB76C-94C7-4E18-B2B6-2C3E83D67DB5}"/>
                      </a:ext>
                    </a:extLst>
                  </p:cNvPr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" name="Google Shape;3991;p39">
                    <a:extLst>
                      <a:ext uri="{FF2B5EF4-FFF2-40B4-BE49-F238E27FC236}">
                        <a16:creationId xmlns:a16="http://schemas.microsoft.com/office/drawing/2014/main" id="{1F86C086-466F-4C8B-8E2B-FBF93D2009BA}"/>
                      </a:ext>
                    </a:extLst>
                  </p:cNvPr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" name="Google Shape;3992;p39">
                    <a:extLst>
                      <a:ext uri="{FF2B5EF4-FFF2-40B4-BE49-F238E27FC236}">
                        <a16:creationId xmlns:a16="http://schemas.microsoft.com/office/drawing/2014/main" id="{6E4B1A84-71C0-49FB-AB40-1555F70A292E}"/>
                      </a:ext>
                    </a:extLst>
                  </p:cNvPr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" name="Google Shape;3993;p39">
                    <a:extLst>
                      <a:ext uri="{FF2B5EF4-FFF2-40B4-BE49-F238E27FC236}">
                        <a16:creationId xmlns:a16="http://schemas.microsoft.com/office/drawing/2014/main" id="{EE574AE3-D428-4208-A68F-865B174B55BE}"/>
                      </a:ext>
                    </a:extLst>
                  </p:cNvPr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" name="Google Shape;3994;p39">
                    <a:extLst>
                      <a:ext uri="{FF2B5EF4-FFF2-40B4-BE49-F238E27FC236}">
                        <a16:creationId xmlns:a16="http://schemas.microsoft.com/office/drawing/2014/main" id="{CF959DB1-019E-4F55-991D-A3A6FD7188D5}"/>
                      </a:ext>
                    </a:extLst>
                  </p:cNvPr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" name="Google Shape;3995;p39">
                    <a:extLst>
                      <a:ext uri="{FF2B5EF4-FFF2-40B4-BE49-F238E27FC236}">
                        <a16:creationId xmlns:a16="http://schemas.microsoft.com/office/drawing/2014/main" id="{C0FB7405-42B5-4285-968D-B85589D6203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81" name="Google Shape;3996;p39">
                <a:extLst>
                  <a:ext uri="{FF2B5EF4-FFF2-40B4-BE49-F238E27FC236}">
                    <a16:creationId xmlns:a16="http://schemas.microsoft.com/office/drawing/2014/main" id="{66572D8B-CA6E-48EC-87C1-589CA39E729D}"/>
                  </a:ext>
                </a:extLst>
              </p:cNvPr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3997;p39">
                <a:extLst>
                  <a:ext uri="{FF2B5EF4-FFF2-40B4-BE49-F238E27FC236}">
                    <a16:creationId xmlns:a16="http://schemas.microsoft.com/office/drawing/2014/main" id="{F9EB4FD5-6C38-406F-8D80-B6E3DE532363}"/>
                  </a:ext>
                </a:extLst>
              </p:cNvPr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754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1483180" y="4669385"/>
            <a:ext cx="415636" cy="413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6" name="Google Shape;3812;p39">
            <a:extLst>
              <a:ext uri="{FF2B5EF4-FFF2-40B4-BE49-F238E27FC236}">
                <a16:creationId xmlns:a16="http://schemas.microsoft.com/office/drawing/2014/main" id="{013B9C9E-0D92-488D-AAA7-DB72CA89061E}"/>
              </a:ext>
            </a:extLst>
          </p:cNvPr>
          <p:cNvGrpSpPr/>
          <p:nvPr/>
        </p:nvGrpSpPr>
        <p:grpSpPr>
          <a:xfrm>
            <a:off x="9508566" y="4323374"/>
            <a:ext cx="1474450" cy="1443564"/>
            <a:chOff x="3192738" y="1354984"/>
            <a:chExt cx="1474450" cy="1443564"/>
          </a:xfrm>
        </p:grpSpPr>
        <p:grpSp>
          <p:nvGrpSpPr>
            <p:cNvPr id="17" name="Google Shape;3813;p39">
              <a:extLst>
                <a:ext uri="{FF2B5EF4-FFF2-40B4-BE49-F238E27FC236}">
                  <a16:creationId xmlns:a16="http://schemas.microsoft.com/office/drawing/2014/main" id="{2CAEF579-CBA9-4F6A-A38B-3F5B82179AC1}"/>
                </a:ext>
              </a:extLst>
            </p:cNvPr>
            <p:cNvGrpSpPr/>
            <p:nvPr/>
          </p:nvGrpSpPr>
          <p:grpSpPr>
            <a:xfrm rot="1801993" flipH="1">
              <a:off x="3556622" y="1482240"/>
              <a:ext cx="680672" cy="641753"/>
              <a:chOff x="6795971" y="2730008"/>
              <a:chExt cx="1945294" cy="1834067"/>
            </a:xfrm>
          </p:grpSpPr>
          <p:sp>
            <p:nvSpPr>
              <p:cNvPr id="76" name="Google Shape;3814;p39">
                <a:extLst>
                  <a:ext uri="{FF2B5EF4-FFF2-40B4-BE49-F238E27FC236}">
                    <a16:creationId xmlns:a16="http://schemas.microsoft.com/office/drawing/2014/main" id="{55481219-D738-489A-AA05-BE8962D802F7}"/>
                  </a:ext>
                </a:extLst>
              </p:cNvPr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3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3815;p39">
                <a:extLst>
                  <a:ext uri="{FF2B5EF4-FFF2-40B4-BE49-F238E27FC236}">
                    <a16:creationId xmlns:a16="http://schemas.microsoft.com/office/drawing/2014/main" id="{9B2227B4-E23F-46E7-89A0-ACFA733D3051}"/>
                  </a:ext>
                </a:extLst>
              </p:cNvPr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3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" name="Google Shape;3816;p39">
              <a:extLst>
                <a:ext uri="{FF2B5EF4-FFF2-40B4-BE49-F238E27FC236}">
                  <a16:creationId xmlns:a16="http://schemas.microsoft.com/office/drawing/2014/main" id="{E00BC91E-5BC7-4AF2-BC97-17BD1BD71947}"/>
                </a:ext>
              </a:extLst>
            </p:cNvPr>
            <p:cNvGrpSpPr/>
            <p:nvPr/>
          </p:nvGrpSpPr>
          <p:grpSpPr>
            <a:xfrm rot="3590695">
              <a:off x="3878314" y="1717133"/>
              <a:ext cx="680776" cy="641851"/>
              <a:chOff x="6795971" y="2730008"/>
              <a:chExt cx="1945294" cy="1834067"/>
            </a:xfrm>
          </p:grpSpPr>
          <p:sp>
            <p:nvSpPr>
              <p:cNvPr id="74" name="Google Shape;3817;p39">
                <a:extLst>
                  <a:ext uri="{FF2B5EF4-FFF2-40B4-BE49-F238E27FC236}">
                    <a16:creationId xmlns:a16="http://schemas.microsoft.com/office/drawing/2014/main" id="{B6FB6DFA-89F7-4954-B731-1CDE9DF770D5}"/>
                  </a:ext>
                </a:extLst>
              </p:cNvPr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3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3818;p39">
                <a:extLst>
                  <a:ext uri="{FF2B5EF4-FFF2-40B4-BE49-F238E27FC236}">
                    <a16:creationId xmlns:a16="http://schemas.microsoft.com/office/drawing/2014/main" id="{B367C776-7FAB-4C7F-8553-D9804702D4C0}"/>
                  </a:ext>
                </a:extLst>
              </p:cNvPr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3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" name="Google Shape;3819;p39">
              <a:extLst>
                <a:ext uri="{FF2B5EF4-FFF2-40B4-BE49-F238E27FC236}">
                  <a16:creationId xmlns:a16="http://schemas.microsoft.com/office/drawing/2014/main" id="{2B004058-0C15-4A97-9681-DA5A0736BDEA}"/>
                </a:ext>
              </a:extLst>
            </p:cNvPr>
            <p:cNvGrpSpPr/>
            <p:nvPr/>
          </p:nvGrpSpPr>
          <p:grpSpPr>
            <a:xfrm rot="7606721" flipH="1">
              <a:off x="3372351" y="1726359"/>
              <a:ext cx="891033" cy="894901"/>
              <a:chOff x="8302868" y="1340770"/>
              <a:chExt cx="3569773" cy="3585270"/>
            </a:xfrm>
          </p:grpSpPr>
          <p:grpSp>
            <p:nvGrpSpPr>
              <p:cNvPr id="20" name="Google Shape;3820;p39">
                <a:extLst>
                  <a:ext uri="{FF2B5EF4-FFF2-40B4-BE49-F238E27FC236}">
                    <a16:creationId xmlns:a16="http://schemas.microsoft.com/office/drawing/2014/main" id="{6D1D7021-BF6C-4984-BCB4-B395D8B43315}"/>
                  </a:ext>
                </a:extLst>
              </p:cNvPr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24" name="Google Shape;3821;p39">
                  <a:extLst>
                    <a:ext uri="{FF2B5EF4-FFF2-40B4-BE49-F238E27FC236}">
                      <a16:creationId xmlns:a16="http://schemas.microsoft.com/office/drawing/2014/main" id="{46F9DF61-C784-4874-9C7B-3848DD8F0A43}"/>
                    </a:ext>
                  </a:extLst>
                </p:cNvPr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50" name="Google Shape;3822;p39">
                    <a:extLst>
                      <a:ext uri="{FF2B5EF4-FFF2-40B4-BE49-F238E27FC236}">
                        <a16:creationId xmlns:a16="http://schemas.microsoft.com/office/drawing/2014/main" id="{BED26FCF-286A-4288-A179-E43DE20F2760}"/>
                      </a:ext>
                    </a:extLst>
                  </p:cNvPr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" name="Google Shape;3823;p39">
                    <a:extLst>
                      <a:ext uri="{FF2B5EF4-FFF2-40B4-BE49-F238E27FC236}">
                        <a16:creationId xmlns:a16="http://schemas.microsoft.com/office/drawing/2014/main" id="{BA170AB1-F602-40BB-9D31-ED5D81828A2C}"/>
                      </a:ext>
                    </a:extLst>
                  </p:cNvPr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" name="Google Shape;3824;p39">
                    <a:extLst>
                      <a:ext uri="{FF2B5EF4-FFF2-40B4-BE49-F238E27FC236}">
                        <a16:creationId xmlns:a16="http://schemas.microsoft.com/office/drawing/2014/main" id="{F432481F-81FB-4519-8B5C-B6E0FC816607}"/>
                      </a:ext>
                    </a:extLst>
                  </p:cNvPr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3825;p39">
                    <a:extLst>
                      <a:ext uri="{FF2B5EF4-FFF2-40B4-BE49-F238E27FC236}">
                        <a16:creationId xmlns:a16="http://schemas.microsoft.com/office/drawing/2014/main" id="{F0A6452D-9D44-4D96-976C-FBCAA16A4153}"/>
                      </a:ext>
                    </a:extLst>
                  </p:cNvPr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" name="Google Shape;3826;p39">
                    <a:extLst>
                      <a:ext uri="{FF2B5EF4-FFF2-40B4-BE49-F238E27FC236}">
                        <a16:creationId xmlns:a16="http://schemas.microsoft.com/office/drawing/2014/main" id="{4BE3AFC5-22F5-44AD-8746-4CF33F8D7BAF}"/>
                      </a:ext>
                    </a:extLst>
                  </p:cNvPr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" name="Google Shape;3827;p39">
                    <a:extLst>
                      <a:ext uri="{FF2B5EF4-FFF2-40B4-BE49-F238E27FC236}">
                        <a16:creationId xmlns:a16="http://schemas.microsoft.com/office/drawing/2014/main" id="{E6B62150-7643-42F8-BBC5-765083F50EDB}"/>
                      </a:ext>
                    </a:extLst>
                  </p:cNvPr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3828;p39">
                    <a:extLst>
                      <a:ext uri="{FF2B5EF4-FFF2-40B4-BE49-F238E27FC236}">
                        <a16:creationId xmlns:a16="http://schemas.microsoft.com/office/drawing/2014/main" id="{851B5628-5A21-45DF-8608-9ACFAD8EF69A}"/>
                      </a:ext>
                    </a:extLst>
                  </p:cNvPr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" name="Google Shape;3829;p39">
                    <a:extLst>
                      <a:ext uri="{FF2B5EF4-FFF2-40B4-BE49-F238E27FC236}">
                        <a16:creationId xmlns:a16="http://schemas.microsoft.com/office/drawing/2014/main" id="{1A5BF026-33CA-424B-AAE7-51DE9F060E79}"/>
                      </a:ext>
                    </a:extLst>
                  </p:cNvPr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" name="Google Shape;3830;p39">
                    <a:extLst>
                      <a:ext uri="{FF2B5EF4-FFF2-40B4-BE49-F238E27FC236}">
                        <a16:creationId xmlns:a16="http://schemas.microsoft.com/office/drawing/2014/main" id="{325AF167-D427-4C42-825E-4B4F2EE39BC9}"/>
                      </a:ext>
                    </a:extLst>
                  </p:cNvPr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" name="Google Shape;3831;p39">
                    <a:extLst>
                      <a:ext uri="{FF2B5EF4-FFF2-40B4-BE49-F238E27FC236}">
                        <a16:creationId xmlns:a16="http://schemas.microsoft.com/office/drawing/2014/main" id="{E0F76B50-570C-426F-A8E2-93885666A488}"/>
                      </a:ext>
                    </a:extLst>
                  </p:cNvPr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" name="Google Shape;3832;p39">
                    <a:extLst>
                      <a:ext uri="{FF2B5EF4-FFF2-40B4-BE49-F238E27FC236}">
                        <a16:creationId xmlns:a16="http://schemas.microsoft.com/office/drawing/2014/main" id="{480A2E31-8269-416A-9889-3111B69799FE}"/>
                      </a:ext>
                    </a:extLst>
                  </p:cNvPr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" name="Google Shape;3833;p39">
                    <a:extLst>
                      <a:ext uri="{FF2B5EF4-FFF2-40B4-BE49-F238E27FC236}">
                        <a16:creationId xmlns:a16="http://schemas.microsoft.com/office/drawing/2014/main" id="{ABB51CA6-0FC9-45FA-B362-880EECEFE437}"/>
                      </a:ext>
                    </a:extLst>
                  </p:cNvPr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" name="Google Shape;3834;p39">
                    <a:extLst>
                      <a:ext uri="{FF2B5EF4-FFF2-40B4-BE49-F238E27FC236}">
                        <a16:creationId xmlns:a16="http://schemas.microsoft.com/office/drawing/2014/main" id="{FF9E8BCD-4548-4BFA-88BF-A7E390384C2C}"/>
                      </a:ext>
                    </a:extLst>
                  </p:cNvPr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" name="Google Shape;3835;p39">
                    <a:extLst>
                      <a:ext uri="{FF2B5EF4-FFF2-40B4-BE49-F238E27FC236}">
                        <a16:creationId xmlns:a16="http://schemas.microsoft.com/office/drawing/2014/main" id="{EE82079B-CC3F-4D9C-8631-DF41E5A6067C}"/>
                      </a:ext>
                    </a:extLst>
                  </p:cNvPr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3836;p39">
                    <a:extLst>
                      <a:ext uri="{FF2B5EF4-FFF2-40B4-BE49-F238E27FC236}">
                        <a16:creationId xmlns:a16="http://schemas.microsoft.com/office/drawing/2014/main" id="{1579726E-08BC-4B9A-9F41-3BBBE77C70BA}"/>
                      </a:ext>
                    </a:extLst>
                  </p:cNvPr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" name="Google Shape;3837;p39">
                    <a:extLst>
                      <a:ext uri="{FF2B5EF4-FFF2-40B4-BE49-F238E27FC236}">
                        <a16:creationId xmlns:a16="http://schemas.microsoft.com/office/drawing/2014/main" id="{DD80AE08-5BD5-472B-AA95-AD7A83A5E45F}"/>
                      </a:ext>
                    </a:extLst>
                  </p:cNvPr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" name="Google Shape;3838;p39">
                    <a:extLst>
                      <a:ext uri="{FF2B5EF4-FFF2-40B4-BE49-F238E27FC236}">
                        <a16:creationId xmlns:a16="http://schemas.microsoft.com/office/drawing/2014/main" id="{16BCAD54-C809-4FDC-9D30-A4DF156C23E1}"/>
                      </a:ext>
                    </a:extLst>
                  </p:cNvPr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" name="Google Shape;3839;p39">
                    <a:extLst>
                      <a:ext uri="{FF2B5EF4-FFF2-40B4-BE49-F238E27FC236}">
                        <a16:creationId xmlns:a16="http://schemas.microsoft.com/office/drawing/2014/main" id="{C714A4B8-F7F9-4369-A232-B7D49666CB24}"/>
                      </a:ext>
                    </a:extLst>
                  </p:cNvPr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" name="Google Shape;3840;p39">
                    <a:extLst>
                      <a:ext uri="{FF2B5EF4-FFF2-40B4-BE49-F238E27FC236}">
                        <a16:creationId xmlns:a16="http://schemas.microsoft.com/office/drawing/2014/main" id="{E0F441EC-7A1D-4E9A-A2E3-98B7D8146CBD}"/>
                      </a:ext>
                    </a:extLst>
                  </p:cNvPr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" name="Google Shape;3841;p39">
                    <a:extLst>
                      <a:ext uri="{FF2B5EF4-FFF2-40B4-BE49-F238E27FC236}">
                        <a16:creationId xmlns:a16="http://schemas.microsoft.com/office/drawing/2014/main" id="{9D5E6F9C-B252-43EE-ACAC-969D77653C04}"/>
                      </a:ext>
                    </a:extLst>
                  </p:cNvPr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" name="Google Shape;3842;p39">
                    <a:extLst>
                      <a:ext uri="{FF2B5EF4-FFF2-40B4-BE49-F238E27FC236}">
                        <a16:creationId xmlns:a16="http://schemas.microsoft.com/office/drawing/2014/main" id="{9B2CDFC2-BC32-495B-9BF1-509D9326B103}"/>
                      </a:ext>
                    </a:extLst>
                  </p:cNvPr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1" name="Google Shape;3843;p39">
                    <a:extLst>
                      <a:ext uri="{FF2B5EF4-FFF2-40B4-BE49-F238E27FC236}">
                        <a16:creationId xmlns:a16="http://schemas.microsoft.com/office/drawing/2014/main" id="{60A0D481-910B-4BA0-925A-921F71F06BBD}"/>
                      </a:ext>
                    </a:extLst>
                  </p:cNvPr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3844;p39">
                    <a:extLst>
                      <a:ext uri="{FF2B5EF4-FFF2-40B4-BE49-F238E27FC236}">
                        <a16:creationId xmlns:a16="http://schemas.microsoft.com/office/drawing/2014/main" id="{C7CC619E-2F71-4273-95B9-C21228BE1FFD}"/>
                      </a:ext>
                    </a:extLst>
                  </p:cNvPr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" name="Google Shape;3845;p39">
                    <a:extLst>
                      <a:ext uri="{FF2B5EF4-FFF2-40B4-BE49-F238E27FC236}">
                        <a16:creationId xmlns:a16="http://schemas.microsoft.com/office/drawing/2014/main" id="{301BD57E-7FF3-45A9-ACB8-F2D98EBFCDF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" name="Google Shape;3846;p39">
                  <a:extLst>
                    <a:ext uri="{FF2B5EF4-FFF2-40B4-BE49-F238E27FC236}">
                      <a16:creationId xmlns:a16="http://schemas.microsoft.com/office/drawing/2014/main" id="{7720A0B9-945D-430B-9CD0-2F12968F3E57}"/>
                    </a:ext>
                  </a:extLst>
                </p:cNvPr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26" name="Google Shape;3847;p39">
                    <a:extLst>
                      <a:ext uri="{FF2B5EF4-FFF2-40B4-BE49-F238E27FC236}">
                        <a16:creationId xmlns:a16="http://schemas.microsoft.com/office/drawing/2014/main" id="{2DFFDEE5-13E7-47F5-8C40-1B121AB681FD}"/>
                      </a:ext>
                    </a:extLst>
                  </p:cNvPr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" name="Google Shape;3848;p39">
                    <a:extLst>
                      <a:ext uri="{FF2B5EF4-FFF2-40B4-BE49-F238E27FC236}">
                        <a16:creationId xmlns:a16="http://schemas.microsoft.com/office/drawing/2014/main" id="{3C768309-7FE3-478A-8D29-049DF85D7403}"/>
                      </a:ext>
                    </a:extLst>
                  </p:cNvPr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" name="Google Shape;3849;p39">
                    <a:extLst>
                      <a:ext uri="{FF2B5EF4-FFF2-40B4-BE49-F238E27FC236}">
                        <a16:creationId xmlns:a16="http://schemas.microsoft.com/office/drawing/2014/main" id="{4E3A27C8-B438-458E-B1F4-CEBB401DAD40}"/>
                      </a:ext>
                    </a:extLst>
                  </p:cNvPr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" name="Google Shape;3850;p39">
                    <a:extLst>
                      <a:ext uri="{FF2B5EF4-FFF2-40B4-BE49-F238E27FC236}">
                        <a16:creationId xmlns:a16="http://schemas.microsoft.com/office/drawing/2014/main" id="{51A17170-773A-4E21-996A-490FC86B4C6A}"/>
                      </a:ext>
                    </a:extLst>
                  </p:cNvPr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" name="Google Shape;3851;p39">
                    <a:extLst>
                      <a:ext uri="{FF2B5EF4-FFF2-40B4-BE49-F238E27FC236}">
                        <a16:creationId xmlns:a16="http://schemas.microsoft.com/office/drawing/2014/main" id="{EB869BA1-5A46-4BB4-B790-CE92F93FD373}"/>
                      </a:ext>
                    </a:extLst>
                  </p:cNvPr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" name="Google Shape;3852;p39">
                    <a:extLst>
                      <a:ext uri="{FF2B5EF4-FFF2-40B4-BE49-F238E27FC236}">
                        <a16:creationId xmlns:a16="http://schemas.microsoft.com/office/drawing/2014/main" id="{13B4FD96-DA7A-41F1-AC96-1172B09DD26F}"/>
                      </a:ext>
                    </a:extLst>
                  </p:cNvPr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" name="Google Shape;3853;p39">
                    <a:extLst>
                      <a:ext uri="{FF2B5EF4-FFF2-40B4-BE49-F238E27FC236}">
                        <a16:creationId xmlns:a16="http://schemas.microsoft.com/office/drawing/2014/main" id="{56F4B2FF-0DBE-4FD3-A33D-98CA85037A0A}"/>
                      </a:ext>
                    </a:extLst>
                  </p:cNvPr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" name="Google Shape;3854;p39">
                    <a:extLst>
                      <a:ext uri="{FF2B5EF4-FFF2-40B4-BE49-F238E27FC236}">
                        <a16:creationId xmlns:a16="http://schemas.microsoft.com/office/drawing/2014/main" id="{E271D783-B53C-4B05-A81B-85036B174E22}"/>
                      </a:ext>
                    </a:extLst>
                  </p:cNvPr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" name="Google Shape;3855;p39">
                    <a:extLst>
                      <a:ext uri="{FF2B5EF4-FFF2-40B4-BE49-F238E27FC236}">
                        <a16:creationId xmlns:a16="http://schemas.microsoft.com/office/drawing/2014/main" id="{903FCE4C-6ACA-43D3-9677-8E42B3CE088A}"/>
                      </a:ext>
                    </a:extLst>
                  </p:cNvPr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" name="Google Shape;3856;p39">
                    <a:extLst>
                      <a:ext uri="{FF2B5EF4-FFF2-40B4-BE49-F238E27FC236}">
                        <a16:creationId xmlns:a16="http://schemas.microsoft.com/office/drawing/2014/main" id="{1D8B8009-6E51-4076-BC47-770E75A1862E}"/>
                      </a:ext>
                    </a:extLst>
                  </p:cNvPr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" name="Google Shape;3857;p39">
                    <a:extLst>
                      <a:ext uri="{FF2B5EF4-FFF2-40B4-BE49-F238E27FC236}">
                        <a16:creationId xmlns:a16="http://schemas.microsoft.com/office/drawing/2014/main" id="{520A7234-7BDD-4DE9-B82C-93F731683A64}"/>
                      </a:ext>
                    </a:extLst>
                  </p:cNvPr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3858;p39">
                    <a:extLst>
                      <a:ext uri="{FF2B5EF4-FFF2-40B4-BE49-F238E27FC236}">
                        <a16:creationId xmlns:a16="http://schemas.microsoft.com/office/drawing/2014/main" id="{0439CF24-E0EE-43C2-88CD-3D18F7805D3D}"/>
                      </a:ext>
                    </a:extLst>
                  </p:cNvPr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" name="Google Shape;3859;p39">
                    <a:extLst>
                      <a:ext uri="{FF2B5EF4-FFF2-40B4-BE49-F238E27FC236}">
                        <a16:creationId xmlns:a16="http://schemas.microsoft.com/office/drawing/2014/main" id="{2B06DC84-6284-485D-B24D-A39A0B4DB1D1}"/>
                      </a:ext>
                    </a:extLst>
                  </p:cNvPr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" name="Google Shape;3860;p39">
                    <a:extLst>
                      <a:ext uri="{FF2B5EF4-FFF2-40B4-BE49-F238E27FC236}">
                        <a16:creationId xmlns:a16="http://schemas.microsoft.com/office/drawing/2014/main" id="{4B55429B-2636-4C6E-9193-7B82EFF91C7A}"/>
                      </a:ext>
                    </a:extLst>
                  </p:cNvPr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" name="Google Shape;3861;p39">
                    <a:extLst>
                      <a:ext uri="{FF2B5EF4-FFF2-40B4-BE49-F238E27FC236}">
                        <a16:creationId xmlns:a16="http://schemas.microsoft.com/office/drawing/2014/main" id="{0709240F-BFCF-471C-B48F-072860155DD4}"/>
                      </a:ext>
                    </a:extLst>
                  </p:cNvPr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" name="Google Shape;3862;p39">
                    <a:extLst>
                      <a:ext uri="{FF2B5EF4-FFF2-40B4-BE49-F238E27FC236}">
                        <a16:creationId xmlns:a16="http://schemas.microsoft.com/office/drawing/2014/main" id="{6430F31C-88B6-455F-8D2A-65680F8D2A38}"/>
                      </a:ext>
                    </a:extLst>
                  </p:cNvPr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" name="Google Shape;3863;p39">
                    <a:extLst>
                      <a:ext uri="{FF2B5EF4-FFF2-40B4-BE49-F238E27FC236}">
                        <a16:creationId xmlns:a16="http://schemas.microsoft.com/office/drawing/2014/main" id="{B5424A05-B924-4FAD-83B7-6DA5EABC0C8E}"/>
                      </a:ext>
                    </a:extLst>
                  </p:cNvPr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" name="Google Shape;3864;p39">
                    <a:extLst>
                      <a:ext uri="{FF2B5EF4-FFF2-40B4-BE49-F238E27FC236}">
                        <a16:creationId xmlns:a16="http://schemas.microsoft.com/office/drawing/2014/main" id="{EA6DB4DC-A353-4470-A817-8219E6294DFA}"/>
                      </a:ext>
                    </a:extLst>
                  </p:cNvPr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" name="Google Shape;3865;p39">
                    <a:extLst>
                      <a:ext uri="{FF2B5EF4-FFF2-40B4-BE49-F238E27FC236}">
                        <a16:creationId xmlns:a16="http://schemas.microsoft.com/office/drawing/2014/main" id="{76672A7C-4916-43ED-8D93-246AF17C1C3A}"/>
                      </a:ext>
                    </a:extLst>
                  </p:cNvPr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" name="Google Shape;3866;p39">
                    <a:extLst>
                      <a:ext uri="{FF2B5EF4-FFF2-40B4-BE49-F238E27FC236}">
                        <a16:creationId xmlns:a16="http://schemas.microsoft.com/office/drawing/2014/main" id="{DB84AF80-15D0-43D2-A939-8A70B6F5E0AD}"/>
                      </a:ext>
                    </a:extLst>
                  </p:cNvPr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" name="Google Shape;3867;p39">
                    <a:extLst>
                      <a:ext uri="{FF2B5EF4-FFF2-40B4-BE49-F238E27FC236}">
                        <a16:creationId xmlns:a16="http://schemas.microsoft.com/office/drawing/2014/main" id="{4D1F1E8F-AEC6-48FB-A10F-329EA5176A84}"/>
                      </a:ext>
                    </a:extLst>
                  </p:cNvPr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" name="Google Shape;3868;p39">
                    <a:extLst>
                      <a:ext uri="{FF2B5EF4-FFF2-40B4-BE49-F238E27FC236}">
                        <a16:creationId xmlns:a16="http://schemas.microsoft.com/office/drawing/2014/main" id="{EAEECB1D-3EE6-43B3-80BC-B86F7A1F9BCC}"/>
                      </a:ext>
                    </a:extLst>
                  </p:cNvPr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3869;p39">
                    <a:extLst>
                      <a:ext uri="{FF2B5EF4-FFF2-40B4-BE49-F238E27FC236}">
                        <a16:creationId xmlns:a16="http://schemas.microsoft.com/office/drawing/2014/main" id="{16B7A499-F243-447B-8F5A-4ED13385D0C1}"/>
                      </a:ext>
                    </a:extLst>
                  </p:cNvPr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" name="Google Shape;3870;p39">
                    <a:extLst>
                      <a:ext uri="{FF2B5EF4-FFF2-40B4-BE49-F238E27FC236}">
                        <a16:creationId xmlns:a16="http://schemas.microsoft.com/office/drawing/2014/main" id="{51D724EC-3AE0-4AAF-A51B-75B3329EEE4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2" name="Google Shape;3871;p39">
                <a:extLst>
                  <a:ext uri="{FF2B5EF4-FFF2-40B4-BE49-F238E27FC236}">
                    <a16:creationId xmlns:a16="http://schemas.microsoft.com/office/drawing/2014/main" id="{17D66168-4A90-4293-93EA-EE529EC68063}"/>
                  </a:ext>
                </a:extLst>
              </p:cNvPr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3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3872;p39">
                <a:extLst>
                  <a:ext uri="{FF2B5EF4-FFF2-40B4-BE49-F238E27FC236}">
                    <a16:creationId xmlns:a16="http://schemas.microsoft.com/office/drawing/2014/main" id="{BEF557F1-D1C9-49CA-898C-05232B55EDE2}"/>
                  </a:ext>
                </a:extLst>
              </p:cNvPr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3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8" name="Google Shape;3873;p39">
            <a:extLst>
              <a:ext uri="{FF2B5EF4-FFF2-40B4-BE49-F238E27FC236}">
                <a16:creationId xmlns:a16="http://schemas.microsoft.com/office/drawing/2014/main" id="{0B3EA556-F672-4513-A9F0-7B6A5B7243C0}"/>
              </a:ext>
            </a:extLst>
          </p:cNvPr>
          <p:cNvGrpSpPr/>
          <p:nvPr/>
        </p:nvGrpSpPr>
        <p:grpSpPr>
          <a:xfrm rot="-10290670">
            <a:off x="10270106" y="3886465"/>
            <a:ext cx="1148446" cy="1634134"/>
            <a:chOff x="9746781" y="290771"/>
            <a:chExt cx="1603875" cy="2282168"/>
          </a:xfrm>
        </p:grpSpPr>
        <p:grpSp>
          <p:nvGrpSpPr>
            <p:cNvPr id="79" name="Google Shape;3874;p39">
              <a:extLst>
                <a:ext uri="{FF2B5EF4-FFF2-40B4-BE49-F238E27FC236}">
                  <a16:creationId xmlns:a16="http://schemas.microsoft.com/office/drawing/2014/main" id="{04BFBC16-CD12-4FB6-A60E-DBA062079CB2}"/>
                </a:ext>
              </a:extLst>
            </p:cNvPr>
            <p:cNvGrpSpPr/>
            <p:nvPr/>
          </p:nvGrpSpPr>
          <p:grpSpPr>
            <a:xfrm rot="-8504246" flipH="1">
              <a:off x="10080866" y="1478312"/>
              <a:ext cx="950868" cy="896500"/>
              <a:chOff x="6795971" y="2730009"/>
              <a:chExt cx="1945294" cy="1834067"/>
            </a:xfrm>
          </p:grpSpPr>
          <p:sp>
            <p:nvSpPr>
              <p:cNvPr id="140" name="Google Shape;3875;p39">
                <a:extLst>
                  <a:ext uri="{FF2B5EF4-FFF2-40B4-BE49-F238E27FC236}">
                    <a16:creationId xmlns:a16="http://schemas.microsoft.com/office/drawing/2014/main" id="{22EBB9F9-6CB2-4AF3-9E69-272201A52BC8}"/>
                  </a:ext>
                </a:extLst>
              </p:cNvPr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3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3876;p39">
                <a:extLst>
                  <a:ext uri="{FF2B5EF4-FFF2-40B4-BE49-F238E27FC236}">
                    <a16:creationId xmlns:a16="http://schemas.microsoft.com/office/drawing/2014/main" id="{1C7BAB77-CCB7-4006-B785-5FF4C4D1FB8F}"/>
                  </a:ext>
                </a:extLst>
              </p:cNvPr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3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" name="Google Shape;3877;p39">
              <a:extLst>
                <a:ext uri="{FF2B5EF4-FFF2-40B4-BE49-F238E27FC236}">
                  <a16:creationId xmlns:a16="http://schemas.microsoft.com/office/drawing/2014/main" id="{969EE8D0-7D4E-4208-BFA4-F11C612BA03B}"/>
                </a:ext>
              </a:extLst>
            </p:cNvPr>
            <p:cNvGrpSpPr/>
            <p:nvPr/>
          </p:nvGrpSpPr>
          <p:grpSpPr>
            <a:xfrm rot="-5804727" flipH="1">
              <a:off x="9772331" y="1233982"/>
              <a:ext cx="950632" cy="896277"/>
              <a:chOff x="6795971" y="2730008"/>
              <a:chExt cx="1945294" cy="1834067"/>
            </a:xfrm>
          </p:grpSpPr>
          <p:sp>
            <p:nvSpPr>
              <p:cNvPr id="138" name="Google Shape;3878;p39">
                <a:extLst>
                  <a:ext uri="{FF2B5EF4-FFF2-40B4-BE49-F238E27FC236}">
                    <a16:creationId xmlns:a16="http://schemas.microsoft.com/office/drawing/2014/main" id="{CB08640B-3ADD-4846-8921-C865D2E13342}"/>
                  </a:ext>
                </a:extLst>
              </p:cNvPr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3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3879;p39">
                <a:extLst>
                  <a:ext uri="{FF2B5EF4-FFF2-40B4-BE49-F238E27FC236}">
                    <a16:creationId xmlns:a16="http://schemas.microsoft.com/office/drawing/2014/main" id="{CBBD8D6D-20A9-4E58-9EA7-1298623ABDE3}"/>
                  </a:ext>
                </a:extLst>
              </p:cNvPr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3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" name="Google Shape;3880;p39">
              <a:extLst>
                <a:ext uri="{FF2B5EF4-FFF2-40B4-BE49-F238E27FC236}">
                  <a16:creationId xmlns:a16="http://schemas.microsoft.com/office/drawing/2014/main" id="{7EED3B92-BD6B-4189-8BD0-9BCD5F08AAE4}"/>
                </a:ext>
              </a:extLst>
            </p:cNvPr>
            <p:cNvGrpSpPr/>
            <p:nvPr/>
          </p:nvGrpSpPr>
          <p:grpSpPr>
            <a:xfrm rot="-2700000">
              <a:off x="10063131" y="495643"/>
              <a:ext cx="950767" cy="896404"/>
              <a:chOff x="6795971" y="2730008"/>
              <a:chExt cx="1945294" cy="1834067"/>
            </a:xfrm>
          </p:grpSpPr>
          <p:sp>
            <p:nvSpPr>
              <p:cNvPr id="136" name="Google Shape;3881;p39">
                <a:extLst>
                  <a:ext uri="{FF2B5EF4-FFF2-40B4-BE49-F238E27FC236}">
                    <a16:creationId xmlns:a16="http://schemas.microsoft.com/office/drawing/2014/main" id="{CA3C8028-4C58-4C5B-AF1E-1999F4733F42}"/>
                  </a:ext>
                </a:extLst>
              </p:cNvPr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3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3882;p39">
                <a:extLst>
                  <a:ext uri="{FF2B5EF4-FFF2-40B4-BE49-F238E27FC236}">
                    <a16:creationId xmlns:a16="http://schemas.microsoft.com/office/drawing/2014/main" id="{736078AB-A4B5-473B-9122-378E0ABB370C}"/>
                  </a:ext>
                </a:extLst>
              </p:cNvPr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3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" name="Google Shape;3883;p39">
              <a:extLst>
                <a:ext uri="{FF2B5EF4-FFF2-40B4-BE49-F238E27FC236}">
                  <a16:creationId xmlns:a16="http://schemas.microsoft.com/office/drawing/2014/main" id="{40B3656C-A046-426A-AF2E-49C911EF7F03}"/>
                </a:ext>
              </a:extLst>
            </p:cNvPr>
            <p:cNvGrpSpPr/>
            <p:nvPr/>
          </p:nvGrpSpPr>
          <p:grpSpPr>
            <a:xfrm flipH="1">
              <a:off x="10106233" y="835713"/>
              <a:ext cx="1244423" cy="1249825"/>
              <a:chOff x="8302868" y="1340770"/>
              <a:chExt cx="3569773" cy="3585270"/>
            </a:xfrm>
          </p:grpSpPr>
          <p:grpSp>
            <p:nvGrpSpPr>
              <p:cNvPr id="83" name="Google Shape;3884;p39">
                <a:extLst>
                  <a:ext uri="{FF2B5EF4-FFF2-40B4-BE49-F238E27FC236}">
                    <a16:creationId xmlns:a16="http://schemas.microsoft.com/office/drawing/2014/main" id="{BA85E9F3-6F5B-4E6B-A805-0706E9847EF2}"/>
                  </a:ext>
                </a:extLst>
              </p:cNvPr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86" name="Google Shape;3885;p39">
                  <a:extLst>
                    <a:ext uri="{FF2B5EF4-FFF2-40B4-BE49-F238E27FC236}">
                      <a16:creationId xmlns:a16="http://schemas.microsoft.com/office/drawing/2014/main" id="{95B38594-9594-406A-9AE1-538648F853EA}"/>
                    </a:ext>
                  </a:extLst>
                </p:cNvPr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112" name="Google Shape;3886;p39">
                    <a:extLst>
                      <a:ext uri="{FF2B5EF4-FFF2-40B4-BE49-F238E27FC236}">
                        <a16:creationId xmlns:a16="http://schemas.microsoft.com/office/drawing/2014/main" id="{45EC27A1-39CC-41C3-B9D7-C45FDA8628C1}"/>
                      </a:ext>
                    </a:extLst>
                  </p:cNvPr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" name="Google Shape;3887;p39">
                    <a:extLst>
                      <a:ext uri="{FF2B5EF4-FFF2-40B4-BE49-F238E27FC236}">
                        <a16:creationId xmlns:a16="http://schemas.microsoft.com/office/drawing/2014/main" id="{3E571D67-9DC1-4F49-89DA-B9E04B3DA3CD}"/>
                      </a:ext>
                    </a:extLst>
                  </p:cNvPr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" name="Google Shape;3888;p39">
                    <a:extLst>
                      <a:ext uri="{FF2B5EF4-FFF2-40B4-BE49-F238E27FC236}">
                        <a16:creationId xmlns:a16="http://schemas.microsoft.com/office/drawing/2014/main" id="{98348960-3923-42DC-8279-BA8462E42027}"/>
                      </a:ext>
                    </a:extLst>
                  </p:cNvPr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" name="Google Shape;3889;p39">
                    <a:extLst>
                      <a:ext uri="{FF2B5EF4-FFF2-40B4-BE49-F238E27FC236}">
                        <a16:creationId xmlns:a16="http://schemas.microsoft.com/office/drawing/2014/main" id="{86D13D6B-4E20-4AD3-A3E8-B6C7A4B3323D}"/>
                      </a:ext>
                    </a:extLst>
                  </p:cNvPr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" name="Google Shape;3890;p39">
                    <a:extLst>
                      <a:ext uri="{FF2B5EF4-FFF2-40B4-BE49-F238E27FC236}">
                        <a16:creationId xmlns:a16="http://schemas.microsoft.com/office/drawing/2014/main" id="{19FE3CCC-66FC-45B4-A50D-86F34919072B}"/>
                      </a:ext>
                    </a:extLst>
                  </p:cNvPr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" name="Google Shape;3891;p39">
                    <a:extLst>
                      <a:ext uri="{FF2B5EF4-FFF2-40B4-BE49-F238E27FC236}">
                        <a16:creationId xmlns:a16="http://schemas.microsoft.com/office/drawing/2014/main" id="{381424C9-52EF-4DEF-9320-FF89BD68008C}"/>
                      </a:ext>
                    </a:extLst>
                  </p:cNvPr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3892;p39">
                    <a:extLst>
                      <a:ext uri="{FF2B5EF4-FFF2-40B4-BE49-F238E27FC236}">
                        <a16:creationId xmlns:a16="http://schemas.microsoft.com/office/drawing/2014/main" id="{43BD9499-962D-40A8-B44F-5124205500B6}"/>
                      </a:ext>
                    </a:extLst>
                  </p:cNvPr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" name="Google Shape;3893;p39">
                    <a:extLst>
                      <a:ext uri="{FF2B5EF4-FFF2-40B4-BE49-F238E27FC236}">
                        <a16:creationId xmlns:a16="http://schemas.microsoft.com/office/drawing/2014/main" id="{45C035A8-095B-436D-8070-EE0F23658D38}"/>
                      </a:ext>
                    </a:extLst>
                  </p:cNvPr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" name="Google Shape;3894;p39">
                    <a:extLst>
                      <a:ext uri="{FF2B5EF4-FFF2-40B4-BE49-F238E27FC236}">
                        <a16:creationId xmlns:a16="http://schemas.microsoft.com/office/drawing/2014/main" id="{3A81BD7E-EAC0-4F3F-8EAB-BA0BE194594C}"/>
                      </a:ext>
                    </a:extLst>
                  </p:cNvPr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3895;p39">
                    <a:extLst>
                      <a:ext uri="{FF2B5EF4-FFF2-40B4-BE49-F238E27FC236}">
                        <a16:creationId xmlns:a16="http://schemas.microsoft.com/office/drawing/2014/main" id="{0BEE324E-033E-4EC5-B696-D0B9DBAF2F52}"/>
                      </a:ext>
                    </a:extLst>
                  </p:cNvPr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" name="Google Shape;3896;p39">
                    <a:extLst>
                      <a:ext uri="{FF2B5EF4-FFF2-40B4-BE49-F238E27FC236}">
                        <a16:creationId xmlns:a16="http://schemas.microsoft.com/office/drawing/2014/main" id="{2C24BE16-4074-4A6E-959B-1DAD54E4B9F6}"/>
                      </a:ext>
                    </a:extLst>
                  </p:cNvPr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" name="Google Shape;3897;p39">
                    <a:extLst>
                      <a:ext uri="{FF2B5EF4-FFF2-40B4-BE49-F238E27FC236}">
                        <a16:creationId xmlns:a16="http://schemas.microsoft.com/office/drawing/2014/main" id="{179B53AB-B045-44A4-A980-9DC760712383}"/>
                      </a:ext>
                    </a:extLst>
                  </p:cNvPr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3898;p39">
                    <a:extLst>
                      <a:ext uri="{FF2B5EF4-FFF2-40B4-BE49-F238E27FC236}">
                        <a16:creationId xmlns:a16="http://schemas.microsoft.com/office/drawing/2014/main" id="{1F0BD39B-7AD7-4A16-90D4-15FD56D6EF1C}"/>
                      </a:ext>
                    </a:extLst>
                  </p:cNvPr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" name="Google Shape;3899;p39">
                    <a:extLst>
                      <a:ext uri="{FF2B5EF4-FFF2-40B4-BE49-F238E27FC236}">
                        <a16:creationId xmlns:a16="http://schemas.microsoft.com/office/drawing/2014/main" id="{14E94E18-0923-4CF5-9210-B3A6983E5B86}"/>
                      </a:ext>
                    </a:extLst>
                  </p:cNvPr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6" name="Google Shape;3900;p39">
                    <a:extLst>
                      <a:ext uri="{FF2B5EF4-FFF2-40B4-BE49-F238E27FC236}">
                        <a16:creationId xmlns:a16="http://schemas.microsoft.com/office/drawing/2014/main" id="{43BC8CDF-3868-4F3E-8CC7-2742BCEBAAFF}"/>
                      </a:ext>
                    </a:extLst>
                  </p:cNvPr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" name="Google Shape;3901;p39">
                    <a:extLst>
                      <a:ext uri="{FF2B5EF4-FFF2-40B4-BE49-F238E27FC236}">
                        <a16:creationId xmlns:a16="http://schemas.microsoft.com/office/drawing/2014/main" id="{9A92F1C6-9F49-4855-97F2-C1B5A96E8679}"/>
                      </a:ext>
                    </a:extLst>
                  </p:cNvPr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3902;p39">
                    <a:extLst>
                      <a:ext uri="{FF2B5EF4-FFF2-40B4-BE49-F238E27FC236}">
                        <a16:creationId xmlns:a16="http://schemas.microsoft.com/office/drawing/2014/main" id="{31411749-818A-42EA-B5DF-E5069D1C5F34}"/>
                      </a:ext>
                    </a:extLst>
                  </p:cNvPr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" name="Google Shape;3903;p39">
                    <a:extLst>
                      <a:ext uri="{FF2B5EF4-FFF2-40B4-BE49-F238E27FC236}">
                        <a16:creationId xmlns:a16="http://schemas.microsoft.com/office/drawing/2014/main" id="{E1920466-7026-4174-BB70-9549A9380D4A}"/>
                      </a:ext>
                    </a:extLst>
                  </p:cNvPr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3904;p39">
                    <a:extLst>
                      <a:ext uri="{FF2B5EF4-FFF2-40B4-BE49-F238E27FC236}">
                        <a16:creationId xmlns:a16="http://schemas.microsoft.com/office/drawing/2014/main" id="{41CEFB01-EF12-4EE7-9C49-D4796D5E2DBF}"/>
                      </a:ext>
                    </a:extLst>
                  </p:cNvPr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3905;p39">
                    <a:extLst>
                      <a:ext uri="{FF2B5EF4-FFF2-40B4-BE49-F238E27FC236}">
                        <a16:creationId xmlns:a16="http://schemas.microsoft.com/office/drawing/2014/main" id="{1E82E55E-B1A7-4E99-B2C9-EAC9C0360DE6}"/>
                      </a:ext>
                    </a:extLst>
                  </p:cNvPr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" name="Google Shape;3906;p39">
                    <a:extLst>
                      <a:ext uri="{FF2B5EF4-FFF2-40B4-BE49-F238E27FC236}">
                        <a16:creationId xmlns:a16="http://schemas.microsoft.com/office/drawing/2014/main" id="{127967C6-006D-4A68-9BF0-63A35A06FFDA}"/>
                      </a:ext>
                    </a:extLst>
                  </p:cNvPr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" name="Google Shape;3907;p39">
                    <a:extLst>
                      <a:ext uri="{FF2B5EF4-FFF2-40B4-BE49-F238E27FC236}">
                        <a16:creationId xmlns:a16="http://schemas.microsoft.com/office/drawing/2014/main" id="{C922617A-AEF3-47B7-BD95-7D6778D09266}"/>
                      </a:ext>
                    </a:extLst>
                  </p:cNvPr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" name="Google Shape;3908;p39">
                    <a:extLst>
                      <a:ext uri="{FF2B5EF4-FFF2-40B4-BE49-F238E27FC236}">
                        <a16:creationId xmlns:a16="http://schemas.microsoft.com/office/drawing/2014/main" id="{B6128B29-F30B-4D8D-932C-5ABA5B53A33E}"/>
                      </a:ext>
                    </a:extLst>
                  </p:cNvPr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" name="Google Shape;3909;p39">
                    <a:extLst>
                      <a:ext uri="{FF2B5EF4-FFF2-40B4-BE49-F238E27FC236}">
                        <a16:creationId xmlns:a16="http://schemas.microsoft.com/office/drawing/2014/main" id="{56DFBC36-D588-45B9-B111-32D04DDB73D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7" name="Google Shape;3910;p39">
                  <a:extLst>
                    <a:ext uri="{FF2B5EF4-FFF2-40B4-BE49-F238E27FC236}">
                      <a16:creationId xmlns:a16="http://schemas.microsoft.com/office/drawing/2014/main" id="{8FCCB5B6-83CB-45CB-9498-2ABE2390DCB5}"/>
                    </a:ext>
                  </a:extLst>
                </p:cNvPr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88" name="Google Shape;3911;p39">
                    <a:extLst>
                      <a:ext uri="{FF2B5EF4-FFF2-40B4-BE49-F238E27FC236}">
                        <a16:creationId xmlns:a16="http://schemas.microsoft.com/office/drawing/2014/main" id="{4843A12D-47E5-4BCE-B8DF-83DF500528DC}"/>
                      </a:ext>
                    </a:extLst>
                  </p:cNvPr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9" name="Google Shape;3912;p39">
                    <a:extLst>
                      <a:ext uri="{FF2B5EF4-FFF2-40B4-BE49-F238E27FC236}">
                        <a16:creationId xmlns:a16="http://schemas.microsoft.com/office/drawing/2014/main" id="{E30F456E-3E5C-4810-9C00-59DA33E4C10C}"/>
                      </a:ext>
                    </a:extLst>
                  </p:cNvPr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3913;p39">
                    <a:extLst>
                      <a:ext uri="{FF2B5EF4-FFF2-40B4-BE49-F238E27FC236}">
                        <a16:creationId xmlns:a16="http://schemas.microsoft.com/office/drawing/2014/main" id="{9CEC9C26-90B4-4670-AA40-1DA61EC343C8}"/>
                      </a:ext>
                    </a:extLst>
                  </p:cNvPr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3914;p39">
                    <a:extLst>
                      <a:ext uri="{FF2B5EF4-FFF2-40B4-BE49-F238E27FC236}">
                        <a16:creationId xmlns:a16="http://schemas.microsoft.com/office/drawing/2014/main" id="{FDE16A4B-A28F-4909-BCB3-7CA5221F4DBA}"/>
                      </a:ext>
                    </a:extLst>
                  </p:cNvPr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3915;p39">
                    <a:extLst>
                      <a:ext uri="{FF2B5EF4-FFF2-40B4-BE49-F238E27FC236}">
                        <a16:creationId xmlns:a16="http://schemas.microsoft.com/office/drawing/2014/main" id="{06D95128-5426-4C93-92AC-1DB4404E0D6A}"/>
                      </a:ext>
                    </a:extLst>
                  </p:cNvPr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" name="Google Shape;3916;p39">
                    <a:extLst>
                      <a:ext uri="{FF2B5EF4-FFF2-40B4-BE49-F238E27FC236}">
                        <a16:creationId xmlns:a16="http://schemas.microsoft.com/office/drawing/2014/main" id="{60CF3CBA-B285-4E30-BD0D-F39F3D7459CB}"/>
                      </a:ext>
                    </a:extLst>
                  </p:cNvPr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" name="Google Shape;3917;p39">
                    <a:extLst>
                      <a:ext uri="{FF2B5EF4-FFF2-40B4-BE49-F238E27FC236}">
                        <a16:creationId xmlns:a16="http://schemas.microsoft.com/office/drawing/2014/main" id="{712C88C3-0716-4F7D-9F6E-C2129650A630}"/>
                      </a:ext>
                    </a:extLst>
                  </p:cNvPr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" name="Google Shape;3918;p39">
                    <a:extLst>
                      <a:ext uri="{FF2B5EF4-FFF2-40B4-BE49-F238E27FC236}">
                        <a16:creationId xmlns:a16="http://schemas.microsoft.com/office/drawing/2014/main" id="{832F749F-7BF4-4FA9-B7B7-940392AF31D0}"/>
                      </a:ext>
                    </a:extLst>
                  </p:cNvPr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3919;p39">
                    <a:extLst>
                      <a:ext uri="{FF2B5EF4-FFF2-40B4-BE49-F238E27FC236}">
                        <a16:creationId xmlns:a16="http://schemas.microsoft.com/office/drawing/2014/main" id="{0789BDCA-91AF-4E3A-AE69-6C9F899011F1}"/>
                      </a:ext>
                    </a:extLst>
                  </p:cNvPr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" name="Google Shape;3920;p39">
                    <a:extLst>
                      <a:ext uri="{FF2B5EF4-FFF2-40B4-BE49-F238E27FC236}">
                        <a16:creationId xmlns:a16="http://schemas.microsoft.com/office/drawing/2014/main" id="{022926DC-1AF0-42E0-B2C7-F8075223A166}"/>
                      </a:ext>
                    </a:extLst>
                  </p:cNvPr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" name="Google Shape;3921;p39">
                    <a:extLst>
                      <a:ext uri="{FF2B5EF4-FFF2-40B4-BE49-F238E27FC236}">
                        <a16:creationId xmlns:a16="http://schemas.microsoft.com/office/drawing/2014/main" id="{3205003C-43BF-4061-880B-F6AAD9BDC50E}"/>
                      </a:ext>
                    </a:extLst>
                  </p:cNvPr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" name="Google Shape;3922;p39">
                    <a:extLst>
                      <a:ext uri="{FF2B5EF4-FFF2-40B4-BE49-F238E27FC236}">
                        <a16:creationId xmlns:a16="http://schemas.microsoft.com/office/drawing/2014/main" id="{9F63FE04-0CC7-48AB-943A-E468B8FB719A}"/>
                      </a:ext>
                    </a:extLst>
                  </p:cNvPr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" name="Google Shape;3923;p39">
                    <a:extLst>
                      <a:ext uri="{FF2B5EF4-FFF2-40B4-BE49-F238E27FC236}">
                        <a16:creationId xmlns:a16="http://schemas.microsoft.com/office/drawing/2014/main" id="{2E7E6A1F-2B75-4EFB-8A34-0A96BD114EE5}"/>
                      </a:ext>
                    </a:extLst>
                  </p:cNvPr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" name="Google Shape;3924;p39">
                    <a:extLst>
                      <a:ext uri="{FF2B5EF4-FFF2-40B4-BE49-F238E27FC236}">
                        <a16:creationId xmlns:a16="http://schemas.microsoft.com/office/drawing/2014/main" id="{23F6382A-6E8B-43A6-AE3F-F92E9DEBC691}"/>
                      </a:ext>
                    </a:extLst>
                  </p:cNvPr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" name="Google Shape;3925;p39">
                    <a:extLst>
                      <a:ext uri="{FF2B5EF4-FFF2-40B4-BE49-F238E27FC236}">
                        <a16:creationId xmlns:a16="http://schemas.microsoft.com/office/drawing/2014/main" id="{57F5B71C-EEE4-45EB-AFD0-0FF86CA482C9}"/>
                      </a:ext>
                    </a:extLst>
                  </p:cNvPr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3926;p39">
                    <a:extLst>
                      <a:ext uri="{FF2B5EF4-FFF2-40B4-BE49-F238E27FC236}">
                        <a16:creationId xmlns:a16="http://schemas.microsoft.com/office/drawing/2014/main" id="{9A9FB5F7-2786-4457-8390-ADBE153CD928}"/>
                      </a:ext>
                    </a:extLst>
                  </p:cNvPr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" name="Google Shape;3927;p39">
                    <a:extLst>
                      <a:ext uri="{FF2B5EF4-FFF2-40B4-BE49-F238E27FC236}">
                        <a16:creationId xmlns:a16="http://schemas.microsoft.com/office/drawing/2014/main" id="{D0116DC2-7216-4CE7-886E-D62199C3769B}"/>
                      </a:ext>
                    </a:extLst>
                  </p:cNvPr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" name="Google Shape;3928;p39">
                    <a:extLst>
                      <a:ext uri="{FF2B5EF4-FFF2-40B4-BE49-F238E27FC236}">
                        <a16:creationId xmlns:a16="http://schemas.microsoft.com/office/drawing/2014/main" id="{E2B99839-877F-44FD-99BC-925E442C7384}"/>
                      </a:ext>
                    </a:extLst>
                  </p:cNvPr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" name="Google Shape;3929;p39">
                    <a:extLst>
                      <a:ext uri="{FF2B5EF4-FFF2-40B4-BE49-F238E27FC236}">
                        <a16:creationId xmlns:a16="http://schemas.microsoft.com/office/drawing/2014/main" id="{7394D5B4-7DFD-4D54-A23C-0A66867CC9A2}"/>
                      </a:ext>
                    </a:extLst>
                  </p:cNvPr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" name="Google Shape;3930;p39">
                    <a:extLst>
                      <a:ext uri="{FF2B5EF4-FFF2-40B4-BE49-F238E27FC236}">
                        <a16:creationId xmlns:a16="http://schemas.microsoft.com/office/drawing/2014/main" id="{28499A6F-CDA4-4312-B637-DA817CD9E46C}"/>
                      </a:ext>
                    </a:extLst>
                  </p:cNvPr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" name="Google Shape;3931;p39">
                    <a:extLst>
                      <a:ext uri="{FF2B5EF4-FFF2-40B4-BE49-F238E27FC236}">
                        <a16:creationId xmlns:a16="http://schemas.microsoft.com/office/drawing/2014/main" id="{FB7541C1-ED18-4A06-B7B1-14633917AAF9}"/>
                      </a:ext>
                    </a:extLst>
                  </p:cNvPr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" name="Google Shape;3932;p39">
                    <a:extLst>
                      <a:ext uri="{FF2B5EF4-FFF2-40B4-BE49-F238E27FC236}">
                        <a16:creationId xmlns:a16="http://schemas.microsoft.com/office/drawing/2014/main" id="{E5D98E5B-EFF4-4DBA-8CC6-907C277A4157}"/>
                      </a:ext>
                    </a:extLst>
                  </p:cNvPr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" name="Google Shape;3933;p39">
                    <a:extLst>
                      <a:ext uri="{FF2B5EF4-FFF2-40B4-BE49-F238E27FC236}">
                        <a16:creationId xmlns:a16="http://schemas.microsoft.com/office/drawing/2014/main" id="{0D31A18B-213A-4CB8-9985-08BE2CFD796E}"/>
                      </a:ext>
                    </a:extLst>
                  </p:cNvPr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" name="Google Shape;3934;p39">
                    <a:extLst>
                      <a:ext uri="{FF2B5EF4-FFF2-40B4-BE49-F238E27FC236}">
                        <a16:creationId xmlns:a16="http://schemas.microsoft.com/office/drawing/2014/main" id="{8D9F5612-58B1-45BC-85A4-210482D8234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36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84" name="Google Shape;3935;p39">
                <a:extLst>
                  <a:ext uri="{FF2B5EF4-FFF2-40B4-BE49-F238E27FC236}">
                    <a16:creationId xmlns:a16="http://schemas.microsoft.com/office/drawing/2014/main" id="{29AA3E8E-D29F-48DC-BE80-DBF0D3BD1586}"/>
                  </a:ext>
                </a:extLst>
              </p:cNvPr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3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3936;p39">
                <a:extLst>
                  <a:ext uri="{FF2B5EF4-FFF2-40B4-BE49-F238E27FC236}">
                    <a16:creationId xmlns:a16="http://schemas.microsoft.com/office/drawing/2014/main" id="{1E610D62-C04A-49A8-B021-7EE3EF152A89}"/>
                  </a:ext>
                </a:extLst>
              </p:cNvPr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36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2" name="Google Shape;3587;p38">
            <a:extLst>
              <a:ext uri="{FF2B5EF4-FFF2-40B4-BE49-F238E27FC236}">
                <a16:creationId xmlns:a16="http://schemas.microsoft.com/office/drawing/2014/main" id="{5D7F31C4-2C27-412B-B7FA-44A0FACE8295}"/>
              </a:ext>
            </a:extLst>
          </p:cNvPr>
          <p:cNvGrpSpPr/>
          <p:nvPr/>
        </p:nvGrpSpPr>
        <p:grpSpPr>
          <a:xfrm rot="5400000">
            <a:off x="887858" y="3645840"/>
            <a:ext cx="1188609" cy="1634033"/>
            <a:chOff x="9746781" y="290771"/>
            <a:chExt cx="1660068" cy="2282168"/>
          </a:xfrm>
        </p:grpSpPr>
        <p:grpSp>
          <p:nvGrpSpPr>
            <p:cNvPr id="143" name="Google Shape;3588;p38">
              <a:extLst>
                <a:ext uri="{FF2B5EF4-FFF2-40B4-BE49-F238E27FC236}">
                  <a16:creationId xmlns:a16="http://schemas.microsoft.com/office/drawing/2014/main" id="{FC501F7A-E7B9-4CC4-B3C3-A3B8D69490DD}"/>
                </a:ext>
              </a:extLst>
            </p:cNvPr>
            <p:cNvGrpSpPr/>
            <p:nvPr/>
          </p:nvGrpSpPr>
          <p:grpSpPr>
            <a:xfrm rot="-8504246" flipH="1">
              <a:off x="10080866" y="1478312"/>
              <a:ext cx="950868" cy="896500"/>
              <a:chOff x="6795971" y="2730009"/>
              <a:chExt cx="1945294" cy="1834067"/>
            </a:xfrm>
          </p:grpSpPr>
          <p:sp>
            <p:nvSpPr>
              <p:cNvPr id="207" name="Google Shape;3589;p38">
                <a:extLst>
                  <a:ext uri="{FF2B5EF4-FFF2-40B4-BE49-F238E27FC236}">
                    <a16:creationId xmlns:a16="http://schemas.microsoft.com/office/drawing/2014/main" id="{8AD46406-299C-402D-857E-230A60040727}"/>
                  </a:ext>
                </a:extLst>
              </p:cNvPr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3590;p38">
                <a:extLst>
                  <a:ext uri="{FF2B5EF4-FFF2-40B4-BE49-F238E27FC236}">
                    <a16:creationId xmlns:a16="http://schemas.microsoft.com/office/drawing/2014/main" id="{6C3390FA-A77E-4B6D-A95B-97A3A5761B2F}"/>
                  </a:ext>
                </a:extLst>
              </p:cNvPr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" name="Google Shape;3591;p38">
              <a:extLst>
                <a:ext uri="{FF2B5EF4-FFF2-40B4-BE49-F238E27FC236}">
                  <a16:creationId xmlns:a16="http://schemas.microsoft.com/office/drawing/2014/main" id="{4BF18D6A-99DF-4127-8931-729DB24EAA97}"/>
                </a:ext>
              </a:extLst>
            </p:cNvPr>
            <p:cNvGrpSpPr/>
            <p:nvPr/>
          </p:nvGrpSpPr>
          <p:grpSpPr>
            <a:xfrm rot="-5804727" flipH="1">
              <a:off x="9772331" y="1233982"/>
              <a:ext cx="950632" cy="896277"/>
              <a:chOff x="6795971" y="2730008"/>
              <a:chExt cx="1945294" cy="1834067"/>
            </a:xfrm>
          </p:grpSpPr>
          <p:sp>
            <p:nvSpPr>
              <p:cNvPr id="205" name="Google Shape;3592;p38">
                <a:extLst>
                  <a:ext uri="{FF2B5EF4-FFF2-40B4-BE49-F238E27FC236}">
                    <a16:creationId xmlns:a16="http://schemas.microsoft.com/office/drawing/2014/main" id="{5D206FFA-D3FD-4CC3-A30D-6CB85498FA6B}"/>
                  </a:ext>
                </a:extLst>
              </p:cNvPr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3593;p38">
                <a:extLst>
                  <a:ext uri="{FF2B5EF4-FFF2-40B4-BE49-F238E27FC236}">
                    <a16:creationId xmlns:a16="http://schemas.microsoft.com/office/drawing/2014/main" id="{DABB202D-347E-413C-B336-8508F49B9D5A}"/>
                  </a:ext>
                </a:extLst>
              </p:cNvPr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" name="Google Shape;3594;p38">
              <a:extLst>
                <a:ext uri="{FF2B5EF4-FFF2-40B4-BE49-F238E27FC236}">
                  <a16:creationId xmlns:a16="http://schemas.microsoft.com/office/drawing/2014/main" id="{F0B508CE-72FD-41F8-81FD-F71120B1AE04}"/>
                </a:ext>
              </a:extLst>
            </p:cNvPr>
            <p:cNvGrpSpPr/>
            <p:nvPr/>
          </p:nvGrpSpPr>
          <p:grpSpPr>
            <a:xfrm>
              <a:off x="10455990" y="495474"/>
              <a:ext cx="950860" cy="896492"/>
              <a:chOff x="6795971" y="2730009"/>
              <a:chExt cx="1945294" cy="1834067"/>
            </a:xfrm>
          </p:grpSpPr>
          <p:sp>
            <p:nvSpPr>
              <p:cNvPr id="203" name="Google Shape;3595;p38">
                <a:extLst>
                  <a:ext uri="{FF2B5EF4-FFF2-40B4-BE49-F238E27FC236}">
                    <a16:creationId xmlns:a16="http://schemas.microsoft.com/office/drawing/2014/main" id="{4D4CF4CA-F0B3-4F2D-8B3D-53F34F9DB6F0}"/>
                  </a:ext>
                </a:extLst>
              </p:cNvPr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3596;p38">
                <a:extLst>
                  <a:ext uri="{FF2B5EF4-FFF2-40B4-BE49-F238E27FC236}">
                    <a16:creationId xmlns:a16="http://schemas.microsoft.com/office/drawing/2014/main" id="{134DD49E-3AA3-49CA-8D56-B323F8C72986}"/>
                  </a:ext>
                </a:extLst>
              </p:cNvPr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" name="Google Shape;3597;p38">
              <a:extLst>
                <a:ext uri="{FF2B5EF4-FFF2-40B4-BE49-F238E27FC236}">
                  <a16:creationId xmlns:a16="http://schemas.microsoft.com/office/drawing/2014/main" id="{892AA227-285C-4CE7-B64E-22FAB825CF62}"/>
                </a:ext>
              </a:extLst>
            </p:cNvPr>
            <p:cNvGrpSpPr/>
            <p:nvPr/>
          </p:nvGrpSpPr>
          <p:grpSpPr>
            <a:xfrm rot="-2700000">
              <a:off x="10063131" y="495643"/>
              <a:ext cx="950767" cy="896404"/>
              <a:chOff x="6795971" y="2730008"/>
              <a:chExt cx="1945294" cy="1834067"/>
            </a:xfrm>
          </p:grpSpPr>
          <p:sp>
            <p:nvSpPr>
              <p:cNvPr id="201" name="Google Shape;3598;p38">
                <a:extLst>
                  <a:ext uri="{FF2B5EF4-FFF2-40B4-BE49-F238E27FC236}">
                    <a16:creationId xmlns:a16="http://schemas.microsoft.com/office/drawing/2014/main" id="{EF045FB4-A075-4379-8BB0-DA0A35C19D9D}"/>
                  </a:ext>
                </a:extLst>
              </p:cNvPr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3599;p38">
                <a:extLst>
                  <a:ext uri="{FF2B5EF4-FFF2-40B4-BE49-F238E27FC236}">
                    <a16:creationId xmlns:a16="http://schemas.microsoft.com/office/drawing/2014/main" id="{699308D6-84A6-4A40-A27B-402610DDDA86}"/>
                  </a:ext>
                </a:extLst>
              </p:cNvPr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" name="Google Shape;3600;p38">
              <a:extLst>
                <a:ext uri="{FF2B5EF4-FFF2-40B4-BE49-F238E27FC236}">
                  <a16:creationId xmlns:a16="http://schemas.microsoft.com/office/drawing/2014/main" id="{89B152B2-FFFF-4CE2-8507-1176583D3704}"/>
                </a:ext>
              </a:extLst>
            </p:cNvPr>
            <p:cNvGrpSpPr/>
            <p:nvPr/>
          </p:nvGrpSpPr>
          <p:grpSpPr>
            <a:xfrm flipH="1">
              <a:off x="10106233" y="835713"/>
              <a:ext cx="1244423" cy="1249825"/>
              <a:chOff x="8302868" y="1340770"/>
              <a:chExt cx="3569773" cy="3585270"/>
            </a:xfrm>
          </p:grpSpPr>
          <p:grpSp>
            <p:nvGrpSpPr>
              <p:cNvPr id="148" name="Google Shape;3601;p38">
                <a:extLst>
                  <a:ext uri="{FF2B5EF4-FFF2-40B4-BE49-F238E27FC236}">
                    <a16:creationId xmlns:a16="http://schemas.microsoft.com/office/drawing/2014/main" id="{ECDA97E1-F4EA-4F49-ABFE-96FDE6687CE0}"/>
                  </a:ext>
                </a:extLst>
              </p:cNvPr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151" name="Google Shape;3602;p38">
                  <a:extLst>
                    <a:ext uri="{FF2B5EF4-FFF2-40B4-BE49-F238E27FC236}">
                      <a16:creationId xmlns:a16="http://schemas.microsoft.com/office/drawing/2014/main" id="{64FF69FA-8305-468B-9E18-0139855E0ACD}"/>
                    </a:ext>
                  </a:extLst>
                </p:cNvPr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177" name="Google Shape;3603;p38">
                    <a:extLst>
                      <a:ext uri="{FF2B5EF4-FFF2-40B4-BE49-F238E27FC236}">
                        <a16:creationId xmlns:a16="http://schemas.microsoft.com/office/drawing/2014/main" id="{6CA18E58-EB07-4E58-A733-DC31FE3304A9}"/>
                      </a:ext>
                    </a:extLst>
                  </p:cNvPr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" name="Google Shape;3604;p38">
                    <a:extLst>
                      <a:ext uri="{FF2B5EF4-FFF2-40B4-BE49-F238E27FC236}">
                        <a16:creationId xmlns:a16="http://schemas.microsoft.com/office/drawing/2014/main" id="{57E6B9EB-2038-4512-AED4-E7E85C77A64F}"/>
                      </a:ext>
                    </a:extLst>
                  </p:cNvPr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" name="Google Shape;3605;p38">
                    <a:extLst>
                      <a:ext uri="{FF2B5EF4-FFF2-40B4-BE49-F238E27FC236}">
                        <a16:creationId xmlns:a16="http://schemas.microsoft.com/office/drawing/2014/main" id="{685E24E3-3FA4-489D-9401-DE100FA10C46}"/>
                      </a:ext>
                    </a:extLst>
                  </p:cNvPr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" name="Google Shape;3606;p38">
                    <a:extLst>
                      <a:ext uri="{FF2B5EF4-FFF2-40B4-BE49-F238E27FC236}">
                        <a16:creationId xmlns:a16="http://schemas.microsoft.com/office/drawing/2014/main" id="{70C85E3D-B48C-42DC-A3A7-B02BE930A184}"/>
                      </a:ext>
                    </a:extLst>
                  </p:cNvPr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" name="Google Shape;3607;p38">
                    <a:extLst>
                      <a:ext uri="{FF2B5EF4-FFF2-40B4-BE49-F238E27FC236}">
                        <a16:creationId xmlns:a16="http://schemas.microsoft.com/office/drawing/2014/main" id="{FB379E0C-70D9-453E-A353-BDDA227C02D5}"/>
                      </a:ext>
                    </a:extLst>
                  </p:cNvPr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" name="Google Shape;3608;p38">
                    <a:extLst>
                      <a:ext uri="{FF2B5EF4-FFF2-40B4-BE49-F238E27FC236}">
                        <a16:creationId xmlns:a16="http://schemas.microsoft.com/office/drawing/2014/main" id="{A8290A41-BB5C-4704-93B2-AFFACFEA4AE8}"/>
                      </a:ext>
                    </a:extLst>
                  </p:cNvPr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" name="Google Shape;3609;p38">
                    <a:extLst>
                      <a:ext uri="{FF2B5EF4-FFF2-40B4-BE49-F238E27FC236}">
                        <a16:creationId xmlns:a16="http://schemas.microsoft.com/office/drawing/2014/main" id="{6D2297E9-8937-4783-9FF9-4A99CD42587B}"/>
                      </a:ext>
                    </a:extLst>
                  </p:cNvPr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" name="Google Shape;3610;p38">
                    <a:extLst>
                      <a:ext uri="{FF2B5EF4-FFF2-40B4-BE49-F238E27FC236}">
                        <a16:creationId xmlns:a16="http://schemas.microsoft.com/office/drawing/2014/main" id="{A9AE8D07-60C2-4832-B112-2FC11AF9C630}"/>
                      </a:ext>
                    </a:extLst>
                  </p:cNvPr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" name="Google Shape;3611;p38">
                    <a:extLst>
                      <a:ext uri="{FF2B5EF4-FFF2-40B4-BE49-F238E27FC236}">
                        <a16:creationId xmlns:a16="http://schemas.microsoft.com/office/drawing/2014/main" id="{3452132D-66BF-4EA7-9981-C0E57BF4DACF}"/>
                      </a:ext>
                    </a:extLst>
                  </p:cNvPr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" name="Google Shape;3612;p38">
                    <a:extLst>
                      <a:ext uri="{FF2B5EF4-FFF2-40B4-BE49-F238E27FC236}">
                        <a16:creationId xmlns:a16="http://schemas.microsoft.com/office/drawing/2014/main" id="{A19D81F0-1CD5-4432-94AE-FF4B756DF6E6}"/>
                      </a:ext>
                    </a:extLst>
                  </p:cNvPr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" name="Google Shape;3613;p38">
                    <a:extLst>
                      <a:ext uri="{FF2B5EF4-FFF2-40B4-BE49-F238E27FC236}">
                        <a16:creationId xmlns:a16="http://schemas.microsoft.com/office/drawing/2014/main" id="{2C254319-CBF9-44BC-8B36-F409E32680AF}"/>
                      </a:ext>
                    </a:extLst>
                  </p:cNvPr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" name="Google Shape;3614;p38">
                    <a:extLst>
                      <a:ext uri="{FF2B5EF4-FFF2-40B4-BE49-F238E27FC236}">
                        <a16:creationId xmlns:a16="http://schemas.microsoft.com/office/drawing/2014/main" id="{B06410A9-AA96-42F5-AED5-4BD1C638ECDE}"/>
                      </a:ext>
                    </a:extLst>
                  </p:cNvPr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" name="Google Shape;3615;p38">
                    <a:extLst>
                      <a:ext uri="{FF2B5EF4-FFF2-40B4-BE49-F238E27FC236}">
                        <a16:creationId xmlns:a16="http://schemas.microsoft.com/office/drawing/2014/main" id="{43E068FF-9B2D-495F-960A-B084CE9D7CF9}"/>
                      </a:ext>
                    </a:extLst>
                  </p:cNvPr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" name="Google Shape;3616;p38">
                    <a:extLst>
                      <a:ext uri="{FF2B5EF4-FFF2-40B4-BE49-F238E27FC236}">
                        <a16:creationId xmlns:a16="http://schemas.microsoft.com/office/drawing/2014/main" id="{8457D546-027B-4017-BACB-2AD7782FF965}"/>
                      </a:ext>
                    </a:extLst>
                  </p:cNvPr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" name="Google Shape;3617;p38">
                    <a:extLst>
                      <a:ext uri="{FF2B5EF4-FFF2-40B4-BE49-F238E27FC236}">
                        <a16:creationId xmlns:a16="http://schemas.microsoft.com/office/drawing/2014/main" id="{07E4C0FC-F003-47E3-A2B4-A97378ADB75A}"/>
                      </a:ext>
                    </a:extLst>
                  </p:cNvPr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" name="Google Shape;3618;p38">
                    <a:extLst>
                      <a:ext uri="{FF2B5EF4-FFF2-40B4-BE49-F238E27FC236}">
                        <a16:creationId xmlns:a16="http://schemas.microsoft.com/office/drawing/2014/main" id="{28DFB8F6-D444-4228-BB74-5179911A70DC}"/>
                      </a:ext>
                    </a:extLst>
                  </p:cNvPr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" name="Google Shape;3619;p38">
                    <a:extLst>
                      <a:ext uri="{FF2B5EF4-FFF2-40B4-BE49-F238E27FC236}">
                        <a16:creationId xmlns:a16="http://schemas.microsoft.com/office/drawing/2014/main" id="{8BA65B5D-D7F1-445A-8D1F-DD103FC483CC}"/>
                      </a:ext>
                    </a:extLst>
                  </p:cNvPr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" name="Google Shape;3620;p38">
                    <a:extLst>
                      <a:ext uri="{FF2B5EF4-FFF2-40B4-BE49-F238E27FC236}">
                        <a16:creationId xmlns:a16="http://schemas.microsoft.com/office/drawing/2014/main" id="{0F8559B9-98DB-43E2-AC38-471C789626BB}"/>
                      </a:ext>
                    </a:extLst>
                  </p:cNvPr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" name="Google Shape;3621;p38">
                    <a:extLst>
                      <a:ext uri="{FF2B5EF4-FFF2-40B4-BE49-F238E27FC236}">
                        <a16:creationId xmlns:a16="http://schemas.microsoft.com/office/drawing/2014/main" id="{F32BF6DE-B38B-4FF7-BAC7-BBA7DEFD8CD0}"/>
                      </a:ext>
                    </a:extLst>
                  </p:cNvPr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" name="Google Shape;3622;p38">
                    <a:extLst>
                      <a:ext uri="{FF2B5EF4-FFF2-40B4-BE49-F238E27FC236}">
                        <a16:creationId xmlns:a16="http://schemas.microsoft.com/office/drawing/2014/main" id="{28458F0C-9C74-4EA2-BFB3-8A08953DCEB5}"/>
                      </a:ext>
                    </a:extLst>
                  </p:cNvPr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" name="Google Shape;3623;p38">
                    <a:extLst>
                      <a:ext uri="{FF2B5EF4-FFF2-40B4-BE49-F238E27FC236}">
                        <a16:creationId xmlns:a16="http://schemas.microsoft.com/office/drawing/2014/main" id="{638B12EA-B31A-46F0-BB8A-CF0C56988F4A}"/>
                      </a:ext>
                    </a:extLst>
                  </p:cNvPr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" name="Google Shape;3624;p38">
                    <a:extLst>
                      <a:ext uri="{FF2B5EF4-FFF2-40B4-BE49-F238E27FC236}">
                        <a16:creationId xmlns:a16="http://schemas.microsoft.com/office/drawing/2014/main" id="{83D564A4-4065-47B2-8DDB-D0E06F628CCF}"/>
                      </a:ext>
                    </a:extLst>
                  </p:cNvPr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" name="Google Shape;3625;p38">
                    <a:extLst>
                      <a:ext uri="{FF2B5EF4-FFF2-40B4-BE49-F238E27FC236}">
                        <a16:creationId xmlns:a16="http://schemas.microsoft.com/office/drawing/2014/main" id="{22AAF463-1E7D-4823-BB2A-AD2838A85AFC}"/>
                      </a:ext>
                    </a:extLst>
                  </p:cNvPr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" name="Google Shape;3626;p38">
                    <a:extLst>
                      <a:ext uri="{FF2B5EF4-FFF2-40B4-BE49-F238E27FC236}">
                        <a16:creationId xmlns:a16="http://schemas.microsoft.com/office/drawing/2014/main" id="{6D10DAFA-1CBD-4E7B-A26A-91E08DF9422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" name="Google Shape;3627;p38">
                  <a:extLst>
                    <a:ext uri="{FF2B5EF4-FFF2-40B4-BE49-F238E27FC236}">
                      <a16:creationId xmlns:a16="http://schemas.microsoft.com/office/drawing/2014/main" id="{8FA77A43-711F-426B-98DD-16032CEFEA82}"/>
                    </a:ext>
                  </a:extLst>
                </p:cNvPr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153" name="Google Shape;3628;p38">
                    <a:extLst>
                      <a:ext uri="{FF2B5EF4-FFF2-40B4-BE49-F238E27FC236}">
                        <a16:creationId xmlns:a16="http://schemas.microsoft.com/office/drawing/2014/main" id="{F59C066A-E411-4F53-843E-BE2145B0E2CF}"/>
                      </a:ext>
                    </a:extLst>
                  </p:cNvPr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" name="Google Shape;3629;p38">
                    <a:extLst>
                      <a:ext uri="{FF2B5EF4-FFF2-40B4-BE49-F238E27FC236}">
                        <a16:creationId xmlns:a16="http://schemas.microsoft.com/office/drawing/2014/main" id="{E2171601-6452-4AEB-A60B-CE2A5CE5D8FB}"/>
                      </a:ext>
                    </a:extLst>
                  </p:cNvPr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" name="Google Shape;3630;p38">
                    <a:extLst>
                      <a:ext uri="{FF2B5EF4-FFF2-40B4-BE49-F238E27FC236}">
                        <a16:creationId xmlns:a16="http://schemas.microsoft.com/office/drawing/2014/main" id="{0C3EAAFB-7EDE-49B7-8B81-E2B333F25C8F}"/>
                      </a:ext>
                    </a:extLst>
                  </p:cNvPr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" name="Google Shape;3631;p38">
                    <a:extLst>
                      <a:ext uri="{FF2B5EF4-FFF2-40B4-BE49-F238E27FC236}">
                        <a16:creationId xmlns:a16="http://schemas.microsoft.com/office/drawing/2014/main" id="{AE8F6D81-A7AE-458E-93BA-5ED7EA4CFADB}"/>
                      </a:ext>
                    </a:extLst>
                  </p:cNvPr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" name="Google Shape;3632;p38">
                    <a:extLst>
                      <a:ext uri="{FF2B5EF4-FFF2-40B4-BE49-F238E27FC236}">
                        <a16:creationId xmlns:a16="http://schemas.microsoft.com/office/drawing/2014/main" id="{E002391D-E903-4887-BA41-B48A85CB9FCB}"/>
                      </a:ext>
                    </a:extLst>
                  </p:cNvPr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" name="Google Shape;3633;p38">
                    <a:extLst>
                      <a:ext uri="{FF2B5EF4-FFF2-40B4-BE49-F238E27FC236}">
                        <a16:creationId xmlns:a16="http://schemas.microsoft.com/office/drawing/2014/main" id="{2E55E0CE-1E29-497D-9DAB-BA50E0FB4658}"/>
                      </a:ext>
                    </a:extLst>
                  </p:cNvPr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3634;p38">
                    <a:extLst>
                      <a:ext uri="{FF2B5EF4-FFF2-40B4-BE49-F238E27FC236}">
                        <a16:creationId xmlns:a16="http://schemas.microsoft.com/office/drawing/2014/main" id="{6BFF4BA7-9EAB-42F3-A00E-1DAC679034DF}"/>
                      </a:ext>
                    </a:extLst>
                  </p:cNvPr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" name="Google Shape;3635;p38">
                    <a:extLst>
                      <a:ext uri="{FF2B5EF4-FFF2-40B4-BE49-F238E27FC236}">
                        <a16:creationId xmlns:a16="http://schemas.microsoft.com/office/drawing/2014/main" id="{8370C466-3DC2-4863-8E50-3522B7F9F5F2}"/>
                      </a:ext>
                    </a:extLst>
                  </p:cNvPr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" name="Google Shape;3636;p38">
                    <a:extLst>
                      <a:ext uri="{FF2B5EF4-FFF2-40B4-BE49-F238E27FC236}">
                        <a16:creationId xmlns:a16="http://schemas.microsoft.com/office/drawing/2014/main" id="{26D1611F-2D65-4708-B676-478315DB61D7}"/>
                      </a:ext>
                    </a:extLst>
                  </p:cNvPr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" name="Google Shape;3637;p38">
                    <a:extLst>
                      <a:ext uri="{FF2B5EF4-FFF2-40B4-BE49-F238E27FC236}">
                        <a16:creationId xmlns:a16="http://schemas.microsoft.com/office/drawing/2014/main" id="{3EEA104E-5F8F-42D5-A1A6-C745DB104F9E}"/>
                      </a:ext>
                    </a:extLst>
                  </p:cNvPr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" name="Google Shape;3638;p38">
                    <a:extLst>
                      <a:ext uri="{FF2B5EF4-FFF2-40B4-BE49-F238E27FC236}">
                        <a16:creationId xmlns:a16="http://schemas.microsoft.com/office/drawing/2014/main" id="{D918042E-A9C8-4BCC-B03B-D2FD904C1492}"/>
                      </a:ext>
                    </a:extLst>
                  </p:cNvPr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" name="Google Shape;3639;p38">
                    <a:extLst>
                      <a:ext uri="{FF2B5EF4-FFF2-40B4-BE49-F238E27FC236}">
                        <a16:creationId xmlns:a16="http://schemas.microsoft.com/office/drawing/2014/main" id="{51626825-8100-4DBE-89B3-7080EE6249C8}"/>
                      </a:ext>
                    </a:extLst>
                  </p:cNvPr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3640;p38">
                    <a:extLst>
                      <a:ext uri="{FF2B5EF4-FFF2-40B4-BE49-F238E27FC236}">
                        <a16:creationId xmlns:a16="http://schemas.microsoft.com/office/drawing/2014/main" id="{1DCA23B2-FD99-404C-A97C-8CA6960F7BA1}"/>
                      </a:ext>
                    </a:extLst>
                  </p:cNvPr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" name="Google Shape;3641;p38">
                    <a:extLst>
                      <a:ext uri="{FF2B5EF4-FFF2-40B4-BE49-F238E27FC236}">
                        <a16:creationId xmlns:a16="http://schemas.microsoft.com/office/drawing/2014/main" id="{9985D121-3BCC-4601-A4B4-540442AA5DC6}"/>
                      </a:ext>
                    </a:extLst>
                  </p:cNvPr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" name="Google Shape;3642;p38">
                    <a:extLst>
                      <a:ext uri="{FF2B5EF4-FFF2-40B4-BE49-F238E27FC236}">
                        <a16:creationId xmlns:a16="http://schemas.microsoft.com/office/drawing/2014/main" id="{F41304A9-DDF2-4044-8A3A-8F5AD8694854}"/>
                      </a:ext>
                    </a:extLst>
                  </p:cNvPr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" name="Google Shape;3643;p38">
                    <a:extLst>
                      <a:ext uri="{FF2B5EF4-FFF2-40B4-BE49-F238E27FC236}">
                        <a16:creationId xmlns:a16="http://schemas.microsoft.com/office/drawing/2014/main" id="{E871B4BC-A57D-447A-8E48-BFEC8EC228FC}"/>
                      </a:ext>
                    </a:extLst>
                  </p:cNvPr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9" name="Google Shape;3644;p38">
                    <a:extLst>
                      <a:ext uri="{FF2B5EF4-FFF2-40B4-BE49-F238E27FC236}">
                        <a16:creationId xmlns:a16="http://schemas.microsoft.com/office/drawing/2014/main" id="{AD2E0336-DB1F-4E19-9BDF-0C8DC26184B1}"/>
                      </a:ext>
                    </a:extLst>
                  </p:cNvPr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0" name="Google Shape;3645;p38">
                    <a:extLst>
                      <a:ext uri="{FF2B5EF4-FFF2-40B4-BE49-F238E27FC236}">
                        <a16:creationId xmlns:a16="http://schemas.microsoft.com/office/drawing/2014/main" id="{8345F308-A95A-4E0C-A94D-AF768542F892}"/>
                      </a:ext>
                    </a:extLst>
                  </p:cNvPr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" name="Google Shape;3646;p38">
                    <a:extLst>
                      <a:ext uri="{FF2B5EF4-FFF2-40B4-BE49-F238E27FC236}">
                        <a16:creationId xmlns:a16="http://schemas.microsoft.com/office/drawing/2014/main" id="{641BB839-4872-40BB-AA0F-14CBCFB08A1A}"/>
                      </a:ext>
                    </a:extLst>
                  </p:cNvPr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" name="Google Shape;3647;p38">
                    <a:extLst>
                      <a:ext uri="{FF2B5EF4-FFF2-40B4-BE49-F238E27FC236}">
                        <a16:creationId xmlns:a16="http://schemas.microsoft.com/office/drawing/2014/main" id="{C54562EE-3DF5-4BDB-8998-C6327C129480}"/>
                      </a:ext>
                    </a:extLst>
                  </p:cNvPr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" name="Google Shape;3648;p38">
                    <a:extLst>
                      <a:ext uri="{FF2B5EF4-FFF2-40B4-BE49-F238E27FC236}">
                        <a16:creationId xmlns:a16="http://schemas.microsoft.com/office/drawing/2014/main" id="{B23193D9-BE8C-4A95-B19F-DA655C65DF32}"/>
                      </a:ext>
                    </a:extLst>
                  </p:cNvPr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" name="Google Shape;3649;p38">
                    <a:extLst>
                      <a:ext uri="{FF2B5EF4-FFF2-40B4-BE49-F238E27FC236}">
                        <a16:creationId xmlns:a16="http://schemas.microsoft.com/office/drawing/2014/main" id="{7752ED90-7007-4A13-A66A-DA8C97E1ECD7}"/>
                      </a:ext>
                    </a:extLst>
                  </p:cNvPr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" name="Google Shape;3650;p38">
                    <a:extLst>
                      <a:ext uri="{FF2B5EF4-FFF2-40B4-BE49-F238E27FC236}">
                        <a16:creationId xmlns:a16="http://schemas.microsoft.com/office/drawing/2014/main" id="{2B0A0EA0-9143-48FB-A3D9-8CCD7DB66238}"/>
                      </a:ext>
                    </a:extLst>
                  </p:cNvPr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" name="Google Shape;3651;p38">
                    <a:extLst>
                      <a:ext uri="{FF2B5EF4-FFF2-40B4-BE49-F238E27FC236}">
                        <a16:creationId xmlns:a16="http://schemas.microsoft.com/office/drawing/2014/main" id="{D1C5DE9F-1668-4084-8E44-D86FA9B8E0D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49" name="Google Shape;3652;p38">
                <a:extLst>
                  <a:ext uri="{FF2B5EF4-FFF2-40B4-BE49-F238E27FC236}">
                    <a16:creationId xmlns:a16="http://schemas.microsoft.com/office/drawing/2014/main" id="{66A5C588-459F-44F0-8A08-5D3EF19D73BB}"/>
                  </a:ext>
                </a:extLst>
              </p:cNvPr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3653;p38">
                <a:extLst>
                  <a:ext uri="{FF2B5EF4-FFF2-40B4-BE49-F238E27FC236}">
                    <a16:creationId xmlns:a16="http://schemas.microsoft.com/office/drawing/2014/main" id="{A2395073-E0E9-4BD8-9776-F7581209D595}"/>
                  </a:ext>
                </a:extLst>
              </p:cNvPr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9" name="Google Shape;3721;p38">
            <a:extLst>
              <a:ext uri="{FF2B5EF4-FFF2-40B4-BE49-F238E27FC236}">
                <a16:creationId xmlns:a16="http://schemas.microsoft.com/office/drawing/2014/main" id="{BF924163-34EF-4A51-AF48-A2B27313F850}"/>
              </a:ext>
            </a:extLst>
          </p:cNvPr>
          <p:cNvGrpSpPr/>
          <p:nvPr/>
        </p:nvGrpSpPr>
        <p:grpSpPr>
          <a:xfrm rot="7606721">
            <a:off x="2077259" y="5058931"/>
            <a:ext cx="1188644" cy="1634080"/>
            <a:chOff x="9746781" y="290771"/>
            <a:chExt cx="1660068" cy="2282168"/>
          </a:xfrm>
        </p:grpSpPr>
        <p:grpSp>
          <p:nvGrpSpPr>
            <p:cNvPr id="210" name="Google Shape;3722;p38">
              <a:extLst>
                <a:ext uri="{FF2B5EF4-FFF2-40B4-BE49-F238E27FC236}">
                  <a16:creationId xmlns:a16="http://schemas.microsoft.com/office/drawing/2014/main" id="{FE8925D0-80D9-4688-B97D-819E36453D87}"/>
                </a:ext>
              </a:extLst>
            </p:cNvPr>
            <p:cNvGrpSpPr/>
            <p:nvPr/>
          </p:nvGrpSpPr>
          <p:grpSpPr>
            <a:xfrm rot="-8504246" flipH="1">
              <a:off x="10080866" y="1478312"/>
              <a:ext cx="950868" cy="896500"/>
              <a:chOff x="6795971" y="2730009"/>
              <a:chExt cx="1945294" cy="1834067"/>
            </a:xfrm>
          </p:grpSpPr>
          <p:sp>
            <p:nvSpPr>
              <p:cNvPr id="274" name="Google Shape;3723;p38">
                <a:extLst>
                  <a:ext uri="{FF2B5EF4-FFF2-40B4-BE49-F238E27FC236}">
                    <a16:creationId xmlns:a16="http://schemas.microsoft.com/office/drawing/2014/main" id="{E56296FE-E6D4-446A-9BA2-DF47ADEDB746}"/>
                  </a:ext>
                </a:extLst>
              </p:cNvPr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3724;p38">
                <a:extLst>
                  <a:ext uri="{FF2B5EF4-FFF2-40B4-BE49-F238E27FC236}">
                    <a16:creationId xmlns:a16="http://schemas.microsoft.com/office/drawing/2014/main" id="{3A6D4C36-3D6B-47B4-BFF3-0EB96AD80C2E}"/>
                  </a:ext>
                </a:extLst>
              </p:cNvPr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" name="Google Shape;3725;p38">
              <a:extLst>
                <a:ext uri="{FF2B5EF4-FFF2-40B4-BE49-F238E27FC236}">
                  <a16:creationId xmlns:a16="http://schemas.microsoft.com/office/drawing/2014/main" id="{C7E14301-E184-4E33-A94C-752A053ED0FF}"/>
                </a:ext>
              </a:extLst>
            </p:cNvPr>
            <p:cNvGrpSpPr/>
            <p:nvPr/>
          </p:nvGrpSpPr>
          <p:grpSpPr>
            <a:xfrm rot="-5804727" flipH="1">
              <a:off x="9772331" y="1233982"/>
              <a:ext cx="950632" cy="896277"/>
              <a:chOff x="6795971" y="2730008"/>
              <a:chExt cx="1945294" cy="1834067"/>
            </a:xfrm>
          </p:grpSpPr>
          <p:sp>
            <p:nvSpPr>
              <p:cNvPr id="272" name="Google Shape;3726;p38">
                <a:extLst>
                  <a:ext uri="{FF2B5EF4-FFF2-40B4-BE49-F238E27FC236}">
                    <a16:creationId xmlns:a16="http://schemas.microsoft.com/office/drawing/2014/main" id="{1A3E9FB7-12ED-4E9B-8340-F09EAEB62842}"/>
                  </a:ext>
                </a:extLst>
              </p:cNvPr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3727;p38">
                <a:extLst>
                  <a:ext uri="{FF2B5EF4-FFF2-40B4-BE49-F238E27FC236}">
                    <a16:creationId xmlns:a16="http://schemas.microsoft.com/office/drawing/2014/main" id="{84F53669-9848-44A8-B1C9-7F8F79F0E156}"/>
                  </a:ext>
                </a:extLst>
              </p:cNvPr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" name="Google Shape;3728;p38">
              <a:extLst>
                <a:ext uri="{FF2B5EF4-FFF2-40B4-BE49-F238E27FC236}">
                  <a16:creationId xmlns:a16="http://schemas.microsoft.com/office/drawing/2014/main" id="{5B5D3072-7865-42D4-8F77-00939A746BED}"/>
                </a:ext>
              </a:extLst>
            </p:cNvPr>
            <p:cNvGrpSpPr/>
            <p:nvPr/>
          </p:nvGrpSpPr>
          <p:grpSpPr>
            <a:xfrm>
              <a:off x="10455990" y="495474"/>
              <a:ext cx="950860" cy="896492"/>
              <a:chOff x="6795971" y="2730009"/>
              <a:chExt cx="1945294" cy="1834067"/>
            </a:xfrm>
          </p:grpSpPr>
          <p:sp>
            <p:nvSpPr>
              <p:cNvPr id="270" name="Google Shape;3729;p38">
                <a:extLst>
                  <a:ext uri="{FF2B5EF4-FFF2-40B4-BE49-F238E27FC236}">
                    <a16:creationId xmlns:a16="http://schemas.microsoft.com/office/drawing/2014/main" id="{B0575ABA-E288-40A7-8528-464BC1B15A24}"/>
                  </a:ext>
                </a:extLst>
              </p:cNvPr>
              <p:cNvSpPr/>
              <p:nvPr/>
            </p:nvSpPr>
            <p:spPr>
              <a:xfrm rot="8594692">
                <a:off x="6956426" y="3109073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3730;p38">
                <a:extLst>
                  <a:ext uri="{FF2B5EF4-FFF2-40B4-BE49-F238E27FC236}">
                    <a16:creationId xmlns:a16="http://schemas.microsoft.com/office/drawing/2014/main" id="{D53B2BF9-457F-45FB-9BE8-275B8BFB28DB}"/>
                  </a:ext>
                </a:extLst>
              </p:cNvPr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3" name="Google Shape;3731;p38">
              <a:extLst>
                <a:ext uri="{FF2B5EF4-FFF2-40B4-BE49-F238E27FC236}">
                  <a16:creationId xmlns:a16="http://schemas.microsoft.com/office/drawing/2014/main" id="{4AE31CD9-0684-4C97-A710-DF69FA7CCCE3}"/>
                </a:ext>
              </a:extLst>
            </p:cNvPr>
            <p:cNvGrpSpPr/>
            <p:nvPr/>
          </p:nvGrpSpPr>
          <p:grpSpPr>
            <a:xfrm rot="-2700000">
              <a:off x="10063131" y="495643"/>
              <a:ext cx="950767" cy="896404"/>
              <a:chOff x="6795971" y="2730008"/>
              <a:chExt cx="1945294" cy="1834067"/>
            </a:xfrm>
          </p:grpSpPr>
          <p:sp>
            <p:nvSpPr>
              <p:cNvPr id="268" name="Google Shape;3732;p38">
                <a:extLst>
                  <a:ext uri="{FF2B5EF4-FFF2-40B4-BE49-F238E27FC236}">
                    <a16:creationId xmlns:a16="http://schemas.microsoft.com/office/drawing/2014/main" id="{2FBF9784-23E3-418C-AA08-5E169A0146E9}"/>
                  </a:ext>
                </a:extLst>
              </p:cNvPr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3733;p38">
                <a:extLst>
                  <a:ext uri="{FF2B5EF4-FFF2-40B4-BE49-F238E27FC236}">
                    <a16:creationId xmlns:a16="http://schemas.microsoft.com/office/drawing/2014/main" id="{E4C19816-5F93-4EEF-9B1B-EE2D41D44425}"/>
                  </a:ext>
                </a:extLst>
              </p:cNvPr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4" name="Google Shape;3734;p38">
              <a:extLst>
                <a:ext uri="{FF2B5EF4-FFF2-40B4-BE49-F238E27FC236}">
                  <a16:creationId xmlns:a16="http://schemas.microsoft.com/office/drawing/2014/main" id="{3D8C0097-28DD-4BCD-865B-C0766C165A00}"/>
                </a:ext>
              </a:extLst>
            </p:cNvPr>
            <p:cNvGrpSpPr/>
            <p:nvPr/>
          </p:nvGrpSpPr>
          <p:grpSpPr>
            <a:xfrm flipH="1">
              <a:off x="10106233" y="835713"/>
              <a:ext cx="1244423" cy="1249825"/>
              <a:chOff x="8302868" y="1340770"/>
              <a:chExt cx="3569773" cy="3585270"/>
            </a:xfrm>
          </p:grpSpPr>
          <p:grpSp>
            <p:nvGrpSpPr>
              <p:cNvPr id="215" name="Google Shape;3735;p38">
                <a:extLst>
                  <a:ext uri="{FF2B5EF4-FFF2-40B4-BE49-F238E27FC236}">
                    <a16:creationId xmlns:a16="http://schemas.microsoft.com/office/drawing/2014/main" id="{FC62224E-3C49-44FC-82D9-73139B31BAB8}"/>
                  </a:ext>
                </a:extLst>
              </p:cNvPr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218" name="Google Shape;3736;p38">
                  <a:extLst>
                    <a:ext uri="{FF2B5EF4-FFF2-40B4-BE49-F238E27FC236}">
                      <a16:creationId xmlns:a16="http://schemas.microsoft.com/office/drawing/2014/main" id="{74BE0D7F-0014-4B9D-BB97-D521FC2FA2EB}"/>
                    </a:ext>
                  </a:extLst>
                </p:cNvPr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244" name="Google Shape;3737;p38">
                    <a:extLst>
                      <a:ext uri="{FF2B5EF4-FFF2-40B4-BE49-F238E27FC236}">
                        <a16:creationId xmlns:a16="http://schemas.microsoft.com/office/drawing/2014/main" id="{359E923F-B0A2-4597-853A-3A860C9C39FD}"/>
                      </a:ext>
                    </a:extLst>
                  </p:cNvPr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" name="Google Shape;3738;p38">
                    <a:extLst>
                      <a:ext uri="{FF2B5EF4-FFF2-40B4-BE49-F238E27FC236}">
                        <a16:creationId xmlns:a16="http://schemas.microsoft.com/office/drawing/2014/main" id="{1CAB241F-8114-4D05-A65A-B5BD35348818}"/>
                      </a:ext>
                    </a:extLst>
                  </p:cNvPr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" name="Google Shape;3739;p38">
                    <a:extLst>
                      <a:ext uri="{FF2B5EF4-FFF2-40B4-BE49-F238E27FC236}">
                        <a16:creationId xmlns:a16="http://schemas.microsoft.com/office/drawing/2014/main" id="{5638AA4E-C676-4948-8C94-6B5DBB551990}"/>
                      </a:ext>
                    </a:extLst>
                  </p:cNvPr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" name="Google Shape;3740;p38">
                    <a:extLst>
                      <a:ext uri="{FF2B5EF4-FFF2-40B4-BE49-F238E27FC236}">
                        <a16:creationId xmlns:a16="http://schemas.microsoft.com/office/drawing/2014/main" id="{1A0188A6-8D7B-4994-9B43-41C2E3D85305}"/>
                      </a:ext>
                    </a:extLst>
                  </p:cNvPr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" name="Google Shape;3741;p38">
                    <a:extLst>
                      <a:ext uri="{FF2B5EF4-FFF2-40B4-BE49-F238E27FC236}">
                        <a16:creationId xmlns:a16="http://schemas.microsoft.com/office/drawing/2014/main" id="{6C65D892-A2B1-420E-866C-2FA5EE491D25}"/>
                      </a:ext>
                    </a:extLst>
                  </p:cNvPr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" name="Google Shape;3742;p38">
                    <a:extLst>
                      <a:ext uri="{FF2B5EF4-FFF2-40B4-BE49-F238E27FC236}">
                        <a16:creationId xmlns:a16="http://schemas.microsoft.com/office/drawing/2014/main" id="{2CA4760D-950C-44AB-BD9A-BBBA37EA892D}"/>
                      </a:ext>
                    </a:extLst>
                  </p:cNvPr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" name="Google Shape;3743;p38">
                    <a:extLst>
                      <a:ext uri="{FF2B5EF4-FFF2-40B4-BE49-F238E27FC236}">
                        <a16:creationId xmlns:a16="http://schemas.microsoft.com/office/drawing/2014/main" id="{F9383498-A604-45F2-9B72-A9F0E0250AED}"/>
                      </a:ext>
                    </a:extLst>
                  </p:cNvPr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" name="Google Shape;3744;p38">
                    <a:extLst>
                      <a:ext uri="{FF2B5EF4-FFF2-40B4-BE49-F238E27FC236}">
                        <a16:creationId xmlns:a16="http://schemas.microsoft.com/office/drawing/2014/main" id="{889F9C15-C940-4455-9454-E5D30F915DDC}"/>
                      </a:ext>
                    </a:extLst>
                  </p:cNvPr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" name="Google Shape;3745;p38">
                    <a:extLst>
                      <a:ext uri="{FF2B5EF4-FFF2-40B4-BE49-F238E27FC236}">
                        <a16:creationId xmlns:a16="http://schemas.microsoft.com/office/drawing/2014/main" id="{88216A41-2326-48D7-84E0-056333941A0A}"/>
                      </a:ext>
                    </a:extLst>
                  </p:cNvPr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" name="Google Shape;3746;p38">
                    <a:extLst>
                      <a:ext uri="{FF2B5EF4-FFF2-40B4-BE49-F238E27FC236}">
                        <a16:creationId xmlns:a16="http://schemas.microsoft.com/office/drawing/2014/main" id="{6B242140-339D-49E3-82FE-B40A88EB50D0}"/>
                      </a:ext>
                    </a:extLst>
                  </p:cNvPr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" name="Google Shape;3747;p38">
                    <a:extLst>
                      <a:ext uri="{FF2B5EF4-FFF2-40B4-BE49-F238E27FC236}">
                        <a16:creationId xmlns:a16="http://schemas.microsoft.com/office/drawing/2014/main" id="{BDBD2D5F-B335-420C-B561-DFD5B773E8F3}"/>
                      </a:ext>
                    </a:extLst>
                  </p:cNvPr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" name="Google Shape;3748;p38">
                    <a:extLst>
                      <a:ext uri="{FF2B5EF4-FFF2-40B4-BE49-F238E27FC236}">
                        <a16:creationId xmlns:a16="http://schemas.microsoft.com/office/drawing/2014/main" id="{BFF7AD7E-B37B-44AD-8CC3-09F99E2B17DB}"/>
                      </a:ext>
                    </a:extLst>
                  </p:cNvPr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" name="Google Shape;3749;p38">
                    <a:extLst>
                      <a:ext uri="{FF2B5EF4-FFF2-40B4-BE49-F238E27FC236}">
                        <a16:creationId xmlns:a16="http://schemas.microsoft.com/office/drawing/2014/main" id="{CA111F25-C648-48A6-AE13-BA0A76A51D9D}"/>
                      </a:ext>
                    </a:extLst>
                  </p:cNvPr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" name="Google Shape;3750;p38">
                    <a:extLst>
                      <a:ext uri="{FF2B5EF4-FFF2-40B4-BE49-F238E27FC236}">
                        <a16:creationId xmlns:a16="http://schemas.microsoft.com/office/drawing/2014/main" id="{A6B4561E-2FCE-4514-8EE0-F549043DCCBB}"/>
                      </a:ext>
                    </a:extLst>
                  </p:cNvPr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" name="Google Shape;3751;p38">
                    <a:extLst>
                      <a:ext uri="{FF2B5EF4-FFF2-40B4-BE49-F238E27FC236}">
                        <a16:creationId xmlns:a16="http://schemas.microsoft.com/office/drawing/2014/main" id="{4E201B7B-3B1E-4C37-9781-25D0FB18AD18}"/>
                      </a:ext>
                    </a:extLst>
                  </p:cNvPr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" name="Google Shape;3752;p38">
                    <a:extLst>
                      <a:ext uri="{FF2B5EF4-FFF2-40B4-BE49-F238E27FC236}">
                        <a16:creationId xmlns:a16="http://schemas.microsoft.com/office/drawing/2014/main" id="{9257D06C-1A82-4B27-AA35-C5A432C17A5C}"/>
                      </a:ext>
                    </a:extLst>
                  </p:cNvPr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" name="Google Shape;3753;p38">
                    <a:extLst>
                      <a:ext uri="{FF2B5EF4-FFF2-40B4-BE49-F238E27FC236}">
                        <a16:creationId xmlns:a16="http://schemas.microsoft.com/office/drawing/2014/main" id="{7631DB51-9AD2-42E0-9F9C-E62192F726B8}"/>
                      </a:ext>
                    </a:extLst>
                  </p:cNvPr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" name="Google Shape;3754;p38">
                    <a:extLst>
                      <a:ext uri="{FF2B5EF4-FFF2-40B4-BE49-F238E27FC236}">
                        <a16:creationId xmlns:a16="http://schemas.microsoft.com/office/drawing/2014/main" id="{07837CE3-DD36-4D93-89F5-5EBB89B9913B}"/>
                      </a:ext>
                    </a:extLst>
                  </p:cNvPr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" name="Google Shape;3755;p38">
                    <a:extLst>
                      <a:ext uri="{FF2B5EF4-FFF2-40B4-BE49-F238E27FC236}">
                        <a16:creationId xmlns:a16="http://schemas.microsoft.com/office/drawing/2014/main" id="{C26D622A-E9A6-48C9-94A9-78EBA3CF6B68}"/>
                      </a:ext>
                    </a:extLst>
                  </p:cNvPr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" name="Google Shape;3756;p38">
                    <a:extLst>
                      <a:ext uri="{FF2B5EF4-FFF2-40B4-BE49-F238E27FC236}">
                        <a16:creationId xmlns:a16="http://schemas.microsoft.com/office/drawing/2014/main" id="{E1990D0B-2883-4120-B04C-054CE27DF22E}"/>
                      </a:ext>
                    </a:extLst>
                  </p:cNvPr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" name="Google Shape;3757;p38">
                    <a:extLst>
                      <a:ext uri="{FF2B5EF4-FFF2-40B4-BE49-F238E27FC236}">
                        <a16:creationId xmlns:a16="http://schemas.microsoft.com/office/drawing/2014/main" id="{7C614B40-6AC1-4AE9-9D07-9D567C5202CF}"/>
                      </a:ext>
                    </a:extLst>
                  </p:cNvPr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" name="Google Shape;3758;p38">
                    <a:extLst>
                      <a:ext uri="{FF2B5EF4-FFF2-40B4-BE49-F238E27FC236}">
                        <a16:creationId xmlns:a16="http://schemas.microsoft.com/office/drawing/2014/main" id="{52FA8B4C-55D0-4A7B-9F6B-B4B7D5314D54}"/>
                      </a:ext>
                    </a:extLst>
                  </p:cNvPr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" name="Google Shape;3759;p38">
                    <a:extLst>
                      <a:ext uri="{FF2B5EF4-FFF2-40B4-BE49-F238E27FC236}">
                        <a16:creationId xmlns:a16="http://schemas.microsoft.com/office/drawing/2014/main" id="{C1052096-9261-4438-AB34-EAB5567ECF8F}"/>
                      </a:ext>
                    </a:extLst>
                  </p:cNvPr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" name="Google Shape;3760;p38">
                    <a:extLst>
                      <a:ext uri="{FF2B5EF4-FFF2-40B4-BE49-F238E27FC236}">
                        <a16:creationId xmlns:a16="http://schemas.microsoft.com/office/drawing/2014/main" id="{65F99D44-D3F6-44B3-876D-DDBFD709DA0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9" name="Google Shape;3761;p38">
                  <a:extLst>
                    <a:ext uri="{FF2B5EF4-FFF2-40B4-BE49-F238E27FC236}">
                      <a16:creationId xmlns:a16="http://schemas.microsoft.com/office/drawing/2014/main" id="{04519E8C-0F31-4317-9C1E-94B73992EE6B}"/>
                    </a:ext>
                  </a:extLst>
                </p:cNvPr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220" name="Google Shape;3762;p38">
                    <a:extLst>
                      <a:ext uri="{FF2B5EF4-FFF2-40B4-BE49-F238E27FC236}">
                        <a16:creationId xmlns:a16="http://schemas.microsoft.com/office/drawing/2014/main" id="{047AA4B8-E124-4E28-A342-06A22FA9E081}"/>
                      </a:ext>
                    </a:extLst>
                  </p:cNvPr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" name="Google Shape;3763;p38">
                    <a:extLst>
                      <a:ext uri="{FF2B5EF4-FFF2-40B4-BE49-F238E27FC236}">
                        <a16:creationId xmlns:a16="http://schemas.microsoft.com/office/drawing/2014/main" id="{14152E86-653C-42D6-95C6-7F8376109C10}"/>
                      </a:ext>
                    </a:extLst>
                  </p:cNvPr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" name="Google Shape;3764;p38">
                    <a:extLst>
                      <a:ext uri="{FF2B5EF4-FFF2-40B4-BE49-F238E27FC236}">
                        <a16:creationId xmlns:a16="http://schemas.microsoft.com/office/drawing/2014/main" id="{E05E6B30-CEC3-43B5-AE15-C116C13C96AC}"/>
                      </a:ext>
                    </a:extLst>
                  </p:cNvPr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3" name="Google Shape;3765;p38">
                    <a:extLst>
                      <a:ext uri="{FF2B5EF4-FFF2-40B4-BE49-F238E27FC236}">
                        <a16:creationId xmlns:a16="http://schemas.microsoft.com/office/drawing/2014/main" id="{F519CA1E-E211-4BB4-8A54-EEA8947D8C46}"/>
                      </a:ext>
                    </a:extLst>
                  </p:cNvPr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" name="Google Shape;3766;p38">
                    <a:extLst>
                      <a:ext uri="{FF2B5EF4-FFF2-40B4-BE49-F238E27FC236}">
                        <a16:creationId xmlns:a16="http://schemas.microsoft.com/office/drawing/2014/main" id="{F59A359D-3183-418F-95F2-FC6A9509D148}"/>
                      </a:ext>
                    </a:extLst>
                  </p:cNvPr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" name="Google Shape;3767;p38">
                    <a:extLst>
                      <a:ext uri="{FF2B5EF4-FFF2-40B4-BE49-F238E27FC236}">
                        <a16:creationId xmlns:a16="http://schemas.microsoft.com/office/drawing/2014/main" id="{3666CDB2-B79A-4712-992C-0F6C381680EF}"/>
                      </a:ext>
                    </a:extLst>
                  </p:cNvPr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6" name="Google Shape;3768;p38">
                    <a:extLst>
                      <a:ext uri="{FF2B5EF4-FFF2-40B4-BE49-F238E27FC236}">
                        <a16:creationId xmlns:a16="http://schemas.microsoft.com/office/drawing/2014/main" id="{DF64CF01-939F-4F4B-B3F0-580EC804254F}"/>
                      </a:ext>
                    </a:extLst>
                  </p:cNvPr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" name="Google Shape;3769;p38">
                    <a:extLst>
                      <a:ext uri="{FF2B5EF4-FFF2-40B4-BE49-F238E27FC236}">
                        <a16:creationId xmlns:a16="http://schemas.microsoft.com/office/drawing/2014/main" id="{5AC8FC74-B63C-4B65-A417-933E0DDF3CAD}"/>
                      </a:ext>
                    </a:extLst>
                  </p:cNvPr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8" name="Google Shape;3770;p38">
                    <a:extLst>
                      <a:ext uri="{FF2B5EF4-FFF2-40B4-BE49-F238E27FC236}">
                        <a16:creationId xmlns:a16="http://schemas.microsoft.com/office/drawing/2014/main" id="{2AC262FF-3288-4760-B388-61F7E2FCF8AF}"/>
                      </a:ext>
                    </a:extLst>
                  </p:cNvPr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9" name="Google Shape;3771;p38">
                    <a:extLst>
                      <a:ext uri="{FF2B5EF4-FFF2-40B4-BE49-F238E27FC236}">
                        <a16:creationId xmlns:a16="http://schemas.microsoft.com/office/drawing/2014/main" id="{975AC156-5F9D-4EEA-9C90-0534C1BD4AB2}"/>
                      </a:ext>
                    </a:extLst>
                  </p:cNvPr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" name="Google Shape;3772;p38">
                    <a:extLst>
                      <a:ext uri="{FF2B5EF4-FFF2-40B4-BE49-F238E27FC236}">
                        <a16:creationId xmlns:a16="http://schemas.microsoft.com/office/drawing/2014/main" id="{DE0C44AE-F20A-4ED4-B458-21DDFF21EDAD}"/>
                      </a:ext>
                    </a:extLst>
                  </p:cNvPr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1" name="Google Shape;3773;p38">
                    <a:extLst>
                      <a:ext uri="{FF2B5EF4-FFF2-40B4-BE49-F238E27FC236}">
                        <a16:creationId xmlns:a16="http://schemas.microsoft.com/office/drawing/2014/main" id="{652A7681-7C8F-490E-B5B9-40D9902A25AA}"/>
                      </a:ext>
                    </a:extLst>
                  </p:cNvPr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2" name="Google Shape;3774;p38">
                    <a:extLst>
                      <a:ext uri="{FF2B5EF4-FFF2-40B4-BE49-F238E27FC236}">
                        <a16:creationId xmlns:a16="http://schemas.microsoft.com/office/drawing/2014/main" id="{1AA12062-E0B2-48DB-A9AE-6179B761B792}"/>
                      </a:ext>
                    </a:extLst>
                  </p:cNvPr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" name="Google Shape;3775;p38">
                    <a:extLst>
                      <a:ext uri="{FF2B5EF4-FFF2-40B4-BE49-F238E27FC236}">
                        <a16:creationId xmlns:a16="http://schemas.microsoft.com/office/drawing/2014/main" id="{72903025-5F11-480F-A16C-F192D72BFBF7}"/>
                      </a:ext>
                    </a:extLst>
                  </p:cNvPr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" name="Google Shape;3776;p38">
                    <a:extLst>
                      <a:ext uri="{FF2B5EF4-FFF2-40B4-BE49-F238E27FC236}">
                        <a16:creationId xmlns:a16="http://schemas.microsoft.com/office/drawing/2014/main" id="{5A746B20-977A-487D-8498-0FB7058A5008}"/>
                      </a:ext>
                    </a:extLst>
                  </p:cNvPr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" name="Google Shape;3777;p38">
                    <a:extLst>
                      <a:ext uri="{FF2B5EF4-FFF2-40B4-BE49-F238E27FC236}">
                        <a16:creationId xmlns:a16="http://schemas.microsoft.com/office/drawing/2014/main" id="{C860A634-A4A4-4CFE-80B0-B243B7A22212}"/>
                      </a:ext>
                    </a:extLst>
                  </p:cNvPr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3778;p38">
                    <a:extLst>
                      <a:ext uri="{FF2B5EF4-FFF2-40B4-BE49-F238E27FC236}">
                        <a16:creationId xmlns:a16="http://schemas.microsoft.com/office/drawing/2014/main" id="{3E1FA75A-5ADF-4B44-BC50-664E47BE7808}"/>
                      </a:ext>
                    </a:extLst>
                  </p:cNvPr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7" name="Google Shape;3779;p38">
                    <a:extLst>
                      <a:ext uri="{FF2B5EF4-FFF2-40B4-BE49-F238E27FC236}">
                        <a16:creationId xmlns:a16="http://schemas.microsoft.com/office/drawing/2014/main" id="{792AB7E5-4221-435F-9956-EBFD0224D863}"/>
                      </a:ext>
                    </a:extLst>
                  </p:cNvPr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" name="Google Shape;3780;p38">
                    <a:extLst>
                      <a:ext uri="{FF2B5EF4-FFF2-40B4-BE49-F238E27FC236}">
                        <a16:creationId xmlns:a16="http://schemas.microsoft.com/office/drawing/2014/main" id="{B1E141C2-7997-45F7-AE75-7F7C1438ED62}"/>
                      </a:ext>
                    </a:extLst>
                  </p:cNvPr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" name="Google Shape;3781;p38">
                    <a:extLst>
                      <a:ext uri="{FF2B5EF4-FFF2-40B4-BE49-F238E27FC236}">
                        <a16:creationId xmlns:a16="http://schemas.microsoft.com/office/drawing/2014/main" id="{D63BFD5A-F914-4E13-BB4E-7B99BEB52D39}"/>
                      </a:ext>
                    </a:extLst>
                  </p:cNvPr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" name="Google Shape;3782;p38">
                    <a:extLst>
                      <a:ext uri="{FF2B5EF4-FFF2-40B4-BE49-F238E27FC236}">
                        <a16:creationId xmlns:a16="http://schemas.microsoft.com/office/drawing/2014/main" id="{3FEE5EE2-0502-46E0-B87B-05E70C6ACF28}"/>
                      </a:ext>
                    </a:extLst>
                  </p:cNvPr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" name="Google Shape;3783;p38">
                    <a:extLst>
                      <a:ext uri="{FF2B5EF4-FFF2-40B4-BE49-F238E27FC236}">
                        <a16:creationId xmlns:a16="http://schemas.microsoft.com/office/drawing/2014/main" id="{14985F12-31C2-4711-806F-E34C673EE5A1}"/>
                      </a:ext>
                    </a:extLst>
                  </p:cNvPr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" name="Google Shape;3784;p38">
                    <a:extLst>
                      <a:ext uri="{FF2B5EF4-FFF2-40B4-BE49-F238E27FC236}">
                        <a16:creationId xmlns:a16="http://schemas.microsoft.com/office/drawing/2014/main" id="{F5AC011E-6A80-4739-8675-A84EC672F1A3}"/>
                      </a:ext>
                    </a:extLst>
                  </p:cNvPr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" name="Google Shape;3785;p38">
                    <a:extLst>
                      <a:ext uri="{FF2B5EF4-FFF2-40B4-BE49-F238E27FC236}">
                        <a16:creationId xmlns:a16="http://schemas.microsoft.com/office/drawing/2014/main" id="{96958276-A4F7-4858-995E-DFAB96A579E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16" name="Google Shape;3786;p38">
                <a:extLst>
                  <a:ext uri="{FF2B5EF4-FFF2-40B4-BE49-F238E27FC236}">
                    <a16:creationId xmlns:a16="http://schemas.microsoft.com/office/drawing/2014/main" id="{52D6E78E-41D4-40EE-B491-4066549566F8}"/>
                  </a:ext>
                </a:extLst>
              </p:cNvPr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3787;p38">
                <a:extLst>
                  <a:ext uri="{FF2B5EF4-FFF2-40B4-BE49-F238E27FC236}">
                    <a16:creationId xmlns:a16="http://schemas.microsoft.com/office/drawing/2014/main" id="{407B70FE-2C53-4315-859C-5F00FFF829CD}"/>
                  </a:ext>
                </a:extLst>
              </p:cNvPr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76" name="Google Shape;3937;p39">
            <a:extLst>
              <a:ext uri="{FF2B5EF4-FFF2-40B4-BE49-F238E27FC236}">
                <a16:creationId xmlns:a16="http://schemas.microsoft.com/office/drawing/2014/main" id="{23C16A7D-4F19-407B-A1A2-B6B1B59880A8}"/>
              </a:ext>
            </a:extLst>
          </p:cNvPr>
          <p:cNvGrpSpPr/>
          <p:nvPr/>
        </p:nvGrpSpPr>
        <p:grpSpPr>
          <a:xfrm rot="-9289744">
            <a:off x="181864" y="4942588"/>
            <a:ext cx="1474643" cy="1443557"/>
            <a:chOff x="3192475" y="1355166"/>
            <a:chExt cx="1474713" cy="1443626"/>
          </a:xfrm>
        </p:grpSpPr>
        <p:grpSp>
          <p:nvGrpSpPr>
            <p:cNvPr id="277" name="Google Shape;3938;p39">
              <a:extLst>
                <a:ext uri="{FF2B5EF4-FFF2-40B4-BE49-F238E27FC236}">
                  <a16:creationId xmlns:a16="http://schemas.microsoft.com/office/drawing/2014/main" id="{4D705B42-39FC-4C26-B091-6E675F55E4D9}"/>
                </a:ext>
              </a:extLst>
            </p:cNvPr>
            <p:cNvGrpSpPr/>
            <p:nvPr/>
          </p:nvGrpSpPr>
          <p:grpSpPr>
            <a:xfrm rot="1801877" flipH="1">
              <a:off x="3556975" y="1482404"/>
              <a:ext cx="680598" cy="641684"/>
              <a:chOff x="6795971" y="2730008"/>
              <a:chExt cx="1945294" cy="1834067"/>
            </a:xfrm>
          </p:grpSpPr>
          <p:sp>
            <p:nvSpPr>
              <p:cNvPr id="335" name="Google Shape;3939;p39">
                <a:extLst>
                  <a:ext uri="{FF2B5EF4-FFF2-40B4-BE49-F238E27FC236}">
                    <a16:creationId xmlns:a16="http://schemas.microsoft.com/office/drawing/2014/main" id="{2BABF03A-1DAF-4EE7-BDCC-DE3235E3AF90}"/>
                  </a:ext>
                </a:extLst>
              </p:cNvPr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940;p39">
                <a:extLst>
                  <a:ext uri="{FF2B5EF4-FFF2-40B4-BE49-F238E27FC236}">
                    <a16:creationId xmlns:a16="http://schemas.microsoft.com/office/drawing/2014/main" id="{8E6EAA52-DE38-471C-88EB-11EB839279E5}"/>
                  </a:ext>
                </a:extLst>
              </p:cNvPr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8" name="Google Shape;3941;p39">
              <a:extLst>
                <a:ext uri="{FF2B5EF4-FFF2-40B4-BE49-F238E27FC236}">
                  <a16:creationId xmlns:a16="http://schemas.microsoft.com/office/drawing/2014/main" id="{C82821C9-DCC1-48C3-BEFE-4723E1EB543B}"/>
                </a:ext>
              </a:extLst>
            </p:cNvPr>
            <p:cNvGrpSpPr/>
            <p:nvPr/>
          </p:nvGrpSpPr>
          <p:grpSpPr>
            <a:xfrm rot="3590695">
              <a:off x="3878314" y="1717133"/>
              <a:ext cx="680776" cy="641851"/>
              <a:chOff x="6795971" y="2730008"/>
              <a:chExt cx="1945294" cy="1834067"/>
            </a:xfrm>
          </p:grpSpPr>
          <p:sp>
            <p:nvSpPr>
              <p:cNvPr id="333" name="Google Shape;3942;p39">
                <a:extLst>
                  <a:ext uri="{FF2B5EF4-FFF2-40B4-BE49-F238E27FC236}">
                    <a16:creationId xmlns:a16="http://schemas.microsoft.com/office/drawing/2014/main" id="{AD893427-15E9-498B-94B7-8C00FB07F91B}"/>
                  </a:ext>
                </a:extLst>
              </p:cNvPr>
              <p:cNvSpPr/>
              <p:nvPr/>
            </p:nvSpPr>
            <p:spPr>
              <a:xfrm rot="8594692">
                <a:off x="6956426" y="3109072"/>
                <a:ext cx="1624383" cy="1075939"/>
              </a:xfrm>
              <a:custGeom>
                <a:avLst/>
                <a:gdLst/>
                <a:ahLst/>
                <a:cxnLst/>
                <a:rect l="l" t="t" r="r" b="b"/>
                <a:pathLst>
                  <a:path w="1626820" h="1077553" extrusionOk="0">
                    <a:moveTo>
                      <a:pt x="25865" y="1047419"/>
                    </a:moveTo>
                    <a:cubicBezTo>
                      <a:pt x="8101" y="1043980"/>
                      <a:pt x="-3520" y="1026787"/>
                      <a:pt x="-81" y="1009023"/>
                    </a:cubicBezTo>
                    <a:cubicBezTo>
                      <a:pt x="338" y="1006909"/>
                      <a:pt x="947" y="1004832"/>
                      <a:pt x="1766" y="1002842"/>
                    </a:cubicBezTo>
                    <a:cubicBezTo>
                      <a:pt x="64822" y="848822"/>
                      <a:pt x="290946" y="386098"/>
                      <a:pt x="674708" y="169976"/>
                    </a:cubicBezTo>
                    <a:cubicBezTo>
                      <a:pt x="1075901" y="-56053"/>
                      <a:pt x="1465283" y="-1474"/>
                      <a:pt x="1599776" y="26148"/>
                    </a:cubicBezTo>
                    <a:cubicBezTo>
                      <a:pt x="1617140" y="29653"/>
                      <a:pt x="1628598" y="46293"/>
                      <a:pt x="1625684" y="63772"/>
                    </a:cubicBezTo>
                    <a:cubicBezTo>
                      <a:pt x="1604253" y="190645"/>
                      <a:pt x="1450995" y="611078"/>
                      <a:pt x="1090188" y="890161"/>
                    </a:cubicBezTo>
                    <a:cubicBezTo>
                      <a:pt x="771863" y="1136096"/>
                      <a:pt x="194648" y="1080756"/>
                      <a:pt x="25865" y="1047419"/>
                    </a:cubicBezTo>
                    <a:close/>
                  </a:path>
                </a:pathLst>
              </a:custGeom>
              <a:gradFill>
                <a:gsLst>
                  <a:gs pos="0">
                    <a:srgbClr val="476918"/>
                  </a:gs>
                  <a:gs pos="39000">
                    <a:srgbClr val="476918"/>
                  </a:gs>
                  <a:gs pos="100000">
                    <a:srgbClr val="659036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943;p39">
                <a:extLst>
                  <a:ext uri="{FF2B5EF4-FFF2-40B4-BE49-F238E27FC236}">
                    <a16:creationId xmlns:a16="http://schemas.microsoft.com/office/drawing/2014/main" id="{15A9572E-8819-401D-B6D1-B7DFFEBF17D3}"/>
                  </a:ext>
                </a:extLst>
              </p:cNvPr>
              <p:cNvSpPr/>
              <p:nvPr/>
            </p:nvSpPr>
            <p:spPr>
              <a:xfrm rot="-2263899">
                <a:off x="6977176" y="3155933"/>
                <a:ext cx="1517606" cy="1045489"/>
              </a:xfrm>
              <a:custGeom>
                <a:avLst/>
                <a:gdLst/>
                <a:ahLst/>
                <a:cxnLst/>
                <a:rect l="l" t="t" r="r" b="b"/>
                <a:pathLst>
                  <a:path w="1574102" h="1055370" extrusionOk="0">
                    <a:moveTo>
                      <a:pt x="326" y="995562"/>
                    </a:moveTo>
                    <a:lnTo>
                      <a:pt x="191" y="995648"/>
                    </a:lnTo>
                    <a:lnTo>
                      <a:pt x="0" y="995743"/>
                    </a:lnTo>
                    <a:close/>
                    <a:moveTo>
                      <a:pt x="71012" y="956319"/>
                    </a:moveTo>
                    <a:lnTo>
                      <a:pt x="68431" y="957752"/>
                    </a:lnTo>
                    <a:lnTo>
                      <a:pt x="70677" y="962215"/>
                    </a:lnTo>
                    <a:close/>
                    <a:moveTo>
                      <a:pt x="63438" y="947832"/>
                    </a:moveTo>
                    <a:lnTo>
                      <a:pt x="66305" y="953528"/>
                    </a:lnTo>
                    <a:lnTo>
                      <a:pt x="69577" y="951443"/>
                    </a:lnTo>
                    <a:close/>
                    <a:moveTo>
                      <a:pt x="207641" y="880619"/>
                    </a:moveTo>
                    <a:lnTo>
                      <a:pt x="206796" y="881064"/>
                    </a:lnTo>
                    <a:lnTo>
                      <a:pt x="207455" y="882300"/>
                    </a:lnTo>
                    <a:close/>
                    <a:moveTo>
                      <a:pt x="199739" y="867822"/>
                    </a:moveTo>
                    <a:lnTo>
                      <a:pt x="200157" y="868606"/>
                    </a:lnTo>
                    <a:lnTo>
                      <a:pt x="200678" y="868309"/>
                    </a:lnTo>
                    <a:close/>
                    <a:moveTo>
                      <a:pt x="569309" y="656176"/>
                    </a:moveTo>
                    <a:lnTo>
                      <a:pt x="569687" y="656840"/>
                    </a:lnTo>
                    <a:lnTo>
                      <a:pt x="570296" y="656482"/>
                    </a:lnTo>
                    <a:close/>
                    <a:moveTo>
                      <a:pt x="1010718" y="381146"/>
                    </a:moveTo>
                    <a:lnTo>
                      <a:pt x="1012092" y="383452"/>
                    </a:lnTo>
                    <a:lnTo>
                      <a:pt x="1014193" y="382053"/>
                    </a:lnTo>
                    <a:close/>
                    <a:moveTo>
                      <a:pt x="1223733" y="268566"/>
                    </a:moveTo>
                    <a:lnTo>
                      <a:pt x="1223592" y="268664"/>
                    </a:lnTo>
                    <a:lnTo>
                      <a:pt x="1223677" y="268795"/>
                    </a:lnTo>
                    <a:close/>
                    <a:moveTo>
                      <a:pt x="1211961" y="250698"/>
                    </a:moveTo>
                    <a:lnTo>
                      <a:pt x="1212121" y="250946"/>
                    </a:lnTo>
                    <a:lnTo>
                      <a:pt x="1212397" y="250768"/>
                    </a:lnTo>
                    <a:close/>
                    <a:moveTo>
                      <a:pt x="677990" y="189261"/>
                    </a:moveTo>
                    <a:lnTo>
                      <a:pt x="678179" y="189261"/>
                    </a:lnTo>
                    <a:lnTo>
                      <a:pt x="677524" y="191728"/>
                    </a:lnTo>
                    <a:close/>
                    <a:moveTo>
                      <a:pt x="1390676" y="152232"/>
                    </a:moveTo>
                    <a:lnTo>
                      <a:pt x="1386595" y="154964"/>
                    </a:lnTo>
                    <a:lnTo>
                      <a:pt x="1389031" y="158495"/>
                    </a:lnTo>
                    <a:close/>
                    <a:moveTo>
                      <a:pt x="1375887" y="139445"/>
                    </a:moveTo>
                    <a:lnTo>
                      <a:pt x="1378804" y="143672"/>
                    </a:lnTo>
                    <a:lnTo>
                      <a:pt x="1385682" y="139649"/>
                    </a:lnTo>
                    <a:close/>
                    <a:moveTo>
                      <a:pt x="1288519" y="1275"/>
                    </a:moveTo>
                    <a:lnTo>
                      <a:pt x="1230944" y="238813"/>
                    </a:lnTo>
                    <a:lnTo>
                      <a:pt x="1361292" y="154796"/>
                    </a:lnTo>
                    <a:lnTo>
                      <a:pt x="1422941" y="29241"/>
                    </a:lnTo>
                    <a:lnTo>
                      <a:pt x="1422941" y="29336"/>
                    </a:lnTo>
                    <a:lnTo>
                      <a:pt x="1395485" y="133915"/>
                    </a:lnTo>
                    <a:lnTo>
                      <a:pt x="1574102" y="29432"/>
                    </a:lnTo>
                    <a:lnTo>
                      <a:pt x="1408755" y="140128"/>
                    </a:lnTo>
                    <a:lnTo>
                      <a:pt x="1465101" y="141299"/>
                    </a:lnTo>
                    <a:cubicBezTo>
                      <a:pt x="1494759" y="143636"/>
                      <a:pt x="1524287" y="147689"/>
                      <a:pt x="1553528" y="153447"/>
                    </a:cubicBezTo>
                    <a:cubicBezTo>
                      <a:pt x="1521001" y="160543"/>
                      <a:pt x="1487997" y="164377"/>
                      <a:pt x="1454850" y="166210"/>
                    </a:cubicBezTo>
                    <a:lnTo>
                      <a:pt x="1369370" y="166865"/>
                    </a:lnTo>
                    <a:lnTo>
                      <a:pt x="1242358" y="255559"/>
                    </a:lnTo>
                    <a:lnTo>
                      <a:pt x="1351765" y="273055"/>
                    </a:lnTo>
                    <a:cubicBezTo>
                      <a:pt x="1398128" y="281885"/>
                      <a:pt x="1444229" y="292089"/>
                      <a:pt x="1489996" y="303657"/>
                    </a:cubicBezTo>
                    <a:cubicBezTo>
                      <a:pt x="1442800" y="302290"/>
                      <a:pt x="1395675" y="299540"/>
                      <a:pt x="1348669" y="295411"/>
                    </a:cubicBezTo>
                    <a:lnTo>
                      <a:pt x="1208817" y="278982"/>
                    </a:lnTo>
                    <a:lnTo>
                      <a:pt x="1097900" y="356437"/>
                    </a:lnTo>
                    <a:lnTo>
                      <a:pt x="1046812" y="390566"/>
                    </a:lnTo>
                    <a:lnTo>
                      <a:pt x="1377145" y="476777"/>
                    </a:lnTo>
                    <a:lnTo>
                      <a:pt x="1016013" y="411142"/>
                    </a:lnTo>
                    <a:lnTo>
                      <a:pt x="826976" y="537429"/>
                    </a:lnTo>
                    <a:lnTo>
                      <a:pt x="1025962" y="590860"/>
                    </a:lnTo>
                    <a:cubicBezTo>
                      <a:pt x="1102782" y="612529"/>
                      <a:pt x="1179148" y="635460"/>
                      <a:pt x="1253205" y="660177"/>
                    </a:cubicBezTo>
                    <a:cubicBezTo>
                      <a:pt x="1176243" y="646461"/>
                      <a:pt x="1098114" y="630078"/>
                      <a:pt x="1020223" y="612385"/>
                    </a:cubicBezTo>
                    <a:lnTo>
                      <a:pt x="794417" y="558117"/>
                    </a:lnTo>
                    <a:lnTo>
                      <a:pt x="660815" y="638028"/>
                    </a:lnTo>
                    <a:lnTo>
                      <a:pt x="606363" y="667663"/>
                    </a:lnTo>
                    <a:lnTo>
                      <a:pt x="828009" y="736377"/>
                    </a:lnTo>
                    <a:cubicBezTo>
                      <a:pt x="911448" y="763618"/>
                      <a:pt x="1002316" y="794098"/>
                      <a:pt x="1084230" y="825054"/>
                    </a:cubicBezTo>
                    <a:cubicBezTo>
                      <a:pt x="998505" y="806004"/>
                      <a:pt x="906113" y="781430"/>
                      <a:pt x="821436" y="758379"/>
                    </a:cubicBezTo>
                    <a:lnTo>
                      <a:pt x="572206" y="686252"/>
                    </a:lnTo>
                    <a:lnTo>
                      <a:pt x="432493" y="762289"/>
                    </a:lnTo>
                    <a:lnTo>
                      <a:pt x="386601" y="786440"/>
                    </a:lnTo>
                    <a:lnTo>
                      <a:pt x="594360" y="864298"/>
                    </a:lnTo>
                    <a:cubicBezTo>
                      <a:pt x="669417" y="893920"/>
                      <a:pt x="751046" y="926972"/>
                      <a:pt x="824294" y="960310"/>
                    </a:cubicBezTo>
                    <a:cubicBezTo>
                      <a:pt x="746856" y="938878"/>
                      <a:pt x="663035" y="911637"/>
                      <a:pt x="586169" y="886205"/>
                    </a:cubicBezTo>
                    <a:lnTo>
                      <a:pt x="353489" y="803866"/>
                    </a:lnTo>
                    <a:lnTo>
                      <a:pt x="215964" y="876240"/>
                    </a:lnTo>
                    <a:lnTo>
                      <a:pt x="349187" y="945356"/>
                    </a:lnTo>
                    <a:cubicBezTo>
                      <a:pt x="396812" y="971740"/>
                      <a:pt x="448913" y="1001172"/>
                      <a:pt x="494729" y="1031081"/>
                    </a:cubicBezTo>
                    <a:cubicBezTo>
                      <a:pt x="456629" y="1017365"/>
                      <a:pt x="414910" y="999553"/>
                      <a:pt x="377380" y="983456"/>
                    </a:cubicBezTo>
                    <a:lnTo>
                      <a:pt x="186405" y="892255"/>
                    </a:lnTo>
                    <a:lnTo>
                      <a:pt x="74538" y="954362"/>
                    </a:lnTo>
                    <a:lnTo>
                      <a:pt x="148555" y="997904"/>
                    </a:lnTo>
                    <a:cubicBezTo>
                      <a:pt x="176166" y="1015846"/>
                      <a:pt x="202979" y="1035020"/>
                      <a:pt x="228887" y="1055370"/>
                    </a:cubicBezTo>
                    <a:cubicBezTo>
                      <a:pt x="166879" y="1033176"/>
                      <a:pt x="106871" y="1005544"/>
                      <a:pt x="49721" y="972788"/>
                    </a:cubicBezTo>
                    <a:lnTo>
                      <a:pt x="45577" y="970440"/>
                    </a:lnTo>
                    <a:lnTo>
                      <a:pt x="326" y="995562"/>
                    </a:lnTo>
                    <a:lnTo>
                      <a:pt x="42498" y="968695"/>
                    </a:lnTo>
                    <a:lnTo>
                      <a:pt x="41149" y="967930"/>
                    </a:lnTo>
                    <a:cubicBezTo>
                      <a:pt x="49055" y="903970"/>
                      <a:pt x="62390" y="840810"/>
                      <a:pt x="81059" y="779145"/>
                    </a:cubicBezTo>
                    <a:lnTo>
                      <a:pt x="71352" y="950312"/>
                    </a:lnTo>
                    <a:lnTo>
                      <a:pt x="178915" y="881785"/>
                    </a:lnTo>
                    <a:lnTo>
                      <a:pt x="201835" y="732805"/>
                    </a:lnTo>
                    <a:cubicBezTo>
                      <a:pt x="210789" y="681180"/>
                      <a:pt x="221028" y="629793"/>
                      <a:pt x="233458" y="578834"/>
                    </a:cubicBezTo>
                    <a:lnTo>
                      <a:pt x="233458" y="579024"/>
                    </a:lnTo>
                    <a:cubicBezTo>
                      <a:pt x="232125" y="629793"/>
                      <a:pt x="228791" y="680442"/>
                      <a:pt x="224207" y="730984"/>
                    </a:cubicBezTo>
                    <a:lnTo>
                      <a:pt x="209564" y="863249"/>
                    </a:lnTo>
                    <a:lnTo>
                      <a:pt x="342405" y="787605"/>
                    </a:lnTo>
                    <a:lnTo>
                      <a:pt x="423292" y="365188"/>
                    </a:lnTo>
                    <a:lnTo>
                      <a:pt x="423958" y="365188"/>
                    </a:lnTo>
                    <a:lnTo>
                      <a:pt x="373615" y="769833"/>
                    </a:lnTo>
                    <a:lnTo>
                      <a:pt x="496056" y="700111"/>
                    </a:lnTo>
                    <a:lnTo>
                      <a:pt x="551082" y="667774"/>
                    </a:lnTo>
                    <a:lnTo>
                      <a:pt x="551402" y="666463"/>
                    </a:lnTo>
                    <a:lnTo>
                      <a:pt x="677524" y="191728"/>
                    </a:lnTo>
                    <a:lnTo>
                      <a:pt x="632127" y="431851"/>
                    </a:lnTo>
                    <a:lnTo>
                      <a:pt x="584290" y="648258"/>
                    </a:lnTo>
                    <a:lnTo>
                      <a:pt x="780009" y="533237"/>
                    </a:lnTo>
                    <a:lnTo>
                      <a:pt x="840617" y="303466"/>
                    </a:lnTo>
                    <a:cubicBezTo>
                      <a:pt x="862489" y="224623"/>
                      <a:pt x="885683" y="146209"/>
                      <a:pt x="910781" y="70104"/>
                    </a:cubicBezTo>
                    <a:lnTo>
                      <a:pt x="911067" y="70104"/>
                    </a:lnTo>
                    <a:cubicBezTo>
                      <a:pt x="897208" y="148971"/>
                      <a:pt x="880540" y="229076"/>
                      <a:pt x="862573" y="308944"/>
                    </a:cubicBezTo>
                    <a:lnTo>
                      <a:pt x="814487" y="511786"/>
                    </a:lnTo>
                    <a:lnTo>
                      <a:pt x="987328" y="399938"/>
                    </a:lnTo>
                    <a:lnTo>
                      <a:pt x="992063" y="396786"/>
                    </a:lnTo>
                    <a:lnTo>
                      <a:pt x="993954" y="391147"/>
                    </a:lnTo>
                    <a:lnTo>
                      <a:pt x="1113588" y="29483"/>
                    </a:lnTo>
                    <a:lnTo>
                      <a:pt x="1027905" y="372924"/>
                    </a:lnTo>
                    <a:lnTo>
                      <a:pt x="1180827" y="271117"/>
                    </a:lnTo>
                    <a:lnTo>
                      <a:pt x="1196266" y="261165"/>
                    </a:lnTo>
                    <a:lnTo>
                      <a:pt x="1236024" y="136981"/>
                    </a:lnTo>
                    <a:close/>
                    <a:moveTo>
                      <a:pt x="1288828" y="0"/>
                    </a:moveTo>
                    <a:lnTo>
                      <a:pt x="1288828" y="476"/>
                    </a:lnTo>
                    <a:lnTo>
                      <a:pt x="1288519" y="1275"/>
                    </a:lnTo>
                    <a:close/>
                  </a:path>
                </a:pathLst>
              </a:custGeom>
              <a:solidFill>
                <a:srgbClr val="476918"/>
              </a:solidFill>
              <a:ln>
                <a:noFill/>
              </a:ln>
              <a:effectLst>
                <a:outerShdw blurRad="127000" sx="105000" sy="105000" algn="ctr" rotWithShape="0">
                  <a:srgbClr val="659036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9" name="Google Shape;3944;p39">
              <a:extLst>
                <a:ext uri="{FF2B5EF4-FFF2-40B4-BE49-F238E27FC236}">
                  <a16:creationId xmlns:a16="http://schemas.microsoft.com/office/drawing/2014/main" id="{2F8B8751-E5D8-4CA8-B359-2E664F06FAC9}"/>
                </a:ext>
              </a:extLst>
            </p:cNvPr>
            <p:cNvGrpSpPr/>
            <p:nvPr/>
          </p:nvGrpSpPr>
          <p:grpSpPr>
            <a:xfrm rot="7606408" flipH="1">
              <a:off x="3372048" y="1726802"/>
              <a:ext cx="890874" cy="894741"/>
              <a:chOff x="8302868" y="1340770"/>
              <a:chExt cx="3569773" cy="3585270"/>
            </a:xfrm>
          </p:grpSpPr>
          <p:grpSp>
            <p:nvGrpSpPr>
              <p:cNvPr id="280" name="Google Shape;3945;p39">
                <a:extLst>
                  <a:ext uri="{FF2B5EF4-FFF2-40B4-BE49-F238E27FC236}">
                    <a16:creationId xmlns:a16="http://schemas.microsoft.com/office/drawing/2014/main" id="{8BE74F87-E323-4009-956E-6C92D6430336}"/>
                  </a:ext>
                </a:extLst>
              </p:cNvPr>
              <p:cNvGrpSpPr/>
              <p:nvPr/>
            </p:nvGrpSpPr>
            <p:grpSpPr>
              <a:xfrm>
                <a:off x="8302868" y="1340770"/>
                <a:ext cx="3569773" cy="3585270"/>
                <a:chOff x="8302868" y="1340770"/>
                <a:chExt cx="3569773" cy="3585270"/>
              </a:xfrm>
            </p:grpSpPr>
            <p:grpSp>
              <p:nvGrpSpPr>
                <p:cNvPr id="283" name="Google Shape;3946;p39">
                  <a:extLst>
                    <a:ext uri="{FF2B5EF4-FFF2-40B4-BE49-F238E27FC236}">
                      <a16:creationId xmlns:a16="http://schemas.microsoft.com/office/drawing/2014/main" id="{9DD38E9E-5C44-4F28-A19E-8087202D744F}"/>
                    </a:ext>
                  </a:extLst>
                </p:cNvPr>
                <p:cNvGrpSpPr/>
                <p:nvPr/>
              </p:nvGrpSpPr>
              <p:grpSpPr>
                <a:xfrm>
                  <a:off x="8302868" y="1340770"/>
                  <a:ext cx="3569773" cy="3585270"/>
                  <a:chOff x="1668151" y="66635"/>
                  <a:chExt cx="3569773" cy="3585270"/>
                </a:xfrm>
              </p:grpSpPr>
              <p:sp>
                <p:nvSpPr>
                  <p:cNvPr id="309" name="Google Shape;3947;p39">
                    <a:extLst>
                      <a:ext uri="{FF2B5EF4-FFF2-40B4-BE49-F238E27FC236}">
                        <a16:creationId xmlns:a16="http://schemas.microsoft.com/office/drawing/2014/main" id="{DB62634C-9A7D-4586-8582-807A4E11C13C}"/>
                      </a:ext>
                    </a:extLst>
                  </p:cNvPr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" name="Google Shape;3948;p39">
                    <a:extLst>
                      <a:ext uri="{FF2B5EF4-FFF2-40B4-BE49-F238E27FC236}">
                        <a16:creationId xmlns:a16="http://schemas.microsoft.com/office/drawing/2014/main" id="{D8D3144D-9D59-4B48-859C-E38E7C2EA643}"/>
                      </a:ext>
                    </a:extLst>
                  </p:cNvPr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" name="Google Shape;3949;p39">
                    <a:extLst>
                      <a:ext uri="{FF2B5EF4-FFF2-40B4-BE49-F238E27FC236}">
                        <a16:creationId xmlns:a16="http://schemas.microsoft.com/office/drawing/2014/main" id="{C0BB5AF7-ED42-4E19-B370-76D6DAC6FC8D}"/>
                      </a:ext>
                    </a:extLst>
                  </p:cNvPr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" name="Google Shape;3950;p39">
                    <a:extLst>
                      <a:ext uri="{FF2B5EF4-FFF2-40B4-BE49-F238E27FC236}">
                        <a16:creationId xmlns:a16="http://schemas.microsoft.com/office/drawing/2014/main" id="{873A83EA-A451-45BD-927F-F5ECD7207381}"/>
                      </a:ext>
                    </a:extLst>
                  </p:cNvPr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3" name="Google Shape;3951;p39">
                    <a:extLst>
                      <a:ext uri="{FF2B5EF4-FFF2-40B4-BE49-F238E27FC236}">
                        <a16:creationId xmlns:a16="http://schemas.microsoft.com/office/drawing/2014/main" id="{D2B3805F-57A9-4AC3-831F-489D1A3CABD1}"/>
                      </a:ext>
                    </a:extLst>
                  </p:cNvPr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" name="Google Shape;3952;p39">
                    <a:extLst>
                      <a:ext uri="{FF2B5EF4-FFF2-40B4-BE49-F238E27FC236}">
                        <a16:creationId xmlns:a16="http://schemas.microsoft.com/office/drawing/2014/main" id="{C101E1C9-2A27-4DB8-A922-BD30FB2F29BA}"/>
                      </a:ext>
                    </a:extLst>
                  </p:cNvPr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5" name="Google Shape;3953;p39">
                    <a:extLst>
                      <a:ext uri="{FF2B5EF4-FFF2-40B4-BE49-F238E27FC236}">
                        <a16:creationId xmlns:a16="http://schemas.microsoft.com/office/drawing/2014/main" id="{A4605FD9-E5CF-45CF-A101-0B1E37EC1604}"/>
                      </a:ext>
                    </a:extLst>
                  </p:cNvPr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6" name="Google Shape;3954;p39">
                    <a:extLst>
                      <a:ext uri="{FF2B5EF4-FFF2-40B4-BE49-F238E27FC236}">
                        <a16:creationId xmlns:a16="http://schemas.microsoft.com/office/drawing/2014/main" id="{8ED50C6C-4CE5-4527-B004-E2C6E91CEF3A}"/>
                      </a:ext>
                    </a:extLst>
                  </p:cNvPr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3955;p39">
                    <a:extLst>
                      <a:ext uri="{FF2B5EF4-FFF2-40B4-BE49-F238E27FC236}">
                        <a16:creationId xmlns:a16="http://schemas.microsoft.com/office/drawing/2014/main" id="{0C5B94F0-2360-4BC8-A2A5-D0FE652580D7}"/>
                      </a:ext>
                    </a:extLst>
                  </p:cNvPr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8" name="Google Shape;3956;p39">
                    <a:extLst>
                      <a:ext uri="{FF2B5EF4-FFF2-40B4-BE49-F238E27FC236}">
                        <a16:creationId xmlns:a16="http://schemas.microsoft.com/office/drawing/2014/main" id="{5BB384B0-C4A3-42EC-949F-662A41F17DCB}"/>
                      </a:ext>
                    </a:extLst>
                  </p:cNvPr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9" name="Google Shape;3957;p39">
                    <a:extLst>
                      <a:ext uri="{FF2B5EF4-FFF2-40B4-BE49-F238E27FC236}">
                        <a16:creationId xmlns:a16="http://schemas.microsoft.com/office/drawing/2014/main" id="{BD23404A-47E6-4F4E-B8BE-47FE6E15EF44}"/>
                      </a:ext>
                    </a:extLst>
                  </p:cNvPr>
                  <p:cNvSpPr/>
                  <p:nvPr/>
                </p:nvSpPr>
                <p:spPr>
                  <a:xfrm rot="-5218338">
                    <a:off x="3346600" y="2848376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0" name="Google Shape;3958;p39">
                    <a:extLst>
                      <a:ext uri="{FF2B5EF4-FFF2-40B4-BE49-F238E27FC236}">
                        <a16:creationId xmlns:a16="http://schemas.microsoft.com/office/drawing/2014/main" id="{7BC7AC6F-18E9-43D6-8091-798BD18FC279}"/>
                      </a:ext>
                    </a:extLst>
                  </p:cNvPr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" name="Google Shape;3959;p39">
                    <a:extLst>
                      <a:ext uri="{FF2B5EF4-FFF2-40B4-BE49-F238E27FC236}">
                        <a16:creationId xmlns:a16="http://schemas.microsoft.com/office/drawing/2014/main" id="{337BA8AC-BB4A-4D57-94D9-95ED0053C261}"/>
                      </a:ext>
                    </a:extLst>
                  </p:cNvPr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2" name="Google Shape;3960;p39">
                    <a:extLst>
                      <a:ext uri="{FF2B5EF4-FFF2-40B4-BE49-F238E27FC236}">
                        <a16:creationId xmlns:a16="http://schemas.microsoft.com/office/drawing/2014/main" id="{315ABFD5-9D96-430D-AAF5-C9D312921E9D}"/>
                      </a:ext>
                    </a:extLst>
                  </p:cNvPr>
                  <p:cNvSpPr/>
                  <p:nvPr/>
                </p:nvSpPr>
                <p:spPr>
                  <a:xfrm rot="8802174">
                    <a:off x="3628132" y="595118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3" name="Google Shape;3961;p39">
                    <a:extLst>
                      <a:ext uri="{FF2B5EF4-FFF2-40B4-BE49-F238E27FC236}">
                        <a16:creationId xmlns:a16="http://schemas.microsoft.com/office/drawing/2014/main" id="{B14CAB36-4DD9-4D15-BF19-D6F9440E0E7D}"/>
                      </a:ext>
                    </a:extLst>
                  </p:cNvPr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" name="Google Shape;3962;p39">
                    <a:extLst>
                      <a:ext uri="{FF2B5EF4-FFF2-40B4-BE49-F238E27FC236}">
                        <a16:creationId xmlns:a16="http://schemas.microsoft.com/office/drawing/2014/main" id="{33349DDA-BB9E-4E39-8016-36DB4028AC56}"/>
                      </a:ext>
                    </a:extLst>
                  </p:cNvPr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5" name="Google Shape;3963;p39">
                    <a:extLst>
                      <a:ext uri="{FF2B5EF4-FFF2-40B4-BE49-F238E27FC236}">
                        <a16:creationId xmlns:a16="http://schemas.microsoft.com/office/drawing/2014/main" id="{AB2F5903-558A-4A46-AF79-2D2CA03E0326}"/>
                      </a:ext>
                    </a:extLst>
                  </p:cNvPr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6" name="Google Shape;3964;p39">
                    <a:extLst>
                      <a:ext uri="{FF2B5EF4-FFF2-40B4-BE49-F238E27FC236}">
                        <a16:creationId xmlns:a16="http://schemas.microsoft.com/office/drawing/2014/main" id="{F1414FE4-1472-4BDB-A28B-536926751E97}"/>
                      </a:ext>
                    </a:extLst>
                  </p:cNvPr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3965;p39">
                    <a:extLst>
                      <a:ext uri="{FF2B5EF4-FFF2-40B4-BE49-F238E27FC236}">
                        <a16:creationId xmlns:a16="http://schemas.microsoft.com/office/drawing/2014/main" id="{AE5C9B14-F32B-4C00-8EB0-AF2A626320F2}"/>
                      </a:ext>
                    </a:extLst>
                  </p:cNvPr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8" name="Google Shape;3966;p39">
                    <a:extLst>
                      <a:ext uri="{FF2B5EF4-FFF2-40B4-BE49-F238E27FC236}">
                        <a16:creationId xmlns:a16="http://schemas.microsoft.com/office/drawing/2014/main" id="{DFD6E727-4C91-4C6B-96AE-826DDFE9241A}"/>
                      </a:ext>
                    </a:extLst>
                  </p:cNvPr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9" name="Google Shape;3967;p39">
                    <a:extLst>
                      <a:ext uri="{FF2B5EF4-FFF2-40B4-BE49-F238E27FC236}">
                        <a16:creationId xmlns:a16="http://schemas.microsoft.com/office/drawing/2014/main" id="{43FD4A21-E053-4921-A2D5-099B68213A8E}"/>
                      </a:ext>
                    </a:extLst>
                  </p:cNvPr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" name="Google Shape;3968;p39">
                    <a:extLst>
                      <a:ext uri="{FF2B5EF4-FFF2-40B4-BE49-F238E27FC236}">
                        <a16:creationId xmlns:a16="http://schemas.microsoft.com/office/drawing/2014/main" id="{DA4995D4-C3C7-4AE6-86B8-AEDB49919C25}"/>
                      </a:ext>
                    </a:extLst>
                  </p:cNvPr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1" name="Google Shape;3969;p39">
                    <a:extLst>
                      <a:ext uri="{FF2B5EF4-FFF2-40B4-BE49-F238E27FC236}">
                        <a16:creationId xmlns:a16="http://schemas.microsoft.com/office/drawing/2014/main" id="{7D140673-3618-4F4E-AEAA-61C0EC460FFD}"/>
                      </a:ext>
                    </a:extLst>
                  </p:cNvPr>
                  <p:cNvSpPr/>
                  <p:nvPr/>
                </p:nvSpPr>
                <p:spPr>
                  <a:xfrm rot="3534393">
                    <a:off x="1863336" y="988430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2" name="Google Shape;3970;p39">
                    <a:extLst>
                      <a:ext uri="{FF2B5EF4-FFF2-40B4-BE49-F238E27FC236}">
                        <a16:creationId xmlns:a16="http://schemas.microsoft.com/office/drawing/2014/main" id="{DC3A4DF0-6159-4C84-8423-7F0A06FE4DC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" name="Google Shape;3971;p39">
                  <a:extLst>
                    <a:ext uri="{FF2B5EF4-FFF2-40B4-BE49-F238E27FC236}">
                      <a16:creationId xmlns:a16="http://schemas.microsoft.com/office/drawing/2014/main" id="{40D5F4D1-5FDA-4682-A2B5-37A80A0CC541}"/>
                    </a:ext>
                  </a:extLst>
                </p:cNvPr>
                <p:cNvGrpSpPr/>
                <p:nvPr/>
              </p:nvGrpSpPr>
              <p:grpSpPr>
                <a:xfrm rot="166391">
                  <a:off x="8608485" y="1696827"/>
                  <a:ext cx="2884899" cy="2897423"/>
                  <a:chOff x="1668151" y="66635"/>
                  <a:chExt cx="3569773" cy="3585270"/>
                </a:xfrm>
              </p:grpSpPr>
              <p:sp>
                <p:nvSpPr>
                  <p:cNvPr id="285" name="Google Shape;3972;p39">
                    <a:extLst>
                      <a:ext uri="{FF2B5EF4-FFF2-40B4-BE49-F238E27FC236}">
                        <a16:creationId xmlns:a16="http://schemas.microsoft.com/office/drawing/2014/main" id="{3635E7A1-7C23-464B-8A42-54E90637C6D6}"/>
                      </a:ext>
                    </a:extLst>
                  </p:cNvPr>
                  <p:cNvSpPr/>
                  <p:nvPr/>
                </p:nvSpPr>
                <p:spPr>
                  <a:xfrm rot="-1479776">
                    <a:off x="2074735" y="2491312"/>
                    <a:ext cx="1000154" cy="4868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3973;p39">
                    <a:extLst>
                      <a:ext uri="{FF2B5EF4-FFF2-40B4-BE49-F238E27FC236}">
                        <a16:creationId xmlns:a16="http://schemas.microsoft.com/office/drawing/2014/main" id="{6EEB340D-1781-4F82-B67D-9EDBACFBAFDE}"/>
                      </a:ext>
                    </a:extLst>
                  </p:cNvPr>
                  <p:cNvSpPr/>
                  <p:nvPr/>
                </p:nvSpPr>
                <p:spPr>
                  <a:xfrm rot="346586">
                    <a:off x="1719783" y="1912282"/>
                    <a:ext cx="999773" cy="4866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" name="Google Shape;3974;p39">
                    <a:extLst>
                      <a:ext uri="{FF2B5EF4-FFF2-40B4-BE49-F238E27FC236}">
                        <a16:creationId xmlns:a16="http://schemas.microsoft.com/office/drawing/2014/main" id="{06D62ECA-C2BA-45C2-A0C1-F7E4AB3868A8}"/>
                      </a:ext>
                    </a:extLst>
                  </p:cNvPr>
                  <p:cNvSpPr/>
                  <p:nvPr/>
                </p:nvSpPr>
                <p:spPr>
                  <a:xfrm rot="2021404">
                    <a:off x="1719143" y="1262070"/>
                    <a:ext cx="999204" cy="4863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" name="Google Shape;3975;p39">
                    <a:extLst>
                      <a:ext uri="{FF2B5EF4-FFF2-40B4-BE49-F238E27FC236}">
                        <a16:creationId xmlns:a16="http://schemas.microsoft.com/office/drawing/2014/main" id="{44BEAC40-4D24-4478-82A4-335B1A0F2C95}"/>
                      </a:ext>
                    </a:extLst>
                  </p:cNvPr>
                  <p:cNvSpPr/>
                  <p:nvPr/>
                </p:nvSpPr>
                <p:spPr>
                  <a:xfrm rot="3851728">
                    <a:off x="2071993" y="701051"/>
                    <a:ext cx="1000429" cy="4869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" name="Google Shape;3976;p39">
                    <a:extLst>
                      <a:ext uri="{FF2B5EF4-FFF2-40B4-BE49-F238E27FC236}">
                        <a16:creationId xmlns:a16="http://schemas.microsoft.com/office/drawing/2014/main" id="{CCAB6A8E-7807-490C-B749-8B51C084910F}"/>
                      </a:ext>
                    </a:extLst>
                  </p:cNvPr>
                  <p:cNvSpPr/>
                  <p:nvPr/>
                </p:nvSpPr>
                <p:spPr>
                  <a:xfrm rot="6299900">
                    <a:off x="2660439" y="399445"/>
                    <a:ext cx="1000746" cy="487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" name="Google Shape;3977;p39">
                    <a:extLst>
                      <a:ext uri="{FF2B5EF4-FFF2-40B4-BE49-F238E27FC236}">
                        <a16:creationId xmlns:a16="http://schemas.microsoft.com/office/drawing/2014/main" id="{AC4A5B37-EC3C-4AB4-B3AF-E1EB505D296E}"/>
                      </a:ext>
                    </a:extLst>
                  </p:cNvPr>
                  <p:cNvSpPr/>
                  <p:nvPr/>
                </p:nvSpPr>
                <p:spPr>
                  <a:xfrm rot="7613328">
                    <a:off x="3249522" y="474900"/>
                    <a:ext cx="1000305" cy="486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" name="Google Shape;3978;p39">
                    <a:extLst>
                      <a:ext uri="{FF2B5EF4-FFF2-40B4-BE49-F238E27FC236}">
                        <a16:creationId xmlns:a16="http://schemas.microsoft.com/office/drawing/2014/main" id="{BD3693D8-593A-42A4-A4CB-C9BB4E25BD6E}"/>
                      </a:ext>
                    </a:extLst>
                  </p:cNvPr>
                  <p:cNvSpPr/>
                  <p:nvPr/>
                </p:nvSpPr>
                <p:spPr>
                  <a:xfrm rot="9650889">
                    <a:off x="3855845" y="780169"/>
                    <a:ext cx="1000590" cy="48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" name="Google Shape;3979;p39">
                    <a:extLst>
                      <a:ext uri="{FF2B5EF4-FFF2-40B4-BE49-F238E27FC236}">
                        <a16:creationId xmlns:a16="http://schemas.microsoft.com/office/drawing/2014/main" id="{99C7A8D4-D945-413F-ADAE-47F56AE45590}"/>
                      </a:ext>
                    </a:extLst>
                  </p:cNvPr>
                  <p:cNvSpPr/>
                  <p:nvPr/>
                </p:nvSpPr>
                <p:spPr>
                  <a:xfrm rot="-10085804">
                    <a:off x="4168334" y="1240057"/>
                    <a:ext cx="999697" cy="4866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" name="Google Shape;3980;p39">
                    <a:extLst>
                      <a:ext uri="{FF2B5EF4-FFF2-40B4-BE49-F238E27FC236}">
                        <a16:creationId xmlns:a16="http://schemas.microsoft.com/office/drawing/2014/main" id="{C194CE5A-E0CE-4A9B-87B6-1D61E60F79B6}"/>
                      </a:ext>
                    </a:extLst>
                  </p:cNvPr>
                  <p:cNvSpPr/>
                  <p:nvPr/>
                </p:nvSpPr>
                <p:spPr>
                  <a:xfrm rot="-8566271">
                    <a:off x="4191876" y="1852576"/>
                    <a:ext cx="1000655" cy="487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" name="Google Shape;3981;p39">
                    <a:extLst>
                      <a:ext uri="{FF2B5EF4-FFF2-40B4-BE49-F238E27FC236}">
                        <a16:creationId xmlns:a16="http://schemas.microsoft.com/office/drawing/2014/main" id="{8180383A-5D35-44EE-81B3-83D3BDE267ED}"/>
                      </a:ext>
                    </a:extLst>
                  </p:cNvPr>
                  <p:cNvSpPr/>
                  <p:nvPr/>
                </p:nvSpPr>
                <p:spPr>
                  <a:xfrm rot="-6671212">
                    <a:off x="3890697" y="2402320"/>
                    <a:ext cx="999577" cy="486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" name="Google Shape;3982;p39">
                    <a:extLst>
                      <a:ext uri="{FF2B5EF4-FFF2-40B4-BE49-F238E27FC236}">
                        <a16:creationId xmlns:a16="http://schemas.microsoft.com/office/drawing/2014/main" id="{80BB1812-A5BF-41C2-A6D5-7B65FB4DC0E9}"/>
                      </a:ext>
                    </a:extLst>
                  </p:cNvPr>
                  <p:cNvSpPr/>
                  <p:nvPr/>
                </p:nvSpPr>
                <p:spPr>
                  <a:xfrm rot="-5218338">
                    <a:off x="3351578" y="2815208"/>
                    <a:ext cx="999391" cy="486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" name="Google Shape;3983;p39">
                    <a:extLst>
                      <a:ext uri="{FF2B5EF4-FFF2-40B4-BE49-F238E27FC236}">
                        <a16:creationId xmlns:a16="http://schemas.microsoft.com/office/drawing/2014/main" id="{EE12F688-6C15-4C31-8F9C-01BD66AC8ECA}"/>
                      </a:ext>
                    </a:extLst>
                  </p:cNvPr>
                  <p:cNvSpPr/>
                  <p:nvPr/>
                </p:nvSpPr>
                <p:spPr>
                  <a:xfrm rot="-3373878">
                    <a:off x="2621976" y="2816553"/>
                    <a:ext cx="1000120" cy="486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" name="Google Shape;3984;p39">
                    <a:extLst>
                      <a:ext uri="{FF2B5EF4-FFF2-40B4-BE49-F238E27FC236}">
                        <a16:creationId xmlns:a16="http://schemas.microsoft.com/office/drawing/2014/main" id="{7331E84C-BD84-4DAF-9FF5-4BBD0F0A0CFC}"/>
                      </a:ext>
                    </a:extLst>
                  </p:cNvPr>
                  <p:cNvSpPr/>
                  <p:nvPr/>
                </p:nvSpPr>
                <p:spPr>
                  <a:xfrm rot="6905125">
                    <a:off x="2971018" y="379254"/>
                    <a:ext cx="999937" cy="4867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" name="Google Shape;3985;p39">
                    <a:extLst>
                      <a:ext uri="{FF2B5EF4-FFF2-40B4-BE49-F238E27FC236}">
                        <a16:creationId xmlns:a16="http://schemas.microsoft.com/office/drawing/2014/main" id="{65C337D2-9707-489F-A643-43941A0714D3}"/>
                      </a:ext>
                    </a:extLst>
                  </p:cNvPr>
                  <p:cNvSpPr/>
                  <p:nvPr/>
                </p:nvSpPr>
                <p:spPr>
                  <a:xfrm rot="8802174">
                    <a:off x="3608422" y="596073"/>
                    <a:ext cx="1000600" cy="4870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" name="Google Shape;3986;p39">
                    <a:extLst>
                      <a:ext uri="{FF2B5EF4-FFF2-40B4-BE49-F238E27FC236}">
                        <a16:creationId xmlns:a16="http://schemas.microsoft.com/office/drawing/2014/main" id="{67323AA6-991D-4316-91CB-3648F1E45FA6}"/>
                      </a:ext>
                    </a:extLst>
                  </p:cNvPr>
                  <p:cNvSpPr/>
                  <p:nvPr/>
                </p:nvSpPr>
                <p:spPr>
                  <a:xfrm rot="10402049">
                    <a:off x="4017570" y="1022947"/>
                    <a:ext cx="999738" cy="4866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" name="Google Shape;3987;p39">
                    <a:extLst>
                      <a:ext uri="{FF2B5EF4-FFF2-40B4-BE49-F238E27FC236}">
                        <a16:creationId xmlns:a16="http://schemas.microsoft.com/office/drawing/2014/main" id="{1B5F2D9F-33D5-44B4-AF42-1DA659CE55E6}"/>
                      </a:ext>
                    </a:extLst>
                  </p:cNvPr>
                  <p:cNvSpPr/>
                  <p:nvPr/>
                </p:nvSpPr>
                <p:spPr>
                  <a:xfrm rot="-9607798">
                    <a:off x="4157561" y="1538956"/>
                    <a:ext cx="999782" cy="486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" name="Google Shape;3988;p39">
                    <a:extLst>
                      <a:ext uri="{FF2B5EF4-FFF2-40B4-BE49-F238E27FC236}">
                        <a16:creationId xmlns:a16="http://schemas.microsoft.com/office/drawing/2014/main" id="{16C026F1-F47A-4E14-8552-BBF8A573707C}"/>
                      </a:ext>
                    </a:extLst>
                  </p:cNvPr>
                  <p:cNvSpPr/>
                  <p:nvPr/>
                </p:nvSpPr>
                <p:spPr>
                  <a:xfrm rot="-7794869">
                    <a:off x="4062160" y="2114743"/>
                    <a:ext cx="1000067" cy="4868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" name="Google Shape;3989;p39">
                    <a:extLst>
                      <a:ext uri="{FF2B5EF4-FFF2-40B4-BE49-F238E27FC236}">
                        <a16:creationId xmlns:a16="http://schemas.microsoft.com/office/drawing/2014/main" id="{20F73326-9276-4D5B-8E9C-2B5154D8A1AB}"/>
                      </a:ext>
                    </a:extLst>
                  </p:cNvPr>
                  <p:cNvSpPr/>
                  <p:nvPr/>
                </p:nvSpPr>
                <p:spPr>
                  <a:xfrm rot="-5998508">
                    <a:off x="3635392" y="2627606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" name="Google Shape;3990;p39">
                    <a:extLst>
                      <a:ext uri="{FF2B5EF4-FFF2-40B4-BE49-F238E27FC236}">
                        <a16:creationId xmlns:a16="http://schemas.microsoft.com/office/drawing/2014/main" id="{E8ECB76C-94C7-4E18-B2B6-2C3E83D67DB5}"/>
                      </a:ext>
                    </a:extLst>
                  </p:cNvPr>
                  <p:cNvSpPr/>
                  <p:nvPr/>
                </p:nvSpPr>
                <p:spPr>
                  <a:xfrm rot="-3950732">
                    <a:off x="2976704" y="2852898"/>
                    <a:ext cx="999750" cy="4866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" name="Google Shape;3991;p39">
                    <a:extLst>
                      <a:ext uri="{FF2B5EF4-FFF2-40B4-BE49-F238E27FC236}">
                        <a16:creationId xmlns:a16="http://schemas.microsoft.com/office/drawing/2014/main" id="{1F86C086-466F-4C8B-8E2B-FBF93D2009BA}"/>
                      </a:ext>
                    </a:extLst>
                  </p:cNvPr>
                  <p:cNvSpPr/>
                  <p:nvPr/>
                </p:nvSpPr>
                <p:spPr>
                  <a:xfrm rot="-1799465">
                    <a:off x="2290334" y="2690417"/>
                    <a:ext cx="999915" cy="4867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" name="Google Shape;3992;p39">
                    <a:extLst>
                      <a:ext uri="{FF2B5EF4-FFF2-40B4-BE49-F238E27FC236}">
                        <a16:creationId xmlns:a16="http://schemas.microsoft.com/office/drawing/2014/main" id="{6E4B1A84-71C0-49FB-AB40-1555F70A292E}"/>
                      </a:ext>
                    </a:extLst>
                  </p:cNvPr>
                  <p:cNvSpPr/>
                  <p:nvPr/>
                </p:nvSpPr>
                <p:spPr>
                  <a:xfrm rot="-795405">
                    <a:off x="1873442" y="2219049"/>
                    <a:ext cx="999897" cy="486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" name="Google Shape;3993;p39">
                    <a:extLst>
                      <a:ext uri="{FF2B5EF4-FFF2-40B4-BE49-F238E27FC236}">
                        <a16:creationId xmlns:a16="http://schemas.microsoft.com/office/drawing/2014/main" id="{EE574AE3-D428-4208-A68F-865B174B55BE}"/>
                      </a:ext>
                    </a:extLst>
                  </p:cNvPr>
                  <p:cNvSpPr/>
                  <p:nvPr/>
                </p:nvSpPr>
                <p:spPr>
                  <a:xfrm rot="994893">
                    <a:off x="1732425" y="1620069"/>
                    <a:ext cx="999991" cy="4867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" name="Google Shape;3994;p39">
                    <a:extLst>
                      <a:ext uri="{FF2B5EF4-FFF2-40B4-BE49-F238E27FC236}">
                        <a16:creationId xmlns:a16="http://schemas.microsoft.com/office/drawing/2014/main" id="{CF959DB1-019E-4F55-991D-A3A6FD7188D5}"/>
                      </a:ext>
                    </a:extLst>
                  </p:cNvPr>
                  <p:cNvSpPr/>
                  <p:nvPr/>
                </p:nvSpPr>
                <p:spPr>
                  <a:xfrm rot="3137938">
                    <a:off x="1876033" y="978713"/>
                    <a:ext cx="1000741" cy="4871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" name="Google Shape;3995;p39">
                    <a:extLst>
                      <a:ext uri="{FF2B5EF4-FFF2-40B4-BE49-F238E27FC236}">
                        <a16:creationId xmlns:a16="http://schemas.microsoft.com/office/drawing/2014/main" id="{C0FB7405-42B5-4285-968D-B85589D6203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43145" y="504955"/>
                    <a:ext cx="999645" cy="4866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9832" h="321192" extrusionOk="0">
                        <a:moveTo>
                          <a:pt x="13535" y="312750"/>
                        </a:moveTo>
                        <a:cubicBezTo>
                          <a:pt x="4439" y="311312"/>
                          <a:pt x="-1762" y="302768"/>
                          <a:pt x="-324" y="293681"/>
                        </a:cubicBezTo>
                        <a:cubicBezTo>
                          <a:pt x="19" y="291528"/>
                          <a:pt x="781" y="289461"/>
                          <a:pt x="1914" y="287604"/>
                        </a:cubicBezTo>
                        <a:cubicBezTo>
                          <a:pt x="39005" y="228159"/>
                          <a:pt x="86116" y="175590"/>
                          <a:pt x="141170" y="132251"/>
                        </a:cubicBezTo>
                        <a:cubicBezTo>
                          <a:pt x="215322" y="75740"/>
                          <a:pt x="300857" y="35991"/>
                          <a:pt x="391868" y="15761"/>
                        </a:cubicBezTo>
                        <a:cubicBezTo>
                          <a:pt x="475116" y="-3013"/>
                          <a:pt x="561204" y="-5566"/>
                          <a:pt x="645423" y="8236"/>
                        </a:cubicBezTo>
                        <a:cubicBezTo>
                          <a:pt x="654415" y="9674"/>
                          <a:pt x="660530" y="18123"/>
                          <a:pt x="659092" y="27105"/>
                        </a:cubicBezTo>
                        <a:cubicBezTo>
                          <a:pt x="658816" y="28867"/>
                          <a:pt x="658253" y="30563"/>
                          <a:pt x="657425" y="32143"/>
                        </a:cubicBezTo>
                        <a:cubicBezTo>
                          <a:pt x="625364" y="95170"/>
                          <a:pt x="580606" y="150882"/>
                          <a:pt x="525980" y="195783"/>
                        </a:cubicBezTo>
                        <a:cubicBezTo>
                          <a:pt x="417681" y="284080"/>
                          <a:pt x="302238" y="301701"/>
                          <a:pt x="232991" y="312274"/>
                        </a:cubicBezTo>
                        <a:cubicBezTo>
                          <a:pt x="160268" y="323323"/>
                          <a:pt x="86306" y="323485"/>
                          <a:pt x="13535" y="31275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C88E1A"/>
                      </a:gs>
                      <a:gs pos="100000">
                        <a:srgbClr val="F0C12B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  <a:effectLst>
                    <a:outerShdw blurRad="127000" sx="105000" sy="105000" algn="ctr" rotWithShape="0">
                      <a:srgbClr val="000000">
                        <a:alpha val="20000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 sz="1800"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81" name="Google Shape;3996;p39">
                <a:extLst>
                  <a:ext uri="{FF2B5EF4-FFF2-40B4-BE49-F238E27FC236}">
                    <a16:creationId xmlns:a16="http://schemas.microsoft.com/office/drawing/2014/main" id="{66572D8B-CA6E-48EC-87C1-589CA39E729D}"/>
                  </a:ext>
                </a:extLst>
              </p:cNvPr>
              <p:cNvSpPr/>
              <p:nvPr/>
            </p:nvSpPr>
            <p:spPr>
              <a:xfrm>
                <a:off x="9243238" y="2324986"/>
                <a:ext cx="1589700" cy="1589700"/>
              </a:xfrm>
              <a:prstGeom prst="ellipse">
                <a:avLst/>
              </a:prstGeom>
              <a:solidFill>
                <a:srgbClr val="23140F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3997;p39">
                <a:extLst>
                  <a:ext uri="{FF2B5EF4-FFF2-40B4-BE49-F238E27FC236}">
                    <a16:creationId xmlns:a16="http://schemas.microsoft.com/office/drawing/2014/main" id="{F9EB4FD5-6C38-406F-8D80-B6E3DE532363}"/>
                  </a:ext>
                </a:extLst>
              </p:cNvPr>
              <p:cNvSpPr/>
              <p:nvPr/>
            </p:nvSpPr>
            <p:spPr>
              <a:xfrm rot="-3034774">
                <a:off x="9227648" y="2302866"/>
                <a:ext cx="1615499" cy="1614428"/>
              </a:xfrm>
              <a:custGeom>
                <a:avLst/>
                <a:gdLst/>
                <a:ahLst/>
                <a:cxnLst/>
                <a:rect l="l" t="t" r="r" b="b"/>
                <a:pathLst>
                  <a:path w="1615514" h="1614443" extrusionOk="0">
                    <a:moveTo>
                      <a:pt x="330428" y="1326591"/>
                    </a:moveTo>
                    <a:cubicBezTo>
                      <a:pt x="334438" y="1332346"/>
                      <a:pt x="337387" y="1338982"/>
                      <a:pt x="338930" y="1346276"/>
                    </a:cubicBezTo>
                    <a:cubicBezTo>
                      <a:pt x="345104" y="1375454"/>
                      <a:pt x="326455" y="1404112"/>
                      <a:pt x="297278" y="1410285"/>
                    </a:cubicBezTo>
                    <a:cubicBezTo>
                      <a:pt x="268101" y="1416458"/>
                      <a:pt x="239443" y="1397809"/>
                      <a:pt x="233269" y="1368632"/>
                    </a:cubicBezTo>
                    <a:cubicBezTo>
                      <a:pt x="227096" y="1339455"/>
                      <a:pt x="245745" y="1310797"/>
                      <a:pt x="274922" y="1304624"/>
                    </a:cubicBezTo>
                    <a:cubicBezTo>
                      <a:pt x="296805" y="1299994"/>
                      <a:pt x="318395" y="1309326"/>
                      <a:pt x="330428" y="1326591"/>
                    </a:cubicBezTo>
                    <a:close/>
                    <a:moveTo>
                      <a:pt x="252760" y="1223240"/>
                    </a:moveTo>
                    <a:cubicBezTo>
                      <a:pt x="256771" y="1228994"/>
                      <a:pt x="259720" y="1235631"/>
                      <a:pt x="261263" y="1242925"/>
                    </a:cubicBezTo>
                    <a:cubicBezTo>
                      <a:pt x="267436" y="1272103"/>
                      <a:pt x="248788" y="1300761"/>
                      <a:pt x="219610" y="1306934"/>
                    </a:cubicBezTo>
                    <a:cubicBezTo>
                      <a:pt x="190433" y="1313107"/>
                      <a:pt x="161775" y="1294458"/>
                      <a:pt x="155602" y="1265281"/>
                    </a:cubicBezTo>
                    <a:cubicBezTo>
                      <a:pt x="149429" y="1236104"/>
                      <a:pt x="168077" y="1207446"/>
                      <a:pt x="197255" y="1201273"/>
                    </a:cubicBezTo>
                    <a:cubicBezTo>
                      <a:pt x="219137" y="1196643"/>
                      <a:pt x="240728" y="1205975"/>
                      <a:pt x="252760" y="1223240"/>
                    </a:cubicBezTo>
                    <a:close/>
                    <a:moveTo>
                      <a:pt x="427646" y="1411548"/>
                    </a:moveTo>
                    <a:cubicBezTo>
                      <a:pt x="431657" y="1417303"/>
                      <a:pt x="434606" y="1423939"/>
                      <a:pt x="436149" y="1431234"/>
                    </a:cubicBezTo>
                    <a:cubicBezTo>
                      <a:pt x="442322" y="1460411"/>
                      <a:pt x="423673" y="1489069"/>
                      <a:pt x="394496" y="1495242"/>
                    </a:cubicBezTo>
                    <a:cubicBezTo>
                      <a:pt x="365319" y="1501415"/>
                      <a:pt x="336661" y="1482767"/>
                      <a:pt x="330488" y="1453589"/>
                    </a:cubicBezTo>
                    <a:cubicBezTo>
                      <a:pt x="324314" y="1424412"/>
                      <a:pt x="342963" y="1395754"/>
                      <a:pt x="372140" y="1389581"/>
                    </a:cubicBezTo>
                    <a:cubicBezTo>
                      <a:pt x="394023" y="1384951"/>
                      <a:pt x="415614" y="1394283"/>
                      <a:pt x="427646" y="1411548"/>
                    </a:cubicBezTo>
                    <a:close/>
                    <a:moveTo>
                      <a:pt x="182720" y="1109552"/>
                    </a:moveTo>
                    <a:cubicBezTo>
                      <a:pt x="186730" y="1115307"/>
                      <a:pt x="189679" y="1121943"/>
                      <a:pt x="191222" y="1129238"/>
                    </a:cubicBezTo>
                    <a:cubicBezTo>
                      <a:pt x="197396" y="1158415"/>
                      <a:pt x="178747" y="1187073"/>
                      <a:pt x="149570" y="1193246"/>
                    </a:cubicBezTo>
                    <a:cubicBezTo>
                      <a:pt x="120393" y="1199419"/>
                      <a:pt x="91735" y="1180770"/>
                      <a:pt x="85562" y="1151593"/>
                    </a:cubicBezTo>
                    <a:cubicBezTo>
                      <a:pt x="79388" y="1122416"/>
                      <a:pt x="98037" y="1093758"/>
                      <a:pt x="127214" y="1087585"/>
                    </a:cubicBezTo>
                    <a:cubicBezTo>
                      <a:pt x="149097" y="1082955"/>
                      <a:pt x="170687" y="1092287"/>
                      <a:pt x="182720" y="1109552"/>
                    </a:cubicBezTo>
                    <a:close/>
                    <a:moveTo>
                      <a:pt x="531090" y="1474543"/>
                    </a:moveTo>
                    <a:cubicBezTo>
                      <a:pt x="539438" y="1485557"/>
                      <a:pt x="543584" y="1499755"/>
                      <a:pt x="541550" y="1514527"/>
                    </a:cubicBezTo>
                    <a:cubicBezTo>
                      <a:pt x="537482" y="1544071"/>
                      <a:pt x="510233" y="1564725"/>
                      <a:pt x="480689" y="1560657"/>
                    </a:cubicBezTo>
                    <a:cubicBezTo>
                      <a:pt x="451144" y="1556589"/>
                      <a:pt x="430491" y="1529340"/>
                      <a:pt x="434559" y="1499795"/>
                    </a:cubicBezTo>
                    <a:cubicBezTo>
                      <a:pt x="438627" y="1470251"/>
                      <a:pt x="465876" y="1449598"/>
                      <a:pt x="495420" y="1453666"/>
                    </a:cubicBezTo>
                    <a:cubicBezTo>
                      <a:pt x="510193" y="1455700"/>
                      <a:pt x="522742" y="1463529"/>
                      <a:pt x="531090" y="1474543"/>
                    </a:cubicBezTo>
                    <a:close/>
                    <a:moveTo>
                      <a:pt x="128878" y="984799"/>
                    </a:moveTo>
                    <a:cubicBezTo>
                      <a:pt x="132889" y="990553"/>
                      <a:pt x="135838" y="997190"/>
                      <a:pt x="137381" y="1004484"/>
                    </a:cubicBezTo>
                    <a:cubicBezTo>
                      <a:pt x="143554" y="1033662"/>
                      <a:pt x="124906" y="1062320"/>
                      <a:pt x="95728" y="1068493"/>
                    </a:cubicBezTo>
                    <a:cubicBezTo>
                      <a:pt x="66551" y="1074666"/>
                      <a:pt x="37893" y="1056017"/>
                      <a:pt x="31720" y="1026840"/>
                    </a:cubicBezTo>
                    <a:cubicBezTo>
                      <a:pt x="25547" y="997663"/>
                      <a:pt x="44195" y="969005"/>
                      <a:pt x="73373" y="962832"/>
                    </a:cubicBezTo>
                    <a:cubicBezTo>
                      <a:pt x="95255" y="958202"/>
                      <a:pt x="116846" y="967534"/>
                      <a:pt x="128878" y="984799"/>
                    </a:cubicBezTo>
                    <a:close/>
                    <a:moveTo>
                      <a:pt x="390423" y="1223235"/>
                    </a:moveTo>
                    <a:cubicBezTo>
                      <a:pt x="400195" y="1233008"/>
                      <a:pt x="406239" y="1246507"/>
                      <a:pt x="406239" y="1261418"/>
                    </a:cubicBezTo>
                    <a:cubicBezTo>
                      <a:pt x="406239" y="1291242"/>
                      <a:pt x="382062" y="1315419"/>
                      <a:pt x="352239" y="1315419"/>
                    </a:cubicBezTo>
                    <a:cubicBezTo>
                      <a:pt x="322416" y="1315418"/>
                      <a:pt x="298239" y="1291241"/>
                      <a:pt x="298239" y="1261418"/>
                    </a:cubicBezTo>
                    <a:cubicBezTo>
                      <a:pt x="298239" y="1231595"/>
                      <a:pt x="322416" y="1207418"/>
                      <a:pt x="352239" y="1207418"/>
                    </a:cubicBezTo>
                    <a:cubicBezTo>
                      <a:pt x="367150" y="1207418"/>
                      <a:pt x="380651" y="1213463"/>
                      <a:pt x="390423" y="1223235"/>
                    </a:cubicBezTo>
                    <a:close/>
                    <a:moveTo>
                      <a:pt x="315284" y="1118487"/>
                    </a:moveTo>
                    <a:cubicBezTo>
                      <a:pt x="325057" y="1128260"/>
                      <a:pt x="331101" y="1141759"/>
                      <a:pt x="331101" y="1156670"/>
                    </a:cubicBezTo>
                    <a:cubicBezTo>
                      <a:pt x="331101" y="1186494"/>
                      <a:pt x="306924" y="1210671"/>
                      <a:pt x="277101" y="1210671"/>
                    </a:cubicBezTo>
                    <a:cubicBezTo>
                      <a:pt x="247277" y="1210670"/>
                      <a:pt x="223100" y="1186493"/>
                      <a:pt x="223101" y="1156671"/>
                    </a:cubicBezTo>
                    <a:cubicBezTo>
                      <a:pt x="223101" y="1126847"/>
                      <a:pt x="247277" y="1102670"/>
                      <a:pt x="277100" y="1102670"/>
                    </a:cubicBezTo>
                    <a:cubicBezTo>
                      <a:pt x="292012" y="1102671"/>
                      <a:pt x="305512" y="1108715"/>
                      <a:pt x="315284" y="1118487"/>
                    </a:cubicBezTo>
                    <a:close/>
                    <a:moveTo>
                      <a:pt x="108942" y="860509"/>
                    </a:moveTo>
                    <a:cubicBezTo>
                      <a:pt x="112952" y="866263"/>
                      <a:pt x="115901" y="872900"/>
                      <a:pt x="117445" y="880194"/>
                    </a:cubicBezTo>
                    <a:cubicBezTo>
                      <a:pt x="123618" y="909372"/>
                      <a:pt x="104969" y="938030"/>
                      <a:pt x="75792" y="944203"/>
                    </a:cubicBezTo>
                    <a:cubicBezTo>
                      <a:pt x="46615" y="950376"/>
                      <a:pt x="17957" y="931727"/>
                      <a:pt x="11784" y="902550"/>
                    </a:cubicBezTo>
                    <a:cubicBezTo>
                      <a:pt x="5610" y="873373"/>
                      <a:pt x="24259" y="844715"/>
                      <a:pt x="53436" y="838542"/>
                    </a:cubicBezTo>
                    <a:cubicBezTo>
                      <a:pt x="75319" y="833912"/>
                      <a:pt x="96910" y="843244"/>
                      <a:pt x="108942" y="860509"/>
                    </a:cubicBezTo>
                    <a:close/>
                    <a:moveTo>
                      <a:pt x="659577" y="1510809"/>
                    </a:moveTo>
                    <a:cubicBezTo>
                      <a:pt x="667925" y="1521823"/>
                      <a:pt x="672071" y="1536021"/>
                      <a:pt x="670037" y="1550793"/>
                    </a:cubicBezTo>
                    <a:cubicBezTo>
                      <a:pt x="665969" y="1580338"/>
                      <a:pt x="638721" y="1600991"/>
                      <a:pt x="609176" y="1596923"/>
                    </a:cubicBezTo>
                    <a:cubicBezTo>
                      <a:pt x="579632" y="1592855"/>
                      <a:pt x="558979" y="1565606"/>
                      <a:pt x="563047" y="1536061"/>
                    </a:cubicBezTo>
                    <a:cubicBezTo>
                      <a:pt x="567115" y="1506517"/>
                      <a:pt x="594364" y="1485864"/>
                      <a:pt x="623908" y="1489932"/>
                    </a:cubicBezTo>
                    <a:cubicBezTo>
                      <a:pt x="638680" y="1491967"/>
                      <a:pt x="651230" y="1499795"/>
                      <a:pt x="659577" y="1510809"/>
                    </a:cubicBezTo>
                    <a:close/>
                    <a:moveTo>
                      <a:pt x="253446" y="1011180"/>
                    </a:moveTo>
                    <a:cubicBezTo>
                      <a:pt x="263219" y="1020953"/>
                      <a:pt x="269263" y="1034452"/>
                      <a:pt x="269263" y="1049363"/>
                    </a:cubicBezTo>
                    <a:cubicBezTo>
                      <a:pt x="269263" y="1079187"/>
                      <a:pt x="245086" y="1103364"/>
                      <a:pt x="215263" y="1103364"/>
                    </a:cubicBezTo>
                    <a:cubicBezTo>
                      <a:pt x="185440" y="1103363"/>
                      <a:pt x="161263" y="1079186"/>
                      <a:pt x="161263" y="1049364"/>
                    </a:cubicBezTo>
                    <a:cubicBezTo>
                      <a:pt x="161263" y="1019540"/>
                      <a:pt x="185440" y="995363"/>
                      <a:pt x="215263" y="995363"/>
                    </a:cubicBezTo>
                    <a:cubicBezTo>
                      <a:pt x="230174" y="995363"/>
                      <a:pt x="243674" y="1001408"/>
                      <a:pt x="253446" y="1011180"/>
                    </a:cubicBezTo>
                    <a:close/>
                    <a:moveTo>
                      <a:pt x="504711" y="1280305"/>
                    </a:moveTo>
                    <a:cubicBezTo>
                      <a:pt x="514484" y="1290078"/>
                      <a:pt x="520528" y="1303577"/>
                      <a:pt x="520528" y="1318488"/>
                    </a:cubicBezTo>
                    <a:cubicBezTo>
                      <a:pt x="520528" y="1348312"/>
                      <a:pt x="496351" y="1372489"/>
                      <a:pt x="466528" y="1372489"/>
                    </a:cubicBezTo>
                    <a:cubicBezTo>
                      <a:pt x="436704" y="1372488"/>
                      <a:pt x="412527" y="1348311"/>
                      <a:pt x="412528" y="1318489"/>
                    </a:cubicBezTo>
                    <a:cubicBezTo>
                      <a:pt x="412528" y="1288665"/>
                      <a:pt x="436705" y="1264488"/>
                      <a:pt x="466527" y="1264488"/>
                    </a:cubicBezTo>
                    <a:cubicBezTo>
                      <a:pt x="481439" y="1264488"/>
                      <a:pt x="494939" y="1270533"/>
                      <a:pt x="504711" y="1280305"/>
                    </a:cubicBezTo>
                    <a:close/>
                    <a:moveTo>
                      <a:pt x="598729" y="1348482"/>
                    </a:moveTo>
                    <a:cubicBezTo>
                      <a:pt x="608501" y="1358254"/>
                      <a:pt x="614545" y="1371754"/>
                      <a:pt x="614545" y="1386666"/>
                    </a:cubicBezTo>
                    <a:cubicBezTo>
                      <a:pt x="614545" y="1416489"/>
                      <a:pt x="590368" y="1440666"/>
                      <a:pt x="560545" y="1440666"/>
                    </a:cubicBezTo>
                    <a:cubicBezTo>
                      <a:pt x="530722" y="1440665"/>
                      <a:pt x="506545" y="1416488"/>
                      <a:pt x="506545" y="1386666"/>
                    </a:cubicBezTo>
                    <a:cubicBezTo>
                      <a:pt x="506545" y="1356843"/>
                      <a:pt x="530722" y="1332666"/>
                      <a:pt x="560545" y="1332665"/>
                    </a:cubicBezTo>
                    <a:cubicBezTo>
                      <a:pt x="575457" y="1332666"/>
                      <a:pt x="588957" y="1338710"/>
                      <a:pt x="598729" y="1348482"/>
                    </a:cubicBezTo>
                    <a:close/>
                    <a:moveTo>
                      <a:pt x="90635" y="727857"/>
                    </a:moveTo>
                    <a:cubicBezTo>
                      <a:pt x="106098" y="742132"/>
                      <a:pt x="112398" y="764794"/>
                      <a:pt x="104826" y="785841"/>
                    </a:cubicBezTo>
                    <a:cubicBezTo>
                      <a:pt x="94730" y="813902"/>
                      <a:pt x="63797" y="828468"/>
                      <a:pt x="35735" y="818373"/>
                    </a:cubicBezTo>
                    <a:cubicBezTo>
                      <a:pt x="7672" y="808277"/>
                      <a:pt x="-6893" y="777343"/>
                      <a:pt x="3202" y="749281"/>
                    </a:cubicBezTo>
                    <a:cubicBezTo>
                      <a:pt x="13298" y="721219"/>
                      <a:pt x="44232" y="706653"/>
                      <a:pt x="72294" y="716749"/>
                    </a:cubicBezTo>
                    <a:cubicBezTo>
                      <a:pt x="79309" y="719272"/>
                      <a:pt x="85481" y="723099"/>
                      <a:pt x="90635" y="727857"/>
                    </a:cubicBezTo>
                    <a:close/>
                    <a:moveTo>
                      <a:pt x="228755" y="892862"/>
                    </a:moveTo>
                    <a:cubicBezTo>
                      <a:pt x="238528" y="902635"/>
                      <a:pt x="244571" y="916134"/>
                      <a:pt x="244571" y="931046"/>
                    </a:cubicBezTo>
                    <a:cubicBezTo>
                      <a:pt x="244571" y="960869"/>
                      <a:pt x="220394" y="985046"/>
                      <a:pt x="190572" y="985046"/>
                    </a:cubicBezTo>
                    <a:cubicBezTo>
                      <a:pt x="160748" y="985045"/>
                      <a:pt x="136571" y="960868"/>
                      <a:pt x="136571" y="931046"/>
                    </a:cubicBezTo>
                    <a:cubicBezTo>
                      <a:pt x="136571" y="901223"/>
                      <a:pt x="160748" y="877046"/>
                      <a:pt x="190571" y="877045"/>
                    </a:cubicBezTo>
                    <a:cubicBezTo>
                      <a:pt x="205483" y="877046"/>
                      <a:pt x="218983" y="883090"/>
                      <a:pt x="228755" y="892862"/>
                    </a:cubicBezTo>
                    <a:close/>
                    <a:moveTo>
                      <a:pt x="788186" y="1524298"/>
                    </a:moveTo>
                    <a:cubicBezTo>
                      <a:pt x="796535" y="1535313"/>
                      <a:pt x="800681" y="1549511"/>
                      <a:pt x="798647" y="1564283"/>
                    </a:cubicBezTo>
                    <a:cubicBezTo>
                      <a:pt x="794579" y="1593827"/>
                      <a:pt x="767330" y="1614480"/>
                      <a:pt x="737785" y="1610412"/>
                    </a:cubicBezTo>
                    <a:cubicBezTo>
                      <a:pt x="708241" y="1606344"/>
                      <a:pt x="687588" y="1579095"/>
                      <a:pt x="691656" y="1549551"/>
                    </a:cubicBezTo>
                    <a:cubicBezTo>
                      <a:pt x="695724" y="1520007"/>
                      <a:pt x="722973" y="1499353"/>
                      <a:pt x="752517" y="1503422"/>
                    </a:cubicBezTo>
                    <a:cubicBezTo>
                      <a:pt x="767289" y="1505455"/>
                      <a:pt x="779839" y="1513285"/>
                      <a:pt x="788186" y="1524298"/>
                    </a:cubicBezTo>
                    <a:close/>
                    <a:moveTo>
                      <a:pt x="487058" y="1139380"/>
                    </a:moveTo>
                    <a:cubicBezTo>
                      <a:pt x="496830" y="1149152"/>
                      <a:pt x="502875" y="1162652"/>
                      <a:pt x="502875" y="1177563"/>
                    </a:cubicBezTo>
                    <a:cubicBezTo>
                      <a:pt x="502875" y="1207386"/>
                      <a:pt x="478698" y="1231563"/>
                      <a:pt x="448875" y="1231564"/>
                    </a:cubicBezTo>
                    <a:cubicBezTo>
                      <a:pt x="419051" y="1231563"/>
                      <a:pt x="394874" y="1207386"/>
                      <a:pt x="394875" y="1177563"/>
                    </a:cubicBezTo>
                    <a:cubicBezTo>
                      <a:pt x="394875" y="1147740"/>
                      <a:pt x="419052" y="1123563"/>
                      <a:pt x="448875" y="1123563"/>
                    </a:cubicBezTo>
                    <a:cubicBezTo>
                      <a:pt x="463786" y="1123563"/>
                      <a:pt x="477286" y="1129608"/>
                      <a:pt x="487058" y="1139380"/>
                    </a:cubicBezTo>
                    <a:close/>
                    <a:moveTo>
                      <a:pt x="709619" y="1392947"/>
                    </a:moveTo>
                    <a:cubicBezTo>
                      <a:pt x="719392" y="1402720"/>
                      <a:pt x="725436" y="1416220"/>
                      <a:pt x="725435" y="1431131"/>
                    </a:cubicBezTo>
                    <a:cubicBezTo>
                      <a:pt x="725436" y="1460954"/>
                      <a:pt x="701259" y="1485131"/>
                      <a:pt x="671436" y="1485131"/>
                    </a:cubicBezTo>
                    <a:cubicBezTo>
                      <a:pt x="641612" y="1485131"/>
                      <a:pt x="617435" y="1460954"/>
                      <a:pt x="617436" y="1431131"/>
                    </a:cubicBezTo>
                    <a:cubicBezTo>
                      <a:pt x="617435" y="1401308"/>
                      <a:pt x="641612" y="1377131"/>
                      <a:pt x="671435" y="1377131"/>
                    </a:cubicBezTo>
                    <a:cubicBezTo>
                      <a:pt x="686347" y="1377131"/>
                      <a:pt x="699847" y="1383175"/>
                      <a:pt x="709619" y="1392947"/>
                    </a:cubicBezTo>
                    <a:close/>
                    <a:moveTo>
                      <a:pt x="424609" y="1043780"/>
                    </a:moveTo>
                    <a:cubicBezTo>
                      <a:pt x="434381" y="1053553"/>
                      <a:pt x="440425" y="1067052"/>
                      <a:pt x="440425" y="1081964"/>
                    </a:cubicBezTo>
                    <a:cubicBezTo>
                      <a:pt x="440425" y="1111787"/>
                      <a:pt x="416248" y="1135964"/>
                      <a:pt x="386425" y="1135964"/>
                    </a:cubicBezTo>
                    <a:cubicBezTo>
                      <a:pt x="356602" y="1135964"/>
                      <a:pt x="332425" y="1111787"/>
                      <a:pt x="332425" y="1081964"/>
                    </a:cubicBezTo>
                    <a:cubicBezTo>
                      <a:pt x="332425" y="1052141"/>
                      <a:pt x="356602" y="1027964"/>
                      <a:pt x="386425" y="1027964"/>
                    </a:cubicBezTo>
                    <a:cubicBezTo>
                      <a:pt x="401337" y="1027964"/>
                      <a:pt x="414837" y="1034008"/>
                      <a:pt x="424609" y="1043780"/>
                    </a:cubicBezTo>
                    <a:close/>
                    <a:moveTo>
                      <a:pt x="366398" y="930681"/>
                    </a:moveTo>
                    <a:cubicBezTo>
                      <a:pt x="376171" y="940454"/>
                      <a:pt x="382215" y="953954"/>
                      <a:pt x="382215" y="968865"/>
                    </a:cubicBezTo>
                    <a:cubicBezTo>
                      <a:pt x="382215" y="998688"/>
                      <a:pt x="358038" y="1022865"/>
                      <a:pt x="328215" y="1022865"/>
                    </a:cubicBezTo>
                    <a:cubicBezTo>
                      <a:pt x="298391" y="1022865"/>
                      <a:pt x="274214" y="998688"/>
                      <a:pt x="274215" y="968865"/>
                    </a:cubicBezTo>
                    <a:cubicBezTo>
                      <a:pt x="274215" y="939042"/>
                      <a:pt x="298391" y="914865"/>
                      <a:pt x="328214" y="914865"/>
                    </a:cubicBezTo>
                    <a:cubicBezTo>
                      <a:pt x="343126" y="914865"/>
                      <a:pt x="356626" y="920909"/>
                      <a:pt x="366398" y="930681"/>
                    </a:cubicBezTo>
                    <a:close/>
                    <a:moveTo>
                      <a:pt x="233998" y="766678"/>
                    </a:moveTo>
                    <a:cubicBezTo>
                      <a:pt x="243770" y="776451"/>
                      <a:pt x="249814" y="789950"/>
                      <a:pt x="249814" y="804862"/>
                    </a:cubicBezTo>
                    <a:cubicBezTo>
                      <a:pt x="249814" y="834685"/>
                      <a:pt x="225637" y="858862"/>
                      <a:pt x="195814" y="858862"/>
                    </a:cubicBezTo>
                    <a:cubicBezTo>
                      <a:pt x="165991" y="858861"/>
                      <a:pt x="141814" y="834684"/>
                      <a:pt x="141814" y="804862"/>
                    </a:cubicBezTo>
                    <a:cubicBezTo>
                      <a:pt x="141814" y="775039"/>
                      <a:pt x="165991" y="750862"/>
                      <a:pt x="195814" y="750861"/>
                    </a:cubicBezTo>
                    <a:cubicBezTo>
                      <a:pt x="210726" y="750862"/>
                      <a:pt x="224226" y="756906"/>
                      <a:pt x="233998" y="766678"/>
                    </a:cubicBezTo>
                    <a:close/>
                    <a:moveTo>
                      <a:pt x="590271" y="1197175"/>
                    </a:moveTo>
                    <a:cubicBezTo>
                      <a:pt x="600043" y="1206947"/>
                      <a:pt x="606088" y="1220447"/>
                      <a:pt x="606088" y="1235359"/>
                    </a:cubicBezTo>
                    <a:cubicBezTo>
                      <a:pt x="606088" y="1265182"/>
                      <a:pt x="581911" y="1289359"/>
                      <a:pt x="552088" y="1289359"/>
                    </a:cubicBezTo>
                    <a:cubicBezTo>
                      <a:pt x="522265" y="1289358"/>
                      <a:pt x="498087" y="1265181"/>
                      <a:pt x="498088" y="1235359"/>
                    </a:cubicBezTo>
                    <a:cubicBezTo>
                      <a:pt x="498088" y="1205536"/>
                      <a:pt x="522265" y="1181359"/>
                      <a:pt x="552088" y="1181359"/>
                    </a:cubicBezTo>
                    <a:cubicBezTo>
                      <a:pt x="566999" y="1181359"/>
                      <a:pt x="580499" y="1187403"/>
                      <a:pt x="590271" y="1197175"/>
                    </a:cubicBezTo>
                    <a:close/>
                    <a:moveTo>
                      <a:pt x="105784" y="594507"/>
                    </a:moveTo>
                    <a:cubicBezTo>
                      <a:pt x="121246" y="608781"/>
                      <a:pt x="127546" y="631443"/>
                      <a:pt x="119975" y="652490"/>
                    </a:cubicBezTo>
                    <a:cubicBezTo>
                      <a:pt x="109879" y="680552"/>
                      <a:pt x="78946" y="695118"/>
                      <a:pt x="50884" y="685023"/>
                    </a:cubicBezTo>
                    <a:cubicBezTo>
                      <a:pt x="22821" y="674927"/>
                      <a:pt x="8256" y="643993"/>
                      <a:pt x="18351" y="615931"/>
                    </a:cubicBezTo>
                    <a:cubicBezTo>
                      <a:pt x="28447" y="587868"/>
                      <a:pt x="59380" y="573303"/>
                      <a:pt x="87443" y="583398"/>
                    </a:cubicBezTo>
                    <a:cubicBezTo>
                      <a:pt x="94458" y="585922"/>
                      <a:pt x="100630" y="589748"/>
                      <a:pt x="105784" y="594507"/>
                    </a:cubicBezTo>
                    <a:close/>
                    <a:moveTo>
                      <a:pt x="693169" y="1260833"/>
                    </a:moveTo>
                    <a:cubicBezTo>
                      <a:pt x="702942" y="1270606"/>
                      <a:pt x="708986" y="1284105"/>
                      <a:pt x="708985" y="1299017"/>
                    </a:cubicBezTo>
                    <a:cubicBezTo>
                      <a:pt x="708986" y="1328840"/>
                      <a:pt x="684809" y="1353017"/>
                      <a:pt x="654986" y="1353017"/>
                    </a:cubicBezTo>
                    <a:cubicBezTo>
                      <a:pt x="625162" y="1353016"/>
                      <a:pt x="600985" y="1328839"/>
                      <a:pt x="600986" y="1299017"/>
                    </a:cubicBezTo>
                    <a:cubicBezTo>
                      <a:pt x="600985" y="1269194"/>
                      <a:pt x="625162" y="1245017"/>
                      <a:pt x="654985" y="1245016"/>
                    </a:cubicBezTo>
                    <a:cubicBezTo>
                      <a:pt x="669897" y="1245017"/>
                      <a:pt x="683397" y="1251061"/>
                      <a:pt x="693169" y="1260833"/>
                    </a:cubicBezTo>
                    <a:close/>
                    <a:moveTo>
                      <a:pt x="916312" y="1527819"/>
                    </a:moveTo>
                    <a:cubicBezTo>
                      <a:pt x="924660" y="1538833"/>
                      <a:pt x="928807" y="1553031"/>
                      <a:pt x="926773" y="1567803"/>
                    </a:cubicBezTo>
                    <a:cubicBezTo>
                      <a:pt x="922704" y="1597347"/>
                      <a:pt x="895456" y="1618001"/>
                      <a:pt x="865911" y="1613932"/>
                    </a:cubicBezTo>
                    <a:cubicBezTo>
                      <a:pt x="836367" y="1609864"/>
                      <a:pt x="815714" y="1582615"/>
                      <a:pt x="819782" y="1553071"/>
                    </a:cubicBezTo>
                    <a:cubicBezTo>
                      <a:pt x="823850" y="1523527"/>
                      <a:pt x="851099" y="1502874"/>
                      <a:pt x="880643" y="1506942"/>
                    </a:cubicBezTo>
                    <a:cubicBezTo>
                      <a:pt x="895416" y="1508976"/>
                      <a:pt x="907965" y="1516805"/>
                      <a:pt x="916312" y="1527819"/>
                    </a:cubicBezTo>
                    <a:close/>
                    <a:moveTo>
                      <a:pt x="834969" y="1398878"/>
                    </a:moveTo>
                    <a:cubicBezTo>
                      <a:pt x="844742" y="1408651"/>
                      <a:pt x="850786" y="1422150"/>
                      <a:pt x="850785" y="1437061"/>
                    </a:cubicBezTo>
                    <a:cubicBezTo>
                      <a:pt x="850786" y="1466885"/>
                      <a:pt x="826609" y="1491062"/>
                      <a:pt x="796786" y="1491062"/>
                    </a:cubicBezTo>
                    <a:cubicBezTo>
                      <a:pt x="766962" y="1491061"/>
                      <a:pt x="742785" y="1466884"/>
                      <a:pt x="742786" y="1437062"/>
                    </a:cubicBezTo>
                    <a:cubicBezTo>
                      <a:pt x="742785" y="1407238"/>
                      <a:pt x="766962" y="1383061"/>
                      <a:pt x="796785" y="1383061"/>
                    </a:cubicBezTo>
                    <a:cubicBezTo>
                      <a:pt x="811697" y="1383061"/>
                      <a:pt x="825197" y="1389106"/>
                      <a:pt x="834969" y="1398878"/>
                    </a:cubicBezTo>
                    <a:close/>
                    <a:moveTo>
                      <a:pt x="355005" y="809803"/>
                    </a:moveTo>
                    <a:cubicBezTo>
                      <a:pt x="364778" y="819576"/>
                      <a:pt x="370822" y="833076"/>
                      <a:pt x="370821" y="847987"/>
                    </a:cubicBezTo>
                    <a:cubicBezTo>
                      <a:pt x="370822" y="877810"/>
                      <a:pt x="346645" y="901987"/>
                      <a:pt x="316822" y="901987"/>
                    </a:cubicBezTo>
                    <a:cubicBezTo>
                      <a:pt x="286998" y="901987"/>
                      <a:pt x="262821" y="877810"/>
                      <a:pt x="262822" y="847987"/>
                    </a:cubicBezTo>
                    <a:cubicBezTo>
                      <a:pt x="262821" y="818164"/>
                      <a:pt x="286998" y="793987"/>
                      <a:pt x="316821" y="793987"/>
                    </a:cubicBezTo>
                    <a:cubicBezTo>
                      <a:pt x="331733" y="793987"/>
                      <a:pt x="345233" y="800031"/>
                      <a:pt x="355005" y="809803"/>
                    </a:cubicBezTo>
                    <a:close/>
                    <a:moveTo>
                      <a:pt x="555591" y="1031064"/>
                    </a:moveTo>
                    <a:cubicBezTo>
                      <a:pt x="565363" y="1040837"/>
                      <a:pt x="571407" y="1054337"/>
                      <a:pt x="571407" y="1069248"/>
                    </a:cubicBezTo>
                    <a:cubicBezTo>
                      <a:pt x="571407" y="1099071"/>
                      <a:pt x="547230" y="1123248"/>
                      <a:pt x="517407" y="1123248"/>
                    </a:cubicBezTo>
                    <a:cubicBezTo>
                      <a:pt x="487584" y="1123248"/>
                      <a:pt x="463407" y="1099071"/>
                      <a:pt x="463407" y="1069248"/>
                    </a:cubicBezTo>
                    <a:cubicBezTo>
                      <a:pt x="463407" y="1039425"/>
                      <a:pt x="487584" y="1015248"/>
                      <a:pt x="517407" y="1015248"/>
                    </a:cubicBezTo>
                    <a:cubicBezTo>
                      <a:pt x="532318" y="1015248"/>
                      <a:pt x="545819" y="1021292"/>
                      <a:pt x="555591" y="1031064"/>
                    </a:cubicBezTo>
                    <a:close/>
                    <a:moveTo>
                      <a:pt x="487078" y="929258"/>
                    </a:moveTo>
                    <a:cubicBezTo>
                      <a:pt x="496851" y="939031"/>
                      <a:pt x="502895" y="952530"/>
                      <a:pt x="502894" y="967441"/>
                    </a:cubicBezTo>
                    <a:cubicBezTo>
                      <a:pt x="502895" y="997265"/>
                      <a:pt x="478718" y="1021442"/>
                      <a:pt x="448895" y="1021442"/>
                    </a:cubicBezTo>
                    <a:cubicBezTo>
                      <a:pt x="419071" y="1021441"/>
                      <a:pt x="394894" y="997264"/>
                      <a:pt x="394895" y="967442"/>
                    </a:cubicBezTo>
                    <a:cubicBezTo>
                      <a:pt x="394894" y="937618"/>
                      <a:pt x="419071" y="913441"/>
                      <a:pt x="448894" y="913441"/>
                    </a:cubicBezTo>
                    <a:cubicBezTo>
                      <a:pt x="463806" y="913441"/>
                      <a:pt x="477306" y="919486"/>
                      <a:pt x="487078" y="929258"/>
                    </a:cubicBezTo>
                    <a:close/>
                    <a:moveTo>
                      <a:pt x="251999" y="635580"/>
                    </a:moveTo>
                    <a:cubicBezTo>
                      <a:pt x="261772" y="645352"/>
                      <a:pt x="267816" y="658852"/>
                      <a:pt x="267816" y="673763"/>
                    </a:cubicBezTo>
                    <a:cubicBezTo>
                      <a:pt x="267816" y="703586"/>
                      <a:pt x="243639" y="727763"/>
                      <a:pt x="213816" y="727764"/>
                    </a:cubicBezTo>
                    <a:cubicBezTo>
                      <a:pt x="183992" y="727763"/>
                      <a:pt x="159815" y="703586"/>
                      <a:pt x="159816" y="673763"/>
                    </a:cubicBezTo>
                    <a:cubicBezTo>
                      <a:pt x="159816" y="643940"/>
                      <a:pt x="183992" y="619763"/>
                      <a:pt x="213815" y="619763"/>
                    </a:cubicBezTo>
                    <a:cubicBezTo>
                      <a:pt x="228727" y="619763"/>
                      <a:pt x="242227" y="625808"/>
                      <a:pt x="251999" y="635580"/>
                    </a:cubicBezTo>
                    <a:close/>
                    <a:moveTo>
                      <a:pt x="650002" y="1103118"/>
                    </a:moveTo>
                    <a:cubicBezTo>
                      <a:pt x="659774" y="1112891"/>
                      <a:pt x="665818" y="1126391"/>
                      <a:pt x="665818" y="1141302"/>
                    </a:cubicBezTo>
                    <a:cubicBezTo>
                      <a:pt x="665818" y="1171125"/>
                      <a:pt x="641641" y="1195302"/>
                      <a:pt x="611818" y="1195302"/>
                    </a:cubicBezTo>
                    <a:cubicBezTo>
                      <a:pt x="581995" y="1195302"/>
                      <a:pt x="557818" y="1171125"/>
                      <a:pt x="557818" y="1141302"/>
                    </a:cubicBezTo>
                    <a:cubicBezTo>
                      <a:pt x="557818" y="1111479"/>
                      <a:pt x="581995" y="1087302"/>
                      <a:pt x="611818" y="1087302"/>
                    </a:cubicBezTo>
                    <a:cubicBezTo>
                      <a:pt x="626730" y="1087302"/>
                      <a:pt x="640230" y="1093347"/>
                      <a:pt x="650002" y="1103118"/>
                    </a:cubicBezTo>
                    <a:close/>
                    <a:moveTo>
                      <a:pt x="826035" y="1284376"/>
                    </a:moveTo>
                    <a:cubicBezTo>
                      <a:pt x="835807" y="1294148"/>
                      <a:pt x="841851" y="1307648"/>
                      <a:pt x="841851" y="1322559"/>
                    </a:cubicBezTo>
                    <a:cubicBezTo>
                      <a:pt x="841851" y="1352383"/>
                      <a:pt x="817674" y="1376560"/>
                      <a:pt x="787852" y="1376560"/>
                    </a:cubicBezTo>
                    <a:cubicBezTo>
                      <a:pt x="758028" y="1376559"/>
                      <a:pt x="733851" y="1352382"/>
                      <a:pt x="733851" y="1322560"/>
                    </a:cubicBezTo>
                    <a:cubicBezTo>
                      <a:pt x="733851" y="1292736"/>
                      <a:pt x="758028" y="1268559"/>
                      <a:pt x="787851" y="1268559"/>
                    </a:cubicBezTo>
                    <a:cubicBezTo>
                      <a:pt x="802763" y="1268560"/>
                      <a:pt x="816263" y="1274604"/>
                      <a:pt x="826035" y="1284376"/>
                    </a:cubicBezTo>
                    <a:close/>
                    <a:moveTo>
                      <a:pt x="161981" y="460786"/>
                    </a:moveTo>
                    <a:cubicBezTo>
                      <a:pt x="177443" y="475061"/>
                      <a:pt x="183743" y="497723"/>
                      <a:pt x="176172" y="518770"/>
                    </a:cubicBezTo>
                    <a:cubicBezTo>
                      <a:pt x="166076" y="546831"/>
                      <a:pt x="135142" y="561397"/>
                      <a:pt x="107080" y="551302"/>
                    </a:cubicBezTo>
                    <a:cubicBezTo>
                      <a:pt x="79018" y="541206"/>
                      <a:pt x="64452" y="510272"/>
                      <a:pt x="74548" y="482210"/>
                    </a:cubicBezTo>
                    <a:cubicBezTo>
                      <a:pt x="84643" y="454148"/>
                      <a:pt x="115577" y="439582"/>
                      <a:pt x="143640" y="449678"/>
                    </a:cubicBezTo>
                    <a:cubicBezTo>
                      <a:pt x="150655" y="452202"/>
                      <a:pt x="156827" y="456028"/>
                      <a:pt x="161981" y="460786"/>
                    </a:cubicBezTo>
                    <a:close/>
                    <a:moveTo>
                      <a:pt x="949467" y="1389938"/>
                    </a:moveTo>
                    <a:cubicBezTo>
                      <a:pt x="959239" y="1399710"/>
                      <a:pt x="965284" y="1413210"/>
                      <a:pt x="965284" y="1428121"/>
                    </a:cubicBezTo>
                    <a:cubicBezTo>
                      <a:pt x="965284" y="1457944"/>
                      <a:pt x="941107" y="1482121"/>
                      <a:pt x="911284" y="1482122"/>
                    </a:cubicBezTo>
                    <a:cubicBezTo>
                      <a:pt x="881460" y="1482121"/>
                      <a:pt x="857283" y="1457944"/>
                      <a:pt x="857284" y="1428121"/>
                    </a:cubicBezTo>
                    <a:cubicBezTo>
                      <a:pt x="857284" y="1398298"/>
                      <a:pt x="881461" y="1374121"/>
                      <a:pt x="911283" y="1374121"/>
                    </a:cubicBezTo>
                    <a:cubicBezTo>
                      <a:pt x="926195" y="1374121"/>
                      <a:pt x="939695" y="1380166"/>
                      <a:pt x="949467" y="1389938"/>
                    </a:cubicBezTo>
                    <a:close/>
                    <a:moveTo>
                      <a:pt x="762909" y="1158525"/>
                    </a:moveTo>
                    <a:cubicBezTo>
                      <a:pt x="772681" y="1168297"/>
                      <a:pt x="778726" y="1181798"/>
                      <a:pt x="778726" y="1196709"/>
                    </a:cubicBezTo>
                    <a:cubicBezTo>
                      <a:pt x="778726" y="1226532"/>
                      <a:pt x="754549" y="1250709"/>
                      <a:pt x="724726" y="1250709"/>
                    </a:cubicBezTo>
                    <a:cubicBezTo>
                      <a:pt x="694902" y="1250709"/>
                      <a:pt x="670725" y="1226532"/>
                      <a:pt x="670726" y="1196709"/>
                    </a:cubicBezTo>
                    <a:cubicBezTo>
                      <a:pt x="670726" y="1166886"/>
                      <a:pt x="694903" y="1142709"/>
                      <a:pt x="724725" y="1142709"/>
                    </a:cubicBezTo>
                    <a:cubicBezTo>
                      <a:pt x="739637" y="1142709"/>
                      <a:pt x="753137" y="1148753"/>
                      <a:pt x="762909" y="1158525"/>
                    </a:cubicBezTo>
                    <a:close/>
                    <a:moveTo>
                      <a:pt x="1049685" y="1505409"/>
                    </a:moveTo>
                    <a:cubicBezTo>
                      <a:pt x="1058034" y="1516423"/>
                      <a:pt x="1062180" y="1530621"/>
                      <a:pt x="1060146" y="1545394"/>
                    </a:cubicBezTo>
                    <a:cubicBezTo>
                      <a:pt x="1056078" y="1574938"/>
                      <a:pt x="1028829" y="1595591"/>
                      <a:pt x="999284" y="1591523"/>
                    </a:cubicBezTo>
                    <a:cubicBezTo>
                      <a:pt x="969740" y="1587455"/>
                      <a:pt x="949087" y="1560206"/>
                      <a:pt x="953155" y="1530662"/>
                    </a:cubicBezTo>
                    <a:cubicBezTo>
                      <a:pt x="957223" y="1501117"/>
                      <a:pt x="984472" y="1480464"/>
                      <a:pt x="1014016" y="1484532"/>
                    </a:cubicBezTo>
                    <a:cubicBezTo>
                      <a:pt x="1028789" y="1486567"/>
                      <a:pt x="1041338" y="1494396"/>
                      <a:pt x="1049685" y="1505409"/>
                    </a:cubicBezTo>
                    <a:close/>
                    <a:moveTo>
                      <a:pt x="372466" y="676350"/>
                    </a:moveTo>
                    <a:cubicBezTo>
                      <a:pt x="382239" y="686123"/>
                      <a:pt x="388283" y="699622"/>
                      <a:pt x="388282" y="714533"/>
                    </a:cubicBezTo>
                    <a:cubicBezTo>
                      <a:pt x="388283" y="744357"/>
                      <a:pt x="364106" y="768534"/>
                      <a:pt x="334283" y="768534"/>
                    </a:cubicBezTo>
                    <a:cubicBezTo>
                      <a:pt x="304459" y="768533"/>
                      <a:pt x="280282" y="744356"/>
                      <a:pt x="280283" y="714534"/>
                    </a:cubicBezTo>
                    <a:cubicBezTo>
                      <a:pt x="280282" y="684710"/>
                      <a:pt x="304459" y="660533"/>
                      <a:pt x="334282" y="660533"/>
                    </a:cubicBezTo>
                    <a:cubicBezTo>
                      <a:pt x="349194" y="660533"/>
                      <a:pt x="362694" y="666578"/>
                      <a:pt x="372466" y="676350"/>
                    </a:cubicBezTo>
                    <a:close/>
                    <a:moveTo>
                      <a:pt x="471899" y="791893"/>
                    </a:moveTo>
                    <a:cubicBezTo>
                      <a:pt x="481672" y="801666"/>
                      <a:pt x="487715" y="815165"/>
                      <a:pt x="487715" y="830077"/>
                    </a:cubicBezTo>
                    <a:cubicBezTo>
                      <a:pt x="487715" y="859900"/>
                      <a:pt x="463538" y="884077"/>
                      <a:pt x="433716" y="884077"/>
                    </a:cubicBezTo>
                    <a:cubicBezTo>
                      <a:pt x="403892" y="884076"/>
                      <a:pt x="379715" y="859899"/>
                      <a:pt x="379715" y="830077"/>
                    </a:cubicBezTo>
                    <a:cubicBezTo>
                      <a:pt x="379715" y="800254"/>
                      <a:pt x="403892" y="776077"/>
                      <a:pt x="433715" y="776077"/>
                    </a:cubicBezTo>
                    <a:cubicBezTo>
                      <a:pt x="448627" y="776077"/>
                      <a:pt x="462127" y="782121"/>
                      <a:pt x="471899" y="791893"/>
                    </a:cubicBezTo>
                    <a:close/>
                    <a:moveTo>
                      <a:pt x="298819" y="524150"/>
                    </a:moveTo>
                    <a:cubicBezTo>
                      <a:pt x="308592" y="533922"/>
                      <a:pt x="314635" y="547422"/>
                      <a:pt x="314635" y="562333"/>
                    </a:cubicBezTo>
                    <a:cubicBezTo>
                      <a:pt x="314635" y="592156"/>
                      <a:pt x="290458" y="616333"/>
                      <a:pt x="260636" y="616333"/>
                    </a:cubicBezTo>
                    <a:cubicBezTo>
                      <a:pt x="230812" y="616333"/>
                      <a:pt x="206635" y="592156"/>
                      <a:pt x="206635" y="562333"/>
                    </a:cubicBezTo>
                    <a:cubicBezTo>
                      <a:pt x="206635" y="532510"/>
                      <a:pt x="230812" y="508333"/>
                      <a:pt x="260635" y="508333"/>
                    </a:cubicBezTo>
                    <a:cubicBezTo>
                      <a:pt x="275547" y="508333"/>
                      <a:pt x="289047" y="514378"/>
                      <a:pt x="298819" y="524150"/>
                    </a:cubicBezTo>
                    <a:close/>
                    <a:moveTo>
                      <a:pt x="665694" y="964126"/>
                    </a:moveTo>
                    <a:cubicBezTo>
                      <a:pt x="675466" y="973898"/>
                      <a:pt x="681511" y="987398"/>
                      <a:pt x="681510" y="1002310"/>
                    </a:cubicBezTo>
                    <a:cubicBezTo>
                      <a:pt x="681511" y="1032133"/>
                      <a:pt x="657334" y="1056310"/>
                      <a:pt x="627511" y="1056310"/>
                    </a:cubicBezTo>
                    <a:cubicBezTo>
                      <a:pt x="597687" y="1056309"/>
                      <a:pt x="573510" y="1032132"/>
                      <a:pt x="573511" y="1002310"/>
                    </a:cubicBezTo>
                    <a:cubicBezTo>
                      <a:pt x="573510" y="972487"/>
                      <a:pt x="597687" y="948310"/>
                      <a:pt x="627510" y="948309"/>
                    </a:cubicBezTo>
                    <a:cubicBezTo>
                      <a:pt x="642422" y="948310"/>
                      <a:pt x="655922" y="954354"/>
                      <a:pt x="665694" y="964126"/>
                    </a:cubicBezTo>
                    <a:close/>
                    <a:moveTo>
                      <a:pt x="593305" y="862709"/>
                    </a:moveTo>
                    <a:cubicBezTo>
                      <a:pt x="603078" y="872482"/>
                      <a:pt x="609122" y="885981"/>
                      <a:pt x="609122" y="900893"/>
                    </a:cubicBezTo>
                    <a:cubicBezTo>
                      <a:pt x="609122" y="930716"/>
                      <a:pt x="584945" y="954893"/>
                      <a:pt x="555122" y="954893"/>
                    </a:cubicBezTo>
                    <a:cubicBezTo>
                      <a:pt x="525298" y="954892"/>
                      <a:pt x="501121" y="930715"/>
                      <a:pt x="501122" y="900893"/>
                    </a:cubicBezTo>
                    <a:cubicBezTo>
                      <a:pt x="501122" y="871070"/>
                      <a:pt x="525298" y="846893"/>
                      <a:pt x="555121" y="846892"/>
                    </a:cubicBezTo>
                    <a:cubicBezTo>
                      <a:pt x="570033" y="846893"/>
                      <a:pt x="583533" y="852937"/>
                      <a:pt x="593305" y="862709"/>
                    </a:cubicBezTo>
                    <a:close/>
                    <a:moveTo>
                      <a:pt x="941072" y="1277797"/>
                    </a:moveTo>
                    <a:cubicBezTo>
                      <a:pt x="950845" y="1287570"/>
                      <a:pt x="956889" y="1301069"/>
                      <a:pt x="956889" y="1315981"/>
                    </a:cubicBezTo>
                    <a:cubicBezTo>
                      <a:pt x="956889" y="1345804"/>
                      <a:pt x="932712" y="1369981"/>
                      <a:pt x="902889" y="1369981"/>
                    </a:cubicBezTo>
                    <a:cubicBezTo>
                      <a:pt x="873065" y="1369980"/>
                      <a:pt x="848888" y="1345803"/>
                      <a:pt x="848889" y="1315981"/>
                    </a:cubicBezTo>
                    <a:cubicBezTo>
                      <a:pt x="848889" y="1286158"/>
                      <a:pt x="873065" y="1261981"/>
                      <a:pt x="902888" y="1261980"/>
                    </a:cubicBezTo>
                    <a:cubicBezTo>
                      <a:pt x="917800" y="1261981"/>
                      <a:pt x="931300" y="1268025"/>
                      <a:pt x="941072" y="1277797"/>
                    </a:cubicBezTo>
                    <a:close/>
                    <a:moveTo>
                      <a:pt x="761042" y="1042417"/>
                    </a:moveTo>
                    <a:cubicBezTo>
                      <a:pt x="770814" y="1052189"/>
                      <a:pt x="776858" y="1065689"/>
                      <a:pt x="776858" y="1080600"/>
                    </a:cubicBezTo>
                    <a:cubicBezTo>
                      <a:pt x="776858" y="1110423"/>
                      <a:pt x="752681" y="1134600"/>
                      <a:pt x="722859" y="1134601"/>
                    </a:cubicBezTo>
                    <a:cubicBezTo>
                      <a:pt x="693035" y="1134600"/>
                      <a:pt x="668858" y="1110423"/>
                      <a:pt x="668858" y="1080600"/>
                    </a:cubicBezTo>
                    <a:cubicBezTo>
                      <a:pt x="668858" y="1050777"/>
                      <a:pt x="693035" y="1026600"/>
                      <a:pt x="722858" y="1026600"/>
                    </a:cubicBezTo>
                    <a:cubicBezTo>
                      <a:pt x="737770" y="1026600"/>
                      <a:pt x="751270" y="1032645"/>
                      <a:pt x="761042" y="1042417"/>
                    </a:cubicBezTo>
                    <a:close/>
                    <a:moveTo>
                      <a:pt x="885860" y="1173438"/>
                    </a:moveTo>
                    <a:cubicBezTo>
                      <a:pt x="895632" y="1183211"/>
                      <a:pt x="901676" y="1196711"/>
                      <a:pt x="901676" y="1211622"/>
                    </a:cubicBezTo>
                    <a:cubicBezTo>
                      <a:pt x="901676" y="1241445"/>
                      <a:pt x="877499" y="1265622"/>
                      <a:pt x="847676" y="1265622"/>
                    </a:cubicBezTo>
                    <a:cubicBezTo>
                      <a:pt x="817853" y="1265622"/>
                      <a:pt x="793676" y="1241445"/>
                      <a:pt x="793676" y="1211622"/>
                    </a:cubicBezTo>
                    <a:cubicBezTo>
                      <a:pt x="793676" y="1181799"/>
                      <a:pt x="817853" y="1157622"/>
                      <a:pt x="847676" y="1157622"/>
                    </a:cubicBezTo>
                    <a:cubicBezTo>
                      <a:pt x="862588" y="1157622"/>
                      <a:pt x="876088" y="1163666"/>
                      <a:pt x="885860" y="1173438"/>
                    </a:cubicBezTo>
                    <a:close/>
                    <a:moveTo>
                      <a:pt x="496087" y="668302"/>
                    </a:moveTo>
                    <a:cubicBezTo>
                      <a:pt x="505860" y="678075"/>
                      <a:pt x="511904" y="691574"/>
                      <a:pt x="511903" y="706485"/>
                    </a:cubicBezTo>
                    <a:cubicBezTo>
                      <a:pt x="511904" y="736309"/>
                      <a:pt x="487727" y="760486"/>
                      <a:pt x="457904" y="760486"/>
                    </a:cubicBezTo>
                    <a:cubicBezTo>
                      <a:pt x="428080" y="760485"/>
                      <a:pt x="403903" y="736308"/>
                      <a:pt x="403904" y="706486"/>
                    </a:cubicBezTo>
                    <a:cubicBezTo>
                      <a:pt x="403903" y="676662"/>
                      <a:pt x="428080" y="652485"/>
                      <a:pt x="457903" y="652485"/>
                    </a:cubicBezTo>
                    <a:cubicBezTo>
                      <a:pt x="472815" y="652485"/>
                      <a:pt x="486315" y="658530"/>
                      <a:pt x="496087" y="668302"/>
                    </a:cubicBezTo>
                    <a:close/>
                    <a:moveTo>
                      <a:pt x="1067538" y="1359848"/>
                    </a:moveTo>
                    <a:cubicBezTo>
                      <a:pt x="1077310" y="1369620"/>
                      <a:pt x="1083354" y="1383120"/>
                      <a:pt x="1083354" y="1398031"/>
                    </a:cubicBezTo>
                    <a:cubicBezTo>
                      <a:pt x="1083354" y="1427854"/>
                      <a:pt x="1059177" y="1452031"/>
                      <a:pt x="1029354" y="1452032"/>
                    </a:cubicBezTo>
                    <a:cubicBezTo>
                      <a:pt x="999531" y="1452031"/>
                      <a:pt x="975354" y="1427854"/>
                      <a:pt x="975354" y="1398031"/>
                    </a:cubicBezTo>
                    <a:cubicBezTo>
                      <a:pt x="975354" y="1368208"/>
                      <a:pt x="999531" y="1344031"/>
                      <a:pt x="1029354" y="1344031"/>
                    </a:cubicBezTo>
                    <a:cubicBezTo>
                      <a:pt x="1044266" y="1344031"/>
                      <a:pt x="1057766" y="1350076"/>
                      <a:pt x="1067538" y="1359848"/>
                    </a:cubicBezTo>
                    <a:close/>
                    <a:moveTo>
                      <a:pt x="230876" y="339840"/>
                    </a:moveTo>
                    <a:cubicBezTo>
                      <a:pt x="246338" y="354114"/>
                      <a:pt x="252638" y="376777"/>
                      <a:pt x="245067" y="397823"/>
                    </a:cubicBezTo>
                    <a:cubicBezTo>
                      <a:pt x="234971" y="425885"/>
                      <a:pt x="204037" y="440451"/>
                      <a:pt x="175975" y="430355"/>
                    </a:cubicBezTo>
                    <a:cubicBezTo>
                      <a:pt x="147912" y="420260"/>
                      <a:pt x="133347" y="389326"/>
                      <a:pt x="143443" y="361263"/>
                    </a:cubicBezTo>
                    <a:cubicBezTo>
                      <a:pt x="153538" y="333201"/>
                      <a:pt x="184472" y="318636"/>
                      <a:pt x="212534" y="328731"/>
                    </a:cubicBezTo>
                    <a:cubicBezTo>
                      <a:pt x="219550" y="331255"/>
                      <a:pt x="225722" y="335082"/>
                      <a:pt x="230876" y="339840"/>
                    </a:cubicBezTo>
                    <a:close/>
                    <a:moveTo>
                      <a:pt x="419431" y="563401"/>
                    </a:moveTo>
                    <a:cubicBezTo>
                      <a:pt x="429203" y="573173"/>
                      <a:pt x="435247" y="586673"/>
                      <a:pt x="435247" y="601584"/>
                    </a:cubicBezTo>
                    <a:cubicBezTo>
                      <a:pt x="435247" y="631407"/>
                      <a:pt x="411070" y="655584"/>
                      <a:pt x="381247" y="655585"/>
                    </a:cubicBezTo>
                    <a:cubicBezTo>
                      <a:pt x="351424" y="655584"/>
                      <a:pt x="327247" y="631407"/>
                      <a:pt x="327247" y="601584"/>
                    </a:cubicBezTo>
                    <a:cubicBezTo>
                      <a:pt x="327247" y="571761"/>
                      <a:pt x="351424" y="547584"/>
                      <a:pt x="381247" y="547584"/>
                    </a:cubicBezTo>
                    <a:cubicBezTo>
                      <a:pt x="396159" y="547584"/>
                      <a:pt x="409659" y="553629"/>
                      <a:pt x="419431" y="563401"/>
                    </a:cubicBezTo>
                    <a:close/>
                    <a:moveTo>
                      <a:pt x="590502" y="740353"/>
                    </a:moveTo>
                    <a:cubicBezTo>
                      <a:pt x="600274" y="750126"/>
                      <a:pt x="606318" y="763626"/>
                      <a:pt x="606318" y="778537"/>
                    </a:cubicBezTo>
                    <a:cubicBezTo>
                      <a:pt x="606318" y="808360"/>
                      <a:pt x="582141" y="832537"/>
                      <a:pt x="552318" y="832537"/>
                    </a:cubicBezTo>
                    <a:cubicBezTo>
                      <a:pt x="522495" y="832537"/>
                      <a:pt x="498318" y="808360"/>
                      <a:pt x="498318" y="778537"/>
                    </a:cubicBezTo>
                    <a:cubicBezTo>
                      <a:pt x="498318" y="748714"/>
                      <a:pt x="522495" y="724537"/>
                      <a:pt x="552318" y="724537"/>
                    </a:cubicBezTo>
                    <a:cubicBezTo>
                      <a:pt x="567229" y="724537"/>
                      <a:pt x="580730" y="730581"/>
                      <a:pt x="590502" y="740353"/>
                    </a:cubicBezTo>
                    <a:close/>
                    <a:moveTo>
                      <a:pt x="1178028" y="1450348"/>
                    </a:moveTo>
                    <a:cubicBezTo>
                      <a:pt x="1186376" y="1461363"/>
                      <a:pt x="1190522" y="1475561"/>
                      <a:pt x="1188488" y="1490333"/>
                    </a:cubicBezTo>
                    <a:cubicBezTo>
                      <a:pt x="1184420" y="1519877"/>
                      <a:pt x="1157171" y="1540530"/>
                      <a:pt x="1127627" y="1536462"/>
                    </a:cubicBezTo>
                    <a:cubicBezTo>
                      <a:pt x="1098082" y="1532394"/>
                      <a:pt x="1077429" y="1505145"/>
                      <a:pt x="1081497" y="1475601"/>
                    </a:cubicBezTo>
                    <a:cubicBezTo>
                      <a:pt x="1085565" y="1446057"/>
                      <a:pt x="1112814" y="1425403"/>
                      <a:pt x="1142359" y="1429472"/>
                    </a:cubicBezTo>
                    <a:cubicBezTo>
                      <a:pt x="1157130" y="1431505"/>
                      <a:pt x="1169680" y="1439335"/>
                      <a:pt x="1178028" y="1450348"/>
                    </a:cubicBezTo>
                    <a:close/>
                    <a:moveTo>
                      <a:pt x="886395" y="1048351"/>
                    </a:moveTo>
                    <a:cubicBezTo>
                      <a:pt x="896168" y="1058124"/>
                      <a:pt x="902211" y="1071623"/>
                      <a:pt x="902211" y="1086534"/>
                    </a:cubicBezTo>
                    <a:cubicBezTo>
                      <a:pt x="902212" y="1116358"/>
                      <a:pt x="878035" y="1140535"/>
                      <a:pt x="848212" y="1140535"/>
                    </a:cubicBezTo>
                    <a:cubicBezTo>
                      <a:pt x="818388" y="1140534"/>
                      <a:pt x="794211" y="1116357"/>
                      <a:pt x="794211" y="1086535"/>
                    </a:cubicBezTo>
                    <a:cubicBezTo>
                      <a:pt x="794211" y="1056711"/>
                      <a:pt x="818388" y="1032534"/>
                      <a:pt x="848211" y="1032534"/>
                    </a:cubicBezTo>
                    <a:cubicBezTo>
                      <a:pt x="863123" y="1032535"/>
                      <a:pt x="876623" y="1038579"/>
                      <a:pt x="886395" y="1048351"/>
                    </a:cubicBezTo>
                    <a:close/>
                    <a:moveTo>
                      <a:pt x="755255" y="887564"/>
                    </a:moveTo>
                    <a:cubicBezTo>
                      <a:pt x="765027" y="897336"/>
                      <a:pt x="771072" y="910837"/>
                      <a:pt x="771072" y="925748"/>
                    </a:cubicBezTo>
                    <a:cubicBezTo>
                      <a:pt x="771072" y="955571"/>
                      <a:pt x="746895" y="979748"/>
                      <a:pt x="717072" y="979748"/>
                    </a:cubicBezTo>
                    <a:cubicBezTo>
                      <a:pt x="687248" y="979748"/>
                      <a:pt x="663071" y="955571"/>
                      <a:pt x="663072" y="925748"/>
                    </a:cubicBezTo>
                    <a:cubicBezTo>
                      <a:pt x="663072" y="895925"/>
                      <a:pt x="687249" y="871748"/>
                      <a:pt x="717072" y="871748"/>
                    </a:cubicBezTo>
                    <a:cubicBezTo>
                      <a:pt x="731983" y="871748"/>
                      <a:pt x="745483" y="877792"/>
                      <a:pt x="755255" y="887564"/>
                    </a:cubicBezTo>
                    <a:close/>
                    <a:moveTo>
                      <a:pt x="361295" y="409619"/>
                    </a:moveTo>
                    <a:cubicBezTo>
                      <a:pt x="371067" y="419392"/>
                      <a:pt x="377111" y="432891"/>
                      <a:pt x="377111" y="447803"/>
                    </a:cubicBezTo>
                    <a:cubicBezTo>
                      <a:pt x="377111" y="477626"/>
                      <a:pt x="352934" y="501803"/>
                      <a:pt x="323111" y="501803"/>
                    </a:cubicBezTo>
                    <a:cubicBezTo>
                      <a:pt x="293288" y="501802"/>
                      <a:pt x="269111" y="477625"/>
                      <a:pt x="269111" y="447803"/>
                    </a:cubicBezTo>
                    <a:cubicBezTo>
                      <a:pt x="269111" y="417980"/>
                      <a:pt x="293288" y="393803"/>
                      <a:pt x="323111" y="393802"/>
                    </a:cubicBezTo>
                    <a:cubicBezTo>
                      <a:pt x="338023" y="393803"/>
                      <a:pt x="351523" y="399847"/>
                      <a:pt x="361295" y="409619"/>
                    </a:cubicBezTo>
                    <a:close/>
                    <a:moveTo>
                      <a:pt x="1056788" y="1248247"/>
                    </a:moveTo>
                    <a:cubicBezTo>
                      <a:pt x="1066560" y="1258019"/>
                      <a:pt x="1072604" y="1271520"/>
                      <a:pt x="1072604" y="1286431"/>
                    </a:cubicBezTo>
                    <a:cubicBezTo>
                      <a:pt x="1072604" y="1316254"/>
                      <a:pt x="1048427" y="1340431"/>
                      <a:pt x="1018604" y="1340431"/>
                    </a:cubicBezTo>
                    <a:cubicBezTo>
                      <a:pt x="988781" y="1340431"/>
                      <a:pt x="964604" y="1316254"/>
                      <a:pt x="964604" y="1286431"/>
                    </a:cubicBezTo>
                    <a:cubicBezTo>
                      <a:pt x="964604" y="1256608"/>
                      <a:pt x="988781" y="1232431"/>
                      <a:pt x="1018604" y="1232431"/>
                    </a:cubicBezTo>
                    <a:cubicBezTo>
                      <a:pt x="1033515" y="1232431"/>
                      <a:pt x="1047016" y="1238476"/>
                      <a:pt x="1056788" y="1248247"/>
                    </a:cubicBezTo>
                    <a:close/>
                    <a:moveTo>
                      <a:pt x="1001034" y="1141534"/>
                    </a:moveTo>
                    <a:cubicBezTo>
                      <a:pt x="1010806" y="1151307"/>
                      <a:pt x="1016850" y="1164806"/>
                      <a:pt x="1016850" y="1179718"/>
                    </a:cubicBezTo>
                    <a:cubicBezTo>
                      <a:pt x="1016850" y="1209541"/>
                      <a:pt x="992673" y="1233718"/>
                      <a:pt x="962850" y="1233718"/>
                    </a:cubicBezTo>
                    <a:cubicBezTo>
                      <a:pt x="933027" y="1233717"/>
                      <a:pt x="908850" y="1209540"/>
                      <a:pt x="908850" y="1179718"/>
                    </a:cubicBezTo>
                    <a:cubicBezTo>
                      <a:pt x="908850" y="1149895"/>
                      <a:pt x="933027" y="1125718"/>
                      <a:pt x="962850" y="1125717"/>
                    </a:cubicBezTo>
                    <a:cubicBezTo>
                      <a:pt x="977762" y="1125718"/>
                      <a:pt x="991262" y="1131762"/>
                      <a:pt x="1001034" y="1141534"/>
                    </a:cubicBezTo>
                    <a:close/>
                    <a:moveTo>
                      <a:pt x="547623" y="555783"/>
                    </a:moveTo>
                    <a:cubicBezTo>
                      <a:pt x="557396" y="565556"/>
                      <a:pt x="563440" y="579055"/>
                      <a:pt x="563440" y="593967"/>
                    </a:cubicBezTo>
                    <a:cubicBezTo>
                      <a:pt x="563440" y="623790"/>
                      <a:pt x="539263" y="647967"/>
                      <a:pt x="509440" y="647967"/>
                    </a:cubicBezTo>
                    <a:cubicBezTo>
                      <a:pt x="479617" y="647966"/>
                      <a:pt x="455440" y="623789"/>
                      <a:pt x="455440" y="593967"/>
                    </a:cubicBezTo>
                    <a:cubicBezTo>
                      <a:pt x="455440" y="564144"/>
                      <a:pt x="479617" y="539967"/>
                      <a:pt x="509440" y="539966"/>
                    </a:cubicBezTo>
                    <a:cubicBezTo>
                      <a:pt x="524351" y="539967"/>
                      <a:pt x="537851" y="546011"/>
                      <a:pt x="547623" y="555783"/>
                    </a:cubicBezTo>
                    <a:close/>
                    <a:moveTo>
                      <a:pt x="864331" y="934929"/>
                    </a:moveTo>
                    <a:cubicBezTo>
                      <a:pt x="874103" y="944701"/>
                      <a:pt x="880148" y="958201"/>
                      <a:pt x="880148" y="973112"/>
                    </a:cubicBezTo>
                    <a:cubicBezTo>
                      <a:pt x="880148" y="1002935"/>
                      <a:pt x="855971" y="1027112"/>
                      <a:pt x="826148" y="1027113"/>
                    </a:cubicBezTo>
                    <a:cubicBezTo>
                      <a:pt x="796324" y="1027112"/>
                      <a:pt x="772147" y="1002935"/>
                      <a:pt x="772148" y="973112"/>
                    </a:cubicBezTo>
                    <a:cubicBezTo>
                      <a:pt x="772148" y="943289"/>
                      <a:pt x="796325" y="919112"/>
                      <a:pt x="826148" y="919112"/>
                    </a:cubicBezTo>
                    <a:cubicBezTo>
                      <a:pt x="841059" y="919112"/>
                      <a:pt x="854559" y="925157"/>
                      <a:pt x="864331" y="934929"/>
                    </a:cubicBezTo>
                    <a:close/>
                    <a:moveTo>
                      <a:pt x="1164048" y="1298505"/>
                    </a:moveTo>
                    <a:cubicBezTo>
                      <a:pt x="1173821" y="1308278"/>
                      <a:pt x="1179865" y="1321777"/>
                      <a:pt x="1179865" y="1336689"/>
                    </a:cubicBezTo>
                    <a:cubicBezTo>
                      <a:pt x="1179865" y="1366512"/>
                      <a:pt x="1155688" y="1390689"/>
                      <a:pt x="1125865" y="1390689"/>
                    </a:cubicBezTo>
                    <a:cubicBezTo>
                      <a:pt x="1096041" y="1390688"/>
                      <a:pt x="1071864" y="1366511"/>
                      <a:pt x="1071865" y="1336689"/>
                    </a:cubicBezTo>
                    <a:cubicBezTo>
                      <a:pt x="1071865" y="1306866"/>
                      <a:pt x="1096042" y="1282689"/>
                      <a:pt x="1125865" y="1282688"/>
                    </a:cubicBezTo>
                    <a:cubicBezTo>
                      <a:pt x="1140776" y="1282689"/>
                      <a:pt x="1154276" y="1288733"/>
                      <a:pt x="1164048" y="1298505"/>
                    </a:cubicBezTo>
                    <a:close/>
                    <a:moveTo>
                      <a:pt x="299607" y="237236"/>
                    </a:moveTo>
                    <a:cubicBezTo>
                      <a:pt x="309379" y="247008"/>
                      <a:pt x="315423" y="260508"/>
                      <a:pt x="315423" y="275419"/>
                    </a:cubicBezTo>
                    <a:cubicBezTo>
                      <a:pt x="315424" y="305243"/>
                      <a:pt x="291247" y="329420"/>
                      <a:pt x="261423" y="329419"/>
                    </a:cubicBezTo>
                    <a:cubicBezTo>
                      <a:pt x="231600" y="329420"/>
                      <a:pt x="207423" y="305242"/>
                      <a:pt x="207423" y="275420"/>
                    </a:cubicBezTo>
                    <a:cubicBezTo>
                      <a:pt x="207423" y="245596"/>
                      <a:pt x="231600" y="221419"/>
                      <a:pt x="261423" y="221420"/>
                    </a:cubicBezTo>
                    <a:cubicBezTo>
                      <a:pt x="276335" y="221419"/>
                      <a:pt x="289835" y="227464"/>
                      <a:pt x="299607" y="237236"/>
                    </a:cubicBezTo>
                    <a:close/>
                    <a:moveTo>
                      <a:pt x="479449" y="442491"/>
                    </a:moveTo>
                    <a:cubicBezTo>
                      <a:pt x="489221" y="452264"/>
                      <a:pt x="495265" y="465763"/>
                      <a:pt x="495265" y="480674"/>
                    </a:cubicBezTo>
                    <a:cubicBezTo>
                      <a:pt x="495265" y="510498"/>
                      <a:pt x="471088" y="534675"/>
                      <a:pt x="441265" y="534675"/>
                    </a:cubicBezTo>
                    <a:cubicBezTo>
                      <a:pt x="411442" y="534674"/>
                      <a:pt x="387265" y="510497"/>
                      <a:pt x="387265" y="480675"/>
                    </a:cubicBezTo>
                    <a:cubicBezTo>
                      <a:pt x="387265" y="450851"/>
                      <a:pt x="411442" y="426674"/>
                      <a:pt x="441265" y="426674"/>
                    </a:cubicBezTo>
                    <a:cubicBezTo>
                      <a:pt x="456177" y="426675"/>
                      <a:pt x="469677" y="432719"/>
                      <a:pt x="479449" y="442491"/>
                    </a:cubicBezTo>
                    <a:close/>
                    <a:moveTo>
                      <a:pt x="638697" y="630589"/>
                    </a:moveTo>
                    <a:cubicBezTo>
                      <a:pt x="648469" y="640361"/>
                      <a:pt x="654513" y="653861"/>
                      <a:pt x="654513" y="668772"/>
                    </a:cubicBezTo>
                    <a:cubicBezTo>
                      <a:pt x="654513" y="698596"/>
                      <a:pt x="630336" y="722773"/>
                      <a:pt x="600513" y="722773"/>
                    </a:cubicBezTo>
                    <a:cubicBezTo>
                      <a:pt x="570690" y="722772"/>
                      <a:pt x="546513" y="698595"/>
                      <a:pt x="546513" y="668772"/>
                    </a:cubicBezTo>
                    <a:cubicBezTo>
                      <a:pt x="546513" y="638949"/>
                      <a:pt x="570690" y="614772"/>
                      <a:pt x="600513" y="614772"/>
                    </a:cubicBezTo>
                    <a:cubicBezTo>
                      <a:pt x="615425" y="614772"/>
                      <a:pt x="628925" y="620817"/>
                      <a:pt x="638697" y="630589"/>
                    </a:cubicBezTo>
                    <a:close/>
                    <a:moveTo>
                      <a:pt x="1284662" y="1388738"/>
                    </a:moveTo>
                    <a:cubicBezTo>
                      <a:pt x="1293010" y="1399753"/>
                      <a:pt x="1297156" y="1413951"/>
                      <a:pt x="1295122" y="1428723"/>
                    </a:cubicBezTo>
                    <a:cubicBezTo>
                      <a:pt x="1291054" y="1458267"/>
                      <a:pt x="1263805" y="1478920"/>
                      <a:pt x="1234261" y="1474852"/>
                    </a:cubicBezTo>
                    <a:cubicBezTo>
                      <a:pt x="1204717" y="1470784"/>
                      <a:pt x="1184064" y="1443535"/>
                      <a:pt x="1188132" y="1413991"/>
                    </a:cubicBezTo>
                    <a:cubicBezTo>
                      <a:pt x="1192200" y="1384447"/>
                      <a:pt x="1219449" y="1363794"/>
                      <a:pt x="1248993" y="1367862"/>
                    </a:cubicBezTo>
                    <a:cubicBezTo>
                      <a:pt x="1263765" y="1369895"/>
                      <a:pt x="1276314" y="1377725"/>
                      <a:pt x="1284662" y="1388738"/>
                    </a:cubicBezTo>
                    <a:close/>
                    <a:moveTo>
                      <a:pt x="1004862" y="1022142"/>
                    </a:moveTo>
                    <a:cubicBezTo>
                      <a:pt x="1014634" y="1031914"/>
                      <a:pt x="1020678" y="1045414"/>
                      <a:pt x="1020678" y="1060326"/>
                    </a:cubicBezTo>
                    <a:cubicBezTo>
                      <a:pt x="1020678" y="1090149"/>
                      <a:pt x="996501" y="1114326"/>
                      <a:pt x="966678" y="1114326"/>
                    </a:cubicBezTo>
                    <a:cubicBezTo>
                      <a:pt x="936855" y="1114325"/>
                      <a:pt x="912678" y="1090148"/>
                      <a:pt x="912678" y="1060326"/>
                    </a:cubicBezTo>
                    <a:cubicBezTo>
                      <a:pt x="912678" y="1030503"/>
                      <a:pt x="936855" y="1006326"/>
                      <a:pt x="966678" y="1006325"/>
                    </a:cubicBezTo>
                    <a:cubicBezTo>
                      <a:pt x="981590" y="1006326"/>
                      <a:pt x="995090" y="1012370"/>
                      <a:pt x="1004862" y="1022142"/>
                    </a:cubicBezTo>
                    <a:close/>
                    <a:moveTo>
                      <a:pt x="809048" y="767606"/>
                    </a:moveTo>
                    <a:cubicBezTo>
                      <a:pt x="818820" y="777378"/>
                      <a:pt x="824864" y="790878"/>
                      <a:pt x="824864" y="805789"/>
                    </a:cubicBezTo>
                    <a:cubicBezTo>
                      <a:pt x="824864" y="835612"/>
                      <a:pt x="800687" y="859789"/>
                      <a:pt x="770864" y="859790"/>
                    </a:cubicBezTo>
                    <a:cubicBezTo>
                      <a:pt x="748497" y="859789"/>
                      <a:pt x="729305" y="846190"/>
                      <a:pt x="721107" y="826808"/>
                    </a:cubicBezTo>
                    <a:lnTo>
                      <a:pt x="719779" y="820227"/>
                    </a:lnTo>
                    <a:lnTo>
                      <a:pt x="717057" y="833708"/>
                    </a:lnTo>
                    <a:cubicBezTo>
                      <a:pt x="708860" y="853090"/>
                      <a:pt x="689669" y="866689"/>
                      <a:pt x="667301" y="866689"/>
                    </a:cubicBezTo>
                    <a:cubicBezTo>
                      <a:pt x="637478" y="866689"/>
                      <a:pt x="613301" y="842512"/>
                      <a:pt x="613301" y="812689"/>
                    </a:cubicBezTo>
                    <a:cubicBezTo>
                      <a:pt x="613301" y="782866"/>
                      <a:pt x="637478" y="758689"/>
                      <a:pt x="667301" y="758689"/>
                    </a:cubicBezTo>
                    <a:cubicBezTo>
                      <a:pt x="682213" y="758689"/>
                      <a:pt x="695713" y="764733"/>
                      <a:pt x="705485" y="774505"/>
                    </a:cubicBezTo>
                    <a:cubicBezTo>
                      <a:pt x="710371" y="779392"/>
                      <a:pt x="714325" y="785210"/>
                      <a:pt x="717058" y="791670"/>
                    </a:cubicBezTo>
                    <a:lnTo>
                      <a:pt x="718386" y="798251"/>
                    </a:lnTo>
                    <a:lnTo>
                      <a:pt x="721108" y="784770"/>
                    </a:lnTo>
                    <a:cubicBezTo>
                      <a:pt x="729305" y="765388"/>
                      <a:pt x="748496" y="751789"/>
                      <a:pt x="770864" y="751789"/>
                    </a:cubicBezTo>
                    <a:cubicBezTo>
                      <a:pt x="785775" y="751789"/>
                      <a:pt x="799276" y="757834"/>
                      <a:pt x="809048" y="767606"/>
                    </a:cubicBezTo>
                    <a:close/>
                    <a:moveTo>
                      <a:pt x="437079" y="316334"/>
                    </a:moveTo>
                    <a:cubicBezTo>
                      <a:pt x="446852" y="326107"/>
                      <a:pt x="452896" y="339607"/>
                      <a:pt x="452896" y="354518"/>
                    </a:cubicBezTo>
                    <a:cubicBezTo>
                      <a:pt x="452896" y="384341"/>
                      <a:pt x="428719" y="408518"/>
                      <a:pt x="398896" y="408518"/>
                    </a:cubicBezTo>
                    <a:cubicBezTo>
                      <a:pt x="369072" y="408518"/>
                      <a:pt x="344895" y="384341"/>
                      <a:pt x="344896" y="354518"/>
                    </a:cubicBezTo>
                    <a:cubicBezTo>
                      <a:pt x="344896" y="324695"/>
                      <a:pt x="369073" y="300518"/>
                      <a:pt x="398895" y="300518"/>
                    </a:cubicBezTo>
                    <a:cubicBezTo>
                      <a:pt x="413807" y="300518"/>
                      <a:pt x="427307" y="306562"/>
                      <a:pt x="437079" y="316334"/>
                    </a:cubicBezTo>
                    <a:close/>
                    <a:moveTo>
                      <a:pt x="1150886" y="1172084"/>
                    </a:moveTo>
                    <a:cubicBezTo>
                      <a:pt x="1160658" y="1181856"/>
                      <a:pt x="1166703" y="1195356"/>
                      <a:pt x="1166702" y="1210267"/>
                    </a:cubicBezTo>
                    <a:cubicBezTo>
                      <a:pt x="1166703" y="1240090"/>
                      <a:pt x="1142526" y="1264267"/>
                      <a:pt x="1112703" y="1264267"/>
                    </a:cubicBezTo>
                    <a:cubicBezTo>
                      <a:pt x="1082879" y="1264267"/>
                      <a:pt x="1058702" y="1240090"/>
                      <a:pt x="1058703" y="1210267"/>
                    </a:cubicBezTo>
                    <a:cubicBezTo>
                      <a:pt x="1058702" y="1180444"/>
                      <a:pt x="1082879" y="1156267"/>
                      <a:pt x="1112702" y="1156267"/>
                    </a:cubicBezTo>
                    <a:cubicBezTo>
                      <a:pt x="1127614" y="1156267"/>
                      <a:pt x="1141114" y="1162312"/>
                      <a:pt x="1150886" y="1172084"/>
                    </a:cubicBezTo>
                    <a:close/>
                    <a:moveTo>
                      <a:pt x="758241" y="665179"/>
                    </a:moveTo>
                    <a:cubicBezTo>
                      <a:pt x="768014" y="674952"/>
                      <a:pt x="774058" y="688452"/>
                      <a:pt x="774058" y="703363"/>
                    </a:cubicBezTo>
                    <a:cubicBezTo>
                      <a:pt x="774058" y="733186"/>
                      <a:pt x="749881" y="757363"/>
                      <a:pt x="720058" y="757363"/>
                    </a:cubicBezTo>
                    <a:cubicBezTo>
                      <a:pt x="690235" y="757363"/>
                      <a:pt x="666058" y="733186"/>
                      <a:pt x="666058" y="703363"/>
                    </a:cubicBezTo>
                    <a:cubicBezTo>
                      <a:pt x="666058" y="673540"/>
                      <a:pt x="690235" y="649363"/>
                      <a:pt x="720058" y="649363"/>
                    </a:cubicBezTo>
                    <a:cubicBezTo>
                      <a:pt x="734969" y="649363"/>
                      <a:pt x="748469" y="655407"/>
                      <a:pt x="758241" y="665179"/>
                    </a:cubicBezTo>
                    <a:close/>
                    <a:moveTo>
                      <a:pt x="1104803" y="1068605"/>
                    </a:moveTo>
                    <a:cubicBezTo>
                      <a:pt x="1114576" y="1078378"/>
                      <a:pt x="1120620" y="1091877"/>
                      <a:pt x="1120619" y="1106788"/>
                    </a:cubicBezTo>
                    <a:cubicBezTo>
                      <a:pt x="1120620" y="1136612"/>
                      <a:pt x="1096443" y="1160789"/>
                      <a:pt x="1066620" y="1160789"/>
                    </a:cubicBezTo>
                    <a:cubicBezTo>
                      <a:pt x="1036796" y="1160788"/>
                      <a:pt x="1012619" y="1136611"/>
                      <a:pt x="1012620" y="1106788"/>
                    </a:cubicBezTo>
                    <a:cubicBezTo>
                      <a:pt x="1012619" y="1076965"/>
                      <a:pt x="1036796" y="1052788"/>
                      <a:pt x="1066619" y="1052788"/>
                    </a:cubicBezTo>
                    <a:cubicBezTo>
                      <a:pt x="1081531" y="1052788"/>
                      <a:pt x="1095031" y="1058833"/>
                      <a:pt x="1104803" y="1068605"/>
                    </a:cubicBezTo>
                    <a:close/>
                    <a:moveTo>
                      <a:pt x="631410" y="467109"/>
                    </a:moveTo>
                    <a:cubicBezTo>
                      <a:pt x="641182" y="476881"/>
                      <a:pt x="647226" y="490381"/>
                      <a:pt x="647226" y="505292"/>
                    </a:cubicBezTo>
                    <a:cubicBezTo>
                      <a:pt x="647226" y="535115"/>
                      <a:pt x="623049" y="559292"/>
                      <a:pt x="593226" y="559292"/>
                    </a:cubicBezTo>
                    <a:cubicBezTo>
                      <a:pt x="563403" y="559292"/>
                      <a:pt x="539226" y="535115"/>
                      <a:pt x="539226" y="505292"/>
                    </a:cubicBezTo>
                    <a:cubicBezTo>
                      <a:pt x="539226" y="475469"/>
                      <a:pt x="563403" y="451292"/>
                      <a:pt x="593226" y="451292"/>
                    </a:cubicBezTo>
                    <a:cubicBezTo>
                      <a:pt x="608138" y="451292"/>
                      <a:pt x="621638" y="457337"/>
                      <a:pt x="631410" y="467109"/>
                    </a:cubicBezTo>
                    <a:close/>
                    <a:moveTo>
                      <a:pt x="933508" y="826650"/>
                    </a:moveTo>
                    <a:lnTo>
                      <a:pt x="930563" y="841237"/>
                    </a:lnTo>
                    <a:lnTo>
                      <a:pt x="928727" y="843961"/>
                    </a:lnTo>
                    <a:lnTo>
                      <a:pt x="929377" y="843830"/>
                    </a:lnTo>
                    <a:lnTo>
                      <a:pt x="944209" y="846824"/>
                    </a:lnTo>
                    <a:lnTo>
                      <a:pt x="934748" y="832792"/>
                    </a:lnTo>
                    <a:close/>
                    <a:moveTo>
                      <a:pt x="1267524" y="1228618"/>
                    </a:moveTo>
                    <a:cubicBezTo>
                      <a:pt x="1277297" y="1238391"/>
                      <a:pt x="1283340" y="1251891"/>
                      <a:pt x="1283340" y="1266802"/>
                    </a:cubicBezTo>
                    <a:cubicBezTo>
                      <a:pt x="1283340" y="1296625"/>
                      <a:pt x="1259163" y="1320802"/>
                      <a:pt x="1229341" y="1320802"/>
                    </a:cubicBezTo>
                    <a:cubicBezTo>
                      <a:pt x="1199517" y="1320802"/>
                      <a:pt x="1175340" y="1296625"/>
                      <a:pt x="1175340" y="1266802"/>
                    </a:cubicBezTo>
                    <a:cubicBezTo>
                      <a:pt x="1175340" y="1236979"/>
                      <a:pt x="1199517" y="1212802"/>
                      <a:pt x="1229340" y="1212802"/>
                    </a:cubicBezTo>
                    <a:cubicBezTo>
                      <a:pt x="1244252" y="1212802"/>
                      <a:pt x="1257752" y="1218846"/>
                      <a:pt x="1267524" y="1228618"/>
                    </a:cubicBezTo>
                    <a:close/>
                    <a:moveTo>
                      <a:pt x="721649" y="542601"/>
                    </a:moveTo>
                    <a:cubicBezTo>
                      <a:pt x="731422" y="552374"/>
                      <a:pt x="737466" y="565873"/>
                      <a:pt x="737466" y="580785"/>
                    </a:cubicBezTo>
                    <a:cubicBezTo>
                      <a:pt x="737466" y="610608"/>
                      <a:pt x="713289" y="634785"/>
                      <a:pt x="683466" y="634785"/>
                    </a:cubicBezTo>
                    <a:cubicBezTo>
                      <a:pt x="653643" y="634784"/>
                      <a:pt x="629466" y="610607"/>
                      <a:pt x="629466" y="580785"/>
                    </a:cubicBezTo>
                    <a:cubicBezTo>
                      <a:pt x="629466" y="550962"/>
                      <a:pt x="653643" y="526785"/>
                      <a:pt x="683466" y="526784"/>
                    </a:cubicBezTo>
                    <a:cubicBezTo>
                      <a:pt x="698377" y="526785"/>
                      <a:pt x="711877" y="532829"/>
                      <a:pt x="721649" y="542601"/>
                    </a:cubicBezTo>
                    <a:close/>
                    <a:moveTo>
                      <a:pt x="575115" y="358032"/>
                    </a:moveTo>
                    <a:cubicBezTo>
                      <a:pt x="584887" y="367804"/>
                      <a:pt x="590931" y="381304"/>
                      <a:pt x="590931" y="396215"/>
                    </a:cubicBezTo>
                    <a:cubicBezTo>
                      <a:pt x="590931" y="426038"/>
                      <a:pt x="566754" y="450215"/>
                      <a:pt x="536931" y="450215"/>
                    </a:cubicBezTo>
                    <a:cubicBezTo>
                      <a:pt x="507108" y="450215"/>
                      <a:pt x="482931" y="426038"/>
                      <a:pt x="482931" y="396215"/>
                    </a:cubicBezTo>
                    <a:cubicBezTo>
                      <a:pt x="482931" y="366392"/>
                      <a:pt x="507108" y="342215"/>
                      <a:pt x="536931" y="342215"/>
                    </a:cubicBezTo>
                    <a:cubicBezTo>
                      <a:pt x="551843" y="342215"/>
                      <a:pt x="565343" y="348260"/>
                      <a:pt x="575115" y="358032"/>
                    </a:cubicBezTo>
                    <a:close/>
                    <a:moveTo>
                      <a:pt x="417019" y="159625"/>
                    </a:moveTo>
                    <a:cubicBezTo>
                      <a:pt x="426791" y="169397"/>
                      <a:pt x="432835" y="182897"/>
                      <a:pt x="432835" y="197808"/>
                    </a:cubicBezTo>
                    <a:cubicBezTo>
                      <a:pt x="432835" y="227632"/>
                      <a:pt x="408658" y="251809"/>
                      <a:pt x="378835" y="251808"/>
                    </a:cubicBezTo>
                    <a:cubicBezTo>
                      <a:pt x="349012" y="251808"/>
                      <a:pt x="324835" y="227631"/>
                      <a:pt x="324835" y="197809"/>
                    </a:cubicBezTo>
                    <a:cubicBezTo>
                      <a:pt x="324835" y="167985"/>
                      <a:pt x="349012" y="143808"/>
                      <a:pt x="378835" y="143809"/>
                    </a:cubicBezTo>
                    <a:cubicBezTo>
                      <a:pt x="393747" y="143808"/>
                      <a:pt x="407247" y="149853"/>
                      <a:pt x="417019" y="159625"/>
                    </a:cubicBezTo>
                    <a:close/>
                    <a:moveTo>
                      <a:pt x="1379126" y="1307730"/>
                    </a:moveTo>
                    <a:cubicBezTo>
                      <a:pt x="1391601" y="1324677"/>
                      <a:pt x="1393490" y="1348122"/>
                      <a:pt x="1382066" y="1367352"/>
                    </a:cubicBezTo>
                    <a:cubicBezTo>
                      <a:pt x="1366833" y="1392991"/>
                      <a:pt x="1333699" y="1401428"/>
                      <a:pt x="1308060" y="1386195"/>
                    </a:cubicBezTo>
                    <a:cubicBezTo>
                      <a:pt x="1282420" y="1370962"/>
                      <a:pt x="1273984" y="1337828"/>
                      <a:pt x="1289216" y="1312189"/>
                    </a:cubicBezTo>
                    <a:cubicBezTo>
                      <a:pt x="1304449" y="1286550"/>
                      <a:pt x="1337583" y="1278113"/>
                      <a:pt x="1363223" y="1293345"/>
                    </a:cubicBezTo>
                    <a:cubicBezTo>
                      <a:pt x="1369633" y="1297154"/>
                      <a:pt x="1374967" y="1302081"/>
                      <a:pt x="1379126" y="1307730"/>
                    </a:cubicBezTo>
                    <a:close/>
                    <a:moveTo>
                      <a:pt x="1066854" y="920623"/>
                    </a:moveTo>
                    <a:cubicBezTo>
                      <a:pt x="1076626" y="930395"/>
                      <a:pt x="1082671" y="943896"/>
                      <a:pt x="1082671" y="958807"/>
                    </a:cubicBezTo>
                    <a:cubicBezTo>
                      <a:pt x="1082671" y="988630"/>
                      <a:pt x="1058494" y="1012807"/>
                      <a:pt x="1028671" y="1012807"/>
                    </a:cubicBezTo>
                    <a:cubicBezTo>
                      <a:pt x="998848" y="1012807"/>
                      <a:pt x="974671" y="988630"/>
                      <a:pt x="974671" y="958807"/>
                    </a:cubicBezTo>
                    <a:cubicBezTo>
                      <a:pt x="974671" y="928984"/>
                      <a:pt x="998848" y="904807"/>
                      <a:pt x="1028671" y="904807"/>
                    </a:cubicBezTo>
                    <a:cubicBezTo>
                      <a:pt x="1043582" y="904807"/>
                      <a:pt x="1057082" y="910852"/>
                      <a:pt x="1066854" y="920623"/>
                    </a:cubicBezTo>
                    <a:close/>
                    <a:moveTo>
                      <a:pt x="518274" y="239670"/>
                    </a:moveTo>
                    <a:cubicBezTo>
                      <a:pt x="528046" y="249443"/>
                      <a:pt x="534090" y="262942"/>
                      <a:pt x="534090" y="277853"/>
                    </a:cubicBezTo>
                    <a:cubicBezTo>
                      <a:pt x="534090" y="307677"/>
                      <a:pt x="509913" y="331854"/>
                      <a:pt x="480090" y="331854"/>
                    </a:cubicBezTo>
                    <a:cubicBezTo>
                      <a:pt x="450267" y="331853"/>
                      <a:pt x="426090" y="307676"/>
                      <a:pt x="426090" y="277854"/>
                    </a:cubicBezTo>
                    <a:cubicBezTo>
                      <a:pt x="426090" y="248030"/>
                      <a:pt x="450267" y="223853"/>
                      <a:pt x="480090" y="223854"/>
                    </a:cubicBezTo>
                    <a:cubicBezTo>
                      <a:pt x="495002" y="223854"/>
                      <a:pt x="508502" y="229898"/>
                      <a:pt x="518274" y="239670"/>
                    </a:cubicBezTo>
                    <a:close/>
                    <a:moveTo>
                      <a:pt x="869697" y="632169"/>
                    </a:moveTo>
                    <a:cubicBezTo>
                      <a:pt x="879469" y="641942"/>
                      <a:pt x="885513" y="655441"/>
                      <a:pt x="885513" y="670353"/>
                    </a:cubicBezTo>
                    <a:cubicBezTo>
                      <a:pt x="885513" y="700176"/>
                      <a:pt x="861336" y="724353"/>
                      <a:pt x="831513" y="724353"/>
                    </a:cubicBezTo>
                    <a:cubicBezTo>
                      <a:pt x="801690" y="724352"/>
                      <a:pt x="777513" y="700175"/>
                      <a:pt x="777513" y="670353"/>
                    </a:cubicBezTo>
                    <a:cubicBezTo>
                      <a:pt x="777513" y="640529"/>
                      <a:pt x="801690" y="616352"/>
                      <a:pt x="831513" y="616352"/>
                    </a:cubicBezTo>
                    <a:cubicBezTo>
                      <a:pt x="846425" y="616353"/>
                      <a:pt x="859925" y="622397"/>
                      <a:pt x="869697" y="632169"/>
                    </a:cubicBezTo>
                    <a:close/>
                    <a:moveTo>
                      <a:pt x="1171707" y="979840"/>
                    </a:moveTo>
                    <a:cubicBezTo>
                      <a:pt x="1181479" y="989612"/>
                      <a:pt x="1187523" y="1003112"/>
                      <a:pt x="1187523" y="1018023"/>
                    </a:cubicBezTo>
                    <a:cubicBezTo>
                      <a:pt x="1187523" y="1047847"/>
                      <a:pt x="1163346" y="1072024"/>
                      <a:pt x="1133523" y="1072024"/>
                    </a:cubicBezTo>
                    <a:cubicBezTo>
                      <a:pt x="1103700" y="1072023"/>
                      <a:pt x="1079523" y="1047846"/>
                      <a:pt x="1079523" y="1018024"/>
                    </a:cubicBezTo>
                    <a:cubicBezTo>
                      <a:pt x="1079523" y="988200"/>
                      <a:pt x="1103700" y="964023"/>
                      <a:pt x="1133523" y="964023"/>
                    </a:cubicBezTo>
                    <a:cubicBezTo>
                      <a:pt x="1148434" y="964024"/>
                      <a:pt x="1161935" y="970068"/>
                      <a:pt x="1171707" y="979840"/>
                    </a:cubicBezTo>
                    <a:close/>
                    <a:moveTo>
                      <a:pt x="743233" y="414151"/>
                    </a:moveTo>
                    <a:cubicBezTo>
                      <a:pt x="753005" y="423924"/>
                      <a:pt x="759049" y="437424"/>
                      <a:pt x="759049" y="452335"/>
                    </a:cubicBezTo>
                    <a:cubicBezTo>
                      <a:pt x="759049" y="482158"/>
                      <a:pt x="734872" y="506335"/>
                      <a:pt x="705049" y="506335"/>
                    </a:cubicBezTo>
                    <a:cubicBezTo>
                      <a:pt x="675226" y="506335"/>
                      <a:pt x="651049" y="482158"/>
                      <a:pt x="651049" y="452335"/>
                    </a:cubicBezTo>
                    <a:cubicBezTo>
                      <a:pt x="651049" y="422512"/>
                      <a:pt x="675226" y="398335"/>
                      <a:pt x="705049" y="398335"/>
                    </a:cubicBezTo>
                    <a:cubicBezTo>
                      <a:pt x="719960" y="398335"/>
                      <a:pt x="733461" y="404379"/>
                      <a:pt x="743233" y="414151"/>
                    </a:cubicBezTo>
                    <a:close/>
                    <a:moveTo>
                      <a:pt x="974454" y="684486"/>
                    </a:moveTo>
                    <a:cubicBezTo>
                      <a:pt x="984227" y="694259"/>
                      <a:pt x="990270" y="707759"/>
                      <a:pt x="990270" y="722670"/>
                    </a:cubicBezTo>
                    <a:cubicBezTo>
                      <a:pt x="990270" y="730126"/>
                      <a:pt x="988759" y="737229"/>
                      <a:pt x="986027" y="743689"/>
                    </a:cubicBezTo>
                    <a:lnTo>
                      <a:pt x="974464" y="760839"/>
                    </a:lnTo>
                    <a:lnTo>
                      <a:pt x="984504" y="757772"/>
                    </a:lnTo>
                    <a:cubicBezTo>
                      <a:pt x="999416" y="757773"/>
                      <a:pt x="1012916" y="763817"/>
                      <a:pt x="1022688" y="773589"/>
                    </a:cubicBezTo>
                    <a:cubicBezTo>
                      <a:pt x="1032461" y="783362"/>
                      <a:pt x="1038505" y="796861"/>
                      <a:pt x="1038505" y="811773"/>
                    </a:cubicBezTo>
                    <a:cubicBezTo>
                      <a:pt x="1038505" y="841596"/>
                      <a:pt x="1014328" y="865773"/>
                      <a:pt x="984505" y="865773"/>
                    </a:cubicBezTo>
                    <a:lnTo>
                      <a:pt x="969673" y="862778"/>
                    </a:lnTo>
                    <a:lnTo>
                      <a:pt x="979134" y="876811"/>
                    </a:lnTo>
                    <a:cubicBezTo>
                      <a:pt x="981866" y="883271"/>
                      <a:pt x="983377" y="890374"/>
                      <a:pt x="983377" y="897830"/>
                    </a:cubicBezTo>
                    <a:cubicBezTo>
                      <a:pt x="983377" y="927653"/>
                      <a:pt x="959200" y="951830"/>
                      <a:pt x="929377" y="951830"/>
                    </a:cubicBezTo>
                    <a:cubicBezTo>
                      <a:pt x="899554" y="951830"/>
                      <a:pt x="875377" y="927653"/>
                      <a:pt x="875377" y="897830"/>
                    </a:cubicBezTo>
                    <a:cubicBezTo>
                      <a:pt x="875377" y="890374"/>
                      <a:pt x="876888" y="883271"/>
                      <a:pt x="879621" y="876811"/>
                    </a:cubicBezTo>
                    <a:lnTo>
                      <a:pt x="881457" y="874087"/>
                    </a:lnTo>
                    <a:lnTo>
                      <a:pt x="880807" y="874218"/>
                    </a:lnTo>
                    <a:cubicBezTo>
                      <a:pt x="850984" y="874218"/>
                      <a:pt x="826807" y="850041"/>
                      <a:pt x="826807" y="820218"/>
                    </a:cubicBezTo>
                    <a:cubicBezTo>
                      <a:pt x="826807" y="790395"/>
                      <a:pt x="850984" y="766218"/>
                      <a:pt x="880807" y="766218"/>
                    </a:cubicBezTo>
                    <a:cubicBezTo>
                      <a:pt x="895719" y="766218"/>
                      <a:pt x="909219" y="772262"/>
                      <a:pt x="918991" y="782034"/>
                    </a:cubicBezTo>
                    <a:cubicBezTo>
                      <a:pt x="923877" y="786920"/>
                      <a:pt x="927831" y="792739"/>
                      <a:pt x="930563" y="799199"/>
                    </a:cubicBezTo>
                    <a:lnTo>
                      <a:pt x="931804" y="805341"/>
                    </a:lnTo>
                    <a:lnTo>
                      <a:pt x="934748" y="790754"/>
                    </a:lnTo>
                    <a:lnTo>
                      <a:pt x="948354" y="774231"/>
                    </a:lnTo>
                    <a:lnTo>
                      <a:pt x="936271" y="776670"/>
                    </a:lnTo>
                    <a:cubicBezTo>
                      <a:pt x="906447" y="776670"/>
                      <a:pt x="882270" y="752493"/>
                      <a:pt x="882270" y="722670"/>
                    </a:cubicBezTo>
                    <a:cubicBezTo>
                      <a:pt x="882270" y="692847"/>
                      <a:pt x="906447" y="668670"/>
                      <a:pt x="936270" y="668670"/>
                    </a:cubicBezTo>
                    <a:cubicBezTo>
                      <a:pt x="951182" y="668670"/>
                      <a:pt x="964682" y="674715"/>
                      <a:pt x="974454" y="684486"/>
                    </a:cubicBezTo>
                    <a:close/>
                    <a:moveTo>
                      <a:pt x="664042" y="289158"/>
                    </a:moveTo>
                    <a:cubicBezTo>
                      <a:pt x="673814" y="298931"/>
                      <a:pt x="679858" y="312430"/>
                      <a:pt x="679858" y="327342"/>
                    </a:cubicBezTo>
                    <a:cubicBezTo>
                      <a:pt x="679858" y="357165"/>
                      <a:pt x="655681" y="381342"/>
                      <a:pt x="625858" y="381342"/>
                    </a:cubicBezTo>
                    <a:cubicBezTo>
                      <a:pt x="596035" y="381341"/>
                      <a:pt x="571858" y="357164"/>
                      <a:pt x="571858" y="327342"/>
                    </a:cubicBezTo>
                    <a:cubicBezTo>
                      <a:pt x="571858" y="297519"/>
                      <a:pt x="596035" y="273342"/>
                      <a:pt x="625858" y="273341"/>
                    </a:cubicBezTo>
                    <a:cubicBezTo>
                      <a:pt x="640769" y="273342"/>
                      <a:pt x="654270" y="279386"/>
                      <a:pt x="664042" y="289158"/>
                    </a:cubicBezTo>
                    <a:close/>
                    <a:moveTo>
                      <a:pt x="833871" y="493520"/>
                    </a:moveTo>
                    <a:cubicBezTo>
                      <a:pt x="843643" y="503293"/>
                      <a:pt x="849687" y="516792"/>
                      <a:pt x="849687" y="531703"/>
                    </a:cubicBezTo>
                    <a:cubicBezTo>
                      <a:pt x="849687" y="561527"/>
                      <a:pt x="825510" y="585704"/>
                      <a:pt x="795687" y="585704"/>
                    </a:cubicBezTo>
                    <a:cubicBezTo>
                      <a:pt x="765864" y="585703"/>
                      <a:pt x="741687" y="561526"/>
                      <a:pt x="741687" y="531704"/>
                    </a:cubicBezTo>
                    <a:cubicBezTo>
                      <a:pt x="741687" y="501880"/>
                      <a:pt x="765864" y="477703"/>
                      <a:pt x="795687" y="477703"/>
                    </a:cubicBezTo>
                    <a:cubicBezTo>
                      <a:pt x="810598" y="477703"/>
                      <a:pt x="824099" y="483748"/>
                      <a:pt x="833871" y="493520"/>
                    </a:cubicBezTo>
                    <a:close/>
                    <a:moveTo>
                      <a:pt x="522225" y="87126"/>
                    </a:moveTo>
                    <a:cubicBezTo>
                      <a:pt x="531997" y="96898"/>
                      <a:pt x="538042" y="110398"/>
                      <a:pt x="538041" y="125309"/>
                    </a:cubicBezTo>
                    <a:cubicBezTo>
                      <a:pt x="538042" y="155133"/>
                      <a:pt x="513865" y="179310"/>
                      <a:pt x="484041" y="179309"/>
                    </a:cubicBezTo>
                    <a:cubicBezTo>
                      <a:pt x="454218" y="179309"/>
                      <a:pt x="430041" y="155132"/>
                      <a:pt x="430042" y="125309"/>
                    </a:cubicBezTo>
                    <a:cubicBezTo>
                      <a:pt x="430041" y="95486"/>
                      <a:pt x="454218" y="71309"/>
                      <a:pt x="484041" y="71309"/>
                    </a:cubicBezTo>
                    <a:cubicBezTo>
                      <a:pt x="498953" y="71309"/>
                      <a:pt x="512453" y="77354"/>
                      <a:pt x="522225" y="87126"/>
                    </a:cubicBezTo>
                    <a:close/>
                    <a:moveTo>
                      <a:pt x="1128847" y="819105"/>
                    </a:moveTo>
                    <a:cubicBezTo>
                      <a:pt x="1138619" y="828877"/>
                      <a:pt x="1144664" y="842377"/>
                      <a:pt x="1144663" y="857288"/>
                    </a:cubicBezTo>
                    <a:cubicBezTo>
                      <a:pt x="1144664" y="887111"/>
                      <a:pt x="1120487" y="911289"/>
                      <a:pt x="1090664" y="911289"/>
                    </a:cubicBezTo>
                    <a:cubicBezTo>
                      <a:pt x="1060840" y="911288"/>
                      <a:pt x="1036663" y="887111"/>
                      <a:pt x="1036664" y="857288"/>
                    </a:cubicBezTo>
                    <a:cubicBezTo>
                      <a:pt x="1036663" y="827465"/>
                      <a:pt x="1060840" y="803288"/>
                      <a:pt x="1090663" y="803288"/>
                    </a:cubicBezTo>
                    <a:cubicBezTo>
                      <a:pt x="1105575" y="803288"/>
                      <a:pt x="1119075" y="809333"/>
                      <a:pt x="1128847" y="819105"/>
                    </a:cubicBezTo>
                    <a:close/>
                    <a:moveTo>
                      <a:pt x="1467427" y="1211442"/>
                    </a:moveTo>
                    <a:cubicBezTo>
                      <a:pt x="1479903" y="1228389"/>
                      <a:pt x="1481792" y="1251834"/>
                      <a:pt x="1470368" y="1271064"/>
                    </a:cubicBezTo>
                    <a:cubicBezTo>
                      <a:pt x="1455135" y="1296703"/>
                      <a:pt x="1422001" y="1305140"/>
                      <a:pt x="1396361" y="1289907"/>
                    </a:cubicBezTo>
                    <a:cubicBezTo>
                      <a:pt x="1370721" y="1274674"/>
                      <a:pt x="1362286" y="1241540"/>
                      <a:pt x="1377518" y="1215901"/>
                    </a:cubicBezTo>
                    <a:cubicBezTo>
                      <a:pt x="1392751" y="1190262"/>
                      <a:pt x="1425885" y="1181825"/>
                      <a:pt x="1451524" y="1197057"/>
                    </a:cubicBezTo>
                    <a:cubicBezTo>
                      <a:pt x="1457934" y="1200866"/>
                      <a:pt x="1463269" y="1205793"/>
                      <a:pt x="1467427" y="1211442"/>
                    </a:cubicBezTo>
                    <a:close/>
                    <a:moveTo>
                      <a:pt x="639421" y="184565"/>
                    </a:moveTo>
                    <a:cubicBezTo>
                      <a:pt x="649193" y="194337"/>
                      <a:pt x="655237" y="207837"/>
                      <a:pt x="655237" y="222748"/>
                    </a:cubicBezTo>
                    <a:cubicBezTo>
                      <a:pt x="655237" y="252571"/>
                      <a:pt x="631060" y="276748"/>
                      <a:pt x="601237" y="276749"/>
                    </a:cubicBezTo>
                    <a:cubicBezTo>
                      <a:pt x="571414" y="276748"/>
                      <a:pt x="547237" y="252571"/>
                      <a:pt x="547237" y="222748"/>
                    </a:cubicBezTo>
                    <a:cubicBezTo>
                      <a:pt x="547237" y="192925"/>
                      <a:pt x="571414" y="168748"/>
                      <a:pt x="601237" y="168748"/>
                    </a:cubicBezTo>
                    <a:cubicBezTo>
                      <a:pt x="616148" y="168748"/>
                      <a:pt x="629649" y="174793"/>
                      <a:pt x="639421" y="184565"/>
                    </a:cubicBezTo>
                    <a:close/>
                    <a:moveTo>
                      <a:pt x="1226878" y="885338"/>
                    </a:moveTo>
                    <a:cubicBezTo>
                      <a:pt x="1236651" y="895111"/>
                      <a:pt x="1242694" y="908611"/>
                      <a:pt x="1242694" y="923522"/>
                    </a:cubicBezTo>
                    <a:cubicBezTo>
                      <a:pt x="1242694" y="953345"/>
                      <a:pt x="1218517" y="977522"/>
                      <a:pt x="1188695" y="977522"/>
                    </a:cubicBezTo>
                    <a:cubicBezTo>
                      <a:pt x="1158871" y="977522"/>
                      <a:pt x="1134694" y="953345"/>
                      <a:pt x="1134694" y="923522"/>
                    </a:cubicBezTo>
                    <a:cubicBezTo>
                      <a:pt x="1134694" y="893699"/>
                      <a:pt x="1158871" y="869522"/>
                      <a:pt x="1188694" y="869522"/>
                    </a:cubicBezTo>
                    <a:cubicBezTo>
                      <a:pt x="1203606" y="869522"/>
                      <a:pt x="1217106" y="875567"/>
                      <a:pt x="1226878" y="885338"/>
                    </a:cubicBezTo>
                    <a:close/>
                    <a:moveTo>
                      <a:pt x="965980" y="533157"/>
                    </a:moveTo>
                    <a:cubicBezTo>
                      <a:pt x="975752" y="542930"/>
                      <a:pt x="981796" y="556430"/>
                      <a:pt x="981796" y="571341"/>
                    </a:cubicBezTo>
                    <a:cubicBezTo>
                      <a:pt x="981796" y="601164"/>
                      <a:pt x="957619" y="625341"/>
                      <a:pt x="927796" y="625341"/>
                    </a:cubicBezTo>
                    <a:cubicBezTo>
                      <a:pt x="897973" y="625341"/>
                      <a:pt x="873796" y="601164"/>
                      <a:pt x="873796" y="571341"/>
                    </a:cubicBezTo>
                    <a:cubicBezTo>
                      <a:pt x="873796" y="541518"/>
                      <a:pt x="897973" y="517341"/>
                      <a:pt x="927796" y="517341"/>
                    </a:cubicBezTo>
                    <a:cubicBezTo>
                      <a:pt x="942707" y="517341"/>
                      <a:pt x="956208" y="523385"/>
                      <a:pt x="965980" y="533157"/>
                    </a:cubicBezTo>
                    <a:close/>
                    <a:moveTo>
                      <a:pt x="1413560" y="1067621"/>
                    </a:moveTo>
                    <a:cubicBezTo>
                      <a:pt x="1423332" y="1077394"/>
                      <a:pt x="1429376" y="1090893"/>
                      <a:pt x="1429376" y="1105804"/>
                    </a:cubicBezTo>
                    <a:cubicBezTo>
                      <a:pt x="1429376" y="1135628"/>
                      <a:pt x="1405199" y="1159805"/>
                      <a:pt x="1375376" y="1159805"/>
                    </a:cubicBezTo>
                    <a:cubicBezTo>
                      <a:pt x="1367920" y="1159804"/>
                      <a:pt x="1360817" y="1158293"/>
                      <a:pt x="1354357" y="1155561"/>
                    </a:cubicBezTo>
                    <a:lnTo>
                      <a:pt x="1350422" y="1152908"/>
                    </a:lnTo>
                    <a:lnTo>
                      <a:pt x="1360337" y="1167613"/>
                    </a:lnTo>
                    <a:cubicBezTo>
                      <a:pt x="1363069" y="1174073"/>
                      <a:pt x="1364580" y="1181176"/>
                      <a:pt x="1364580" y="1188632"/>
                    </a:cubicBezTo>
                    <a:cubicBezTo>
                      <a:pt x="1364580" y="1218455"/>
                      <a:pt x="1340403" y="1242632"/>
                      <a:pt x="1310581" y="1242632"/>
                    </a:cubicBezTo>
                    <a:cubicBezTo>
                      <a:pt x="1280757" y="1242631"/>
                      <a:pt x="1256580" y="1218454"/>
                      <a:pt x="1256580" y="1188632"/>
                    </a:cubicBezTo>
                    <a:cubicBezTo>
                      <a:pt x="1256580" y="1158809"/>
                      <a:pt x="1280757" y="1134632"/>
                      <a:pt x="1310580" y="1134631"/>
                    </a:cubicBezTo>
                    <a:cubicBezTo>
                      <a:pt x="1318036" y="1134631"/>
                      <a:pt x="1325139" y="1136142"/>
                      <a:pt x="1331599" y="1138875"/>
                    </a:cubicBezTo>
                    <a:lnTo>
                      <a:pt x="1335534" y="1141528"/>
                    </a:lnTo>
                    <a:lnTo>
                      <a:pt x="1325620" y="1126823"/>
                    </a:lnTo>
                    <a:cubicBezTo>
                      <a:pt x="1322887" y="1120363"/>
                      <a:pt x="1321376" y="1113260"/>
                      <a:pt x="1321376" y="1105805"/>
                    </a:cubicBezTo>
                    <a:cubicBezTo>
                      <a:pt x="1321376" y="1075981"/>
                      <a:pt x="1345553" y="1051804"/>
                      <a:pt x="1375376" y="1051804"/>
                    </a:cubicBezTo>
                    <a:cubicBezTo>
                      <a:pt x="1390288" y="1051804"/>
                      <a:pt x="1403788" y="1057849"/>
                      <a:pt x="1413560" y="1067621"/>
                    </a:cubicBezTo>
                    <a:close/>
                    <a:moveTo>
                      <a:pt x="860075" y="380872"/>
                    </a:moveTo>
                    <a:cubicBezTo>
                      <a:pt x="869848" y="390645"/>
                      <a:pt x="875892" y="404144"/>
                      <a:pt x="875891" y="419056"/>
                    </a:cubicBezTo>
                    <a:cubicBezTo>
                      <a:pt x="875892" y="448879"/>
                      <a:pt x="851715" y="473056"/>
                      <a:pt x="821892" y="473056"/>
                    </a:cubicBezTo>
                    <a:cubicBezTo>
                      <a:pt x="792068" y="473055"/>
                      <a:pt x="767891" y="448878"/>
                      <a:pt x="767891" y="419056"/>
                    </a:cubicBezTo>
                    <a:cubicBezTo>
                      <a:pt x="767891" y="389233"/>
                      <a:pt x="792068" y="365056"/>
                      <a:pt x="821891" y="365055"/>
                    </a:cubicBezTo>
                    <a:cubicBezTo>
                      <a:pt x="836803" y="365056"/>
                      <a:pt x="850303" y="371100"/>
                      <a:pt x="860075" y="380872"/>
                    </a:cubicBezTo>
                    <a:close/>
                    <a:moveTo>
                      <a:pt x="1129484" y="700927"/>
                    </a:moveTo>
                    <a:cubicBezTo>
                      <a:pt x="1139256" y="710700"/>
                      <a:pt x="1145300" y="724199"/>
                      <a:pt x="1145300" y="739110"/>
                    </a:cubicBezTo>
                    <a:cubicBezTo>
                      <a:pt x="1145300" y="768934"/>
                      <a:pt x="1121123" y="793111"/>
                      <a:pt x="1091300" y="793111"/>
                    </a:cubicBezTo>
                    <a:cubicBezTo>
                      <a:pt x="1061477" y="793110"/>
                      <a:pt x="1037300" y="768933"/>
                      <a:pt x="1037300" y="739111"/>
                    </a:cubicBezTo>
                    <a:cubicBezTo>
                      <a:pt x="1037300" y="709287"/>
                      <a:pt x="1061477" y="685110"/>
                      <a:pt x="1091300" y="685110"/>
                    </a:cubicBezTo>
                    <a:cubicBezTo>
                      <a:pt x="1106211" y="685111"/>
                      <a:pt x="1119712" y="691155"/>
                      <a:pt x="1129484" y="700927"/>
                    </a:cubicBezTo>
                    <a:close/>
                    <a:moveTo>
                      <a:pt x="798818" y="267484"/>
                    </a:moveTo>
                    <a:cubicBezTo>
                      <a:pt x="808591" y="277257"/>
                      <a:pt x="814634" y="290756"/>
                      <a:pt x="814634" y="305667"/>
                    </a:cubicBezTo>
                    <a:cubicBezTo>
                      <a:pt x="814634" y="335491"/>
                      <a:pt x="790457" y="359668"/>
                      <a:pt x="760634" y="359668"/>
                    </a:cubicBezTo>
                    <a:cubicBezTo>
                      <a:pt x="730811" y="359667"/>
                      <a:pt x="706634" y="335490"/>
                      <a:pt x="706634" y="305668"/>
                    </a:cubicBezTo>
                    <a:cubicBezTo>
                      <a:pt x="706634" y="275844"/>
                      <a:pt x="730811" y="251667"/>
                      <a:pt x="760634" y="251667"/>
                    </a:cubicBezTo>
                    <a:cubicBezTo>
                      <a:pt x="775546" y="251668"/>
                      <a:pt x="789046" y="257712"/>
                      <a:pt x="798818" y="267484"/>
                    </a:cubicBezTo>
                    <a:close/>
                    <a:moveTo>
                      <a:pt x="1077069" y="591459"/>
                    </a:moveTo>
                    <a:cubicBezTo>
                      <a:pt x="1086842" y="601231"/>
                      <a:pt x="1092885" y="614731"/>
                      <a:pt x="1092885" y="629642"/>
                    </a:cubicBezTo>
                    <a:cubicBezTo>
                      <a:pt x="1092885" y="659465"/>
                      <a:pt x="1068708" y="683642"/>
                      <a:pt x="1038886" y="683643"/>
                    </a:cubicBezTo>
                    <a:cubicBezTo>
                      <a:pt x="1009062" y="683642"/>
                      <a:pt x="984885" y="659465"/>
                      <a:pt x="984885" y="629642"/>
                    </a:cubicBezTo>
                    <a:cubicBezTo>
                      <a:pt x="984885" y="599819"/>
                      <a:pt x="1009062" y="575642"/>
                      <a:pt x="1038885" y="575642"/>
                    </a:cubicBezTo>
                    <a:cubicBezTo>
                      <a:pt x="1053797" y="575642"/>
                      <a:pt x="1067297" y="581687"/>
                      <a:pt x="1077069" y="591459"/>
                    </a:cubicBezTo>
                    <a:close/>
                    <a:moveTo>
                      <a:pt x="1339667" y="910027"/>
                    </a:moveTo>
                    <a:cubicBezTo>
                      <a:pt x="1349439" y="919799"/>
                      <a:pt x="1355483" y="933299"/>
                      <a:pt x="1355483" y="948211"/>
                    </a:cubicBezTo>
                    <a:cubicBezTo>
                      <a:pt x="1355483" y="970578"/>
                      <a:pt x="1341884" y="989770"/>
                      <a:pt x="1322503" y="997968"/>
                    </a:cubicBezTo>
                    <a:lnTo>
                      <a:pt x="1303770" y="1001749"/>
                    </a:lnTo>
                    <a:lnTo>
                      <a:pt x="1311479" y="1013183"/>
                    </a:lnTo>
                    <a:cubicBezTo>
                      <a:pt x="1314212" y="1019643"/>
                      <a:pt x="1315723" y="1026746"/>
                      <a:pt x="1315722" y="1034201"/>
                    </a:cubicBezTo>
                    <a:cubicBezTo>
                      <a:pt x="1315723" y="1064025"/>
                      <a:pt x="1291546" y="1088202"/>
                      <a:pt x="1261723" y="1088202"/>
                    </a:cubicBezTo>
                    <a:lnTo>
                      <a:pt x="1248828" y="1085598"/>
                    </a:lnTo>
                    <a:lnTo>
                      <a:pt x="1259251" y="1101058"/>
                    </a:lnTo>
                    <a:cubicBezTo>
                      <a:pt x="1261983" y="1107518"/>
                      <a:pt x="1263495" y="1114621"/>
                      <a:pt x="1263494" y="1122077"/>
                    </a:cubicBezTo>
                    <a:cubicBezTo>
                      <a:pt x="1263495" y="1151900"/>
                      <a:pt x="1239318" y="1176077"/>
                      <a:pt x="1209495" y="1176077"/>
                    </a:cubicBezTo>
                    <a:cubicBezTo>
                      <a:pt x="1179671" y="1176076"/>
                      <a:pt x="1155494" y="1151899"/>
                      <a:pt x="1155495" y="1122077"/>
                    </a:cubicBezTo>
                    <a:cubicBezTo>
                      <a:pt x="1155494" y="1092254"/>
                      <a:pt x="1179671" y="1068077"/>
                      <a:pt x="1209494" y="1068076"/>
                    </a:cubicBezTo>
                    <a:lnTo>
                      <a:pt x="1222389" y="1070680"/>
                    </a:lnTo>
                    <a:lnTo>
                      <a:pt x="1211966" y="1055220"/>
                    </a:lnTo>
                    <a:cubicBezTo>
                      <a:pt x="1209234" y="1048760"/>
                      <a:pt x="1207723" y="1041657"/>
                      <a:pt x="1207723" y="1034202"/>
                    </a:cubicBezTo>
                    <a:cubicBezTo>
                      <a:pt x="1207722" y="1011834"/>
                      <a:pt x="1221322" y="992642"/>
                      <a:pt x="1240703" y="984445"/>
                    </a:cubicBezTo>
                    <a:lnTo>
                      <a:pt x="1259435" y="980663"/>
                    </a:lnTo>
                    <a:lnTo>
                      <a:pt x="1251727" y="969230"/>
                    </a:lnTo>
                    <a:cubicBezTo>
                      <a:pt x="1248994" y="962769"/>
                      <a:pt x="1247483" y="955666"/>
                      <a:pt x="1247483" y="948211"/>
                    </a:cubicBezTo>
                    <a:cubicBezTo>
                      <a:pt x="1247483" y="918388"/>
                      <a:pt x="1271660" y="894211"/>
                      <a:pt x="1301483" y="894210"/>
                    </a:cubicBezTo>
                    <a:cubicBezTo>
                      <a:pt x="1316395" y="894211"/>
                      <a:pt x="1329895" y="900255"/>
                      <a:pt x="1339667" y="910027"/>
                    </a:cubicBezTo>
                    <a:close/>
                    <a:moveTo>
                      <a:pt x="1248468" y="780696"/>
                    </a:moveTo>
                    <a:cubicBezTo>
                      <a:pt x="1258240" y="790468"/>
                      <a:pt x="1264284" y="803969"/>
                      <a:pt x="1264284" y="818880"/>
                    </a:cubicBezTo>
                    <a:cubicBezTo>
                      <a:pt x="1264284" y="848703"/>
                      <a:pt x="1240107" y="872880"/>
                      <a:pt x="1210284" y="872880"/>
                    </a:cubicBezTo>
                    <a:cubicBezTo>
                      <a:pt x="1180461" y="872880"/>
                      <a:pt x="1156284" y="848702"/>
                      <a:pt x="1156284" y="818880"/>
                    </a:cubicBezTo>
                    <a:cubicBezTo>
                      <a:pt x="1156284" y="789057"/>
                      <a:pt x="1180461" y="764880"/>
                      <a:pt x="1210284" y="764880"/>
                    </a:cubicBezTo>
                    <a:cubicBezTo>
                      <a:pt x="1225195" y="764880"/>
                      <a:pt x="1238696" y="770924"/>
                      <a:pt x="1248468" y="780696"/>
                    </a:cubicBezTo>
                    <a:close/>
                    <a:moveTo>
                      <a:pt x="651505" y="44762"/>
                    </a:moveTo>
                    <a:cubicBezTo>
                      <a:pt x="661277" y="54534"/>
                      <a:pt x="667322" y="68034"/>
                      <a:pt x="667322" y="82945"/>
                    </a:cubicBezTo>
                    <a:cubicBezTo>
                      <a:pt x="667322" y="112768"/>
                      <a:pt x="643145" y="136945"/>
                      <a:pt x="613322" y="136946"/>
                    </a:cubicBezTo>
                    <a:cubicBezTo>
                      <a:pt x="583499" y="136945"/>
                      <a:pt x="559322" y="112768"/>
                      <a:pt x="559322" y="82945"/>
                    </a:cubicBezTo>
                    <a:cubicBezTo>
                      <a:pt x="559322" y="53122"/>
                      <a:pt x="583499" y="28945"/>
                      <a:pt x="613322" y="28945"/>
                    </a:cubicBezTo>
                    <a:cubicBezTo>
                      <a:pt x="628233" y="28945"/>
                      <a:pt x="641733" y="34990"/>
                      <a:pt x="651505" y="44762"/>
                    </a:cubicBezTo>
                    <a:close/>
                    <a:moveTo>
                      <a:pt x="759407" y="158498"/>
                    </a:moveTo>
                    <a:cubicBezTo>
                      <a:pt x="769179" y="168271"/>
                      <a:pt x="775223" y="181770"/>
                      <a:pt x="775223" y="196681"/>
                    </a:cubicBezTo>
                    <a:cubicBezTo>
                      <a:pt x="775223" y="226505"/>
                      <a:pt x="751046" y="250682"/>
                      <a:pt x="721223" y="250682"/>
                    </a:cubicBezTo>
                    <a:cubicBezTo>
                      <a:pt x="691400" y="250681"/>
                      <a:pt x="667223" y="226504"/>
                      <a:pt x="667223" y="196682"/>
                    </a:cubicBezTo>
                    <a:cubicBezTo>
                      <a:pt x="667223" y="166858"/>
                      <a:pt x="691400" y="142681"/>
                      <a:pt x="721223" y="142681"/>
                    </a:cubicBezTo>
                    <a:cubicBezTo>
                      <a:pt x="736134" y="142682"/>
                      <a:pt x="749635" y="148726"/>
                      <a:pt x="759407" y="158498"/>
                    </a:cubicBezTo>
                    <a:close/>
                    <a:moveTo>
                      <a:pt x="1533087" y="1089522"/>
                    </a:moveTo>
                    <a:cubicBezTo>
                      <a:pt x="1545562" y="1106469"/>
                      <a:pt x="1547452" y="1129914"/>
                      <a:pt x="1536027" y="1149144"/>
                    </a:cubicBezTo>
                    <a:cubicBezTo>
                      <a:pt x="1520794" y="1174783"/>
                      <a:pt x="1487660" y="1183220"/>
                      <a:pt x="1462021" y="1167987"/>
                    </a:cubicBezTo>
                    <a:cubicBezTo>
                      <a:pt x="1436381" y="1152754"/>
                      <a:pt x="1427945" y="1119620"/>
                      <a:pt x="1443178" y="1093981"/>
                    </a:cubicBezTo>
                    <a:cubicBezTo>
                      <a:pt x="1458411" y="1068342"/>
                      <a:pt x="1491545" y="1059905"/>
                      <a:pt x="1517184" y="1075137"/>
                    </a:cubicBezTo>
                    <a:cubicBezTo>
                      <a:pt x="1523594" y="1078946"/>
                      <a:pt x="1528929" y="1083873"/>
                      <a:pt x="1533087" y="1089522"/>
                    </a:cubicBezTo>
                    <a:close/>
                    <a:moveTo>
                      <a:pt x="979058" y="413063"/>
                    </a:moveTo>
                    <a:cubicBezTo>
                      <a:pt x="988831" y="422836"/>
                      <a:pt x="994875" y="436335"/>
                      <a:pt x="994874" y="451246"/>
                    </a:cubicBezTo>
                    <a:cubicBezTo>
                      <a:pt x="994875" y="481070"/>
                      <a:pt x="970698" y="505247"/>
                      <a:pt x="940875" y="505247"/>
                    </a:cubicBezTo>
                    <a:cubicBezTo>
                      <a:pt x="911051" y="505246"/>
                      <a:pt x="886874" y="481069"/>
                      <a:pt x="886875" y="451247"/>
                    </a:cubicBezTo>
                    <a:cubicBezTo>
                      <a:pt x="886874" y="421423"/>
                      <a:pt x="911051" y="397246"/>
                      <a:pt x="940874" y="397246"/>
                    </a:cubicBezTo>
                    <a:cubicBezTo>
                      <a:pt x="955786" y="397247"/>
                      <a:pt x="969286" y="403291"/>
                      <a:pt x="979058" y="413063"/>
                    </a:cubicBezTo>
                    <a:close/>
                    <a:moveTo>
                      <a:pt x="1445799" y="964016"/>
                    </a:moveTo>
                    <a:cubicBezTo>
                      <a:pt x="1455571" y="973788"/>
                      <a:pt x="1461616" y="987289"/>
                      <a:pt x="1461616" y="1002200"/>
                    </a:cubicBezTo>
                    <a:cubicBezTo>
                      <a:pt x="1461616" y="1032023"/>
                      <a:pt x="1437439" y="1056200"/>
                      <a:pt x="1407616" y="1056200"/>
                    </a:cubicBezTo>
                    <a:cubicBezTo>
                      <a:pt x="1377793" y="1056200"/>
                      <a:pt x="1353616" y="1032023"/>
                      <a:pt x="1353616" y="1002200"/>
                    </a:cubicBezTo>
                    <a:cubicBezTo>
                      <a:pt x="1353616" y="972377"/>
                      <a:pt x="1377793" y="948200"/>
                      <a:pt x="1407616" y="948200"/>
                    </a:cubicBezTo>
                    <a:cubicBezTo>
                      <a:pt x="1422527" y="948200"/>
                      <a:pt x="1436027" y="954244"/>
                      <a:pt x="1445799" y="964016"/>
                    </a:cubicBezTo>
                    <a:close/>
                    <a:moveTo>
                      <a:pt x="1247872" y="659326"/>
                    </a:moveTo>
                    <a:cubicBezTo>
                      <a:pt x="1257645" y="669099"/>
                      <a:pt x="1263688" y="682598"/>
                      <a:pt x="1263688" y="697510"/>
                    </a:cubicBezTo>
                    <a:cubicBezTo>
                      <a:pt x="1263689" y="727333"/>
                      <a:pt x="1239512" y="751510"/>
                      <a:pt x="1209689" y="751510"/>
                    </a:cubicBezTo>
                    <a:cubicBezTo>
                      <a:pt x="1179865" y="751509"/>
                      <a:pt x="1155688" y="727332"/>
                      <a:pt x="1155688" y="697510"/>
                    </a:cubicBezTo>
                    <a:cubicBezTo>
                      <a:pt x="1155688" y="667686"/>
                      <a:pt x="1179865" y="643509"/>
                      <a:pt x="1209688" y="643509"/>
                    </a:cubicBezTo>
                    <a:cubicBezTo>
                      <a:pt x="1224600" y="643510"/>
                      <a:pt x="1238100" y="649554"/>
                      <a:pt x="1247872" y="659326"/>
                    </a:cubicBezTo>
                    <a:close/>
                    <a:moveTo>
                      <a:pt x="927797" y="267622"/>
                    </a:moveTo>
                    <a:cubicBezTo>
                      <a:pt x="937570" y="277395"/>
                      <a:pt x="943614" y="290894"/>
                      <a:pt x="943614" y="305805"/>
                    </a:cubicBezTo>
                    <a:cubicBezTo>
                      <a:pt x="943614" y="335629"/>
                      <a:pt x="919437" y="359806"/>
                      <a:pt x="889614" y="359806"/>
                    </a:cubicBezTo>
                    <a:cubicBezTo>
                      <a:pt x="859790" y="359805"/>
                      <a:pt x="835613" y="335628"/>
                      <a:pt x="835614" y="305806"/>
                    </a:cubicBezTo>
                    <a:cubicBezTo>
                      <a:pt x="835614" y="275983"/>
                      <a:pt x="859791" y="251805"/>
                      <a:pt x="889614" y="251805"/>
                    </a:cubicBezTo>
                    <a:cubicBezTo>
                      <a:pt x="904525" y="251806"/>
                      <a:pt x="918025" y="257850"/>
                      <a:pt x="927797" y="267622"/>
                    </a:cubicBezTo>
                    <a:close/>
                    <a:moveTo>
                      <a:pt x="1094174" y="469450"/>
                    </a:moveTo>
                    <a:cubicBezTo>
                      <a:pt x="1103947" y="479223"/>
                      <a:pt x="1109991" y="492722"/>
                      <a:pt x="1109991" y="507633"/>
                    </a:cubicBezTo>
                    <a:cubicBezTo>
                      <a:pt x="1109991" y="537457"/>
                      <a:pt x="1085814" y="561634"/>
                      <a:pt x="1055991" y="561634"/>
                    </a:cubicBezTo>
                    <a:cubicBezTo>
                      <a:pt x="1026167" y="561633"/>
                      <a:pt x="1001990" y="537456"/>
                      <a:pt x="1001991" y="507634"/>
                    </a:cubicBezTo>
                    <a:cubicBezTo>
                      <a:pt x="1001991" y="477810"/>
                      <a:pt x="1026168" y="453633"/>
                      <a:pt x="1055990" y="453633"/>
                    </a:cubicBezTo>
                    <a:cubicBezTo>
                      <a:pt x="1070902" y="453633"/>
                      <a:pt x="1084402" y="459678"/>
                      <a:pt x="1094174" y="469450"/>
                    </a:cubicBezTo>
                    <a:close/>
                    <a:moveTo>
                      <a:pt x="1367145" y="792128"/>
                    </a:moveTo>
                    <a:cubicBezTo>
                      <a:pt x="1376918" y="801901"/>
                      <a:pt x="1382961" y="815400"/>
                      <a:pt x="1382961" y="830312"/>
                    </a:cubicBezTo>
                    <a:cubicBezTo>
                      <a:pt x="1382961" y="860135"/>
                      <a:pt x="1358784" y="884312"/>
                      <a:pt x="1328962" y="884312"/>
                    </a:cubicBezTo>
                    <a:cubicBezTo>
                      <a:pt x="1299138" y="884311"/>
                      <a:pt x="1274961" y="860134"/>
                      <a:pt x="1274961" y="830312"/>
                    </a:cubicBezTo>
                    <a:cubicBezTo>
                      <a:pt x="1274961" y="800489"/>
                      <a:pt x="1299138" y="776312"/>
                      <a:pt x="1328961" y="776311"/>
                    </a:cubicBezTo>
                    <a:cubicBezTo>
                      <a:pt x="1343873" y="776312"/>
                      <a:pt x="1357373" y="782356"/>
                      <a:pt x="1367145" y="792128"/>
                    </a:cubicBezTo>
                    <a:close/>
                    <a:moveTo>
                      <a:pt x="1193200" y="557316"/>
                    </a:moveTo>
                    <a:cubicBezTo>
                      <a:pt x="1202972" y="567089"/>
                      <a:pt x="1209016" y="580588"/>
                      <a:pt x="1209016" y="595499"/>
                    </a:cubicBezTo>
                    <a:cubicBezTo>
                      <a:pt x="1209016" y="625323"/>
                      <a:pt x="1184839" y="649500"/>
                      <a:pt x="1155016" y="649500"/>
                    </a:cubicBezTo>
                    <a:cubicBezTo>
                      <a:pt x="1125193" y="649499"/>
                      <a:pt x="1101016" y="625322"/>
                      <a:pt x="1101016" y="595500"/>
                    </a:cubicBezTo>
                    <a:cubicBezTo>
                      <a:pt x="1101016" y="565676"/>
                      <a:pt x="1125193" y="541499"/>
                      <a:pt x="1155016" y="541499"/>
                    </a:cubicBezTo>
                    <a:cubicBezTo>
                      <a:pt x="1169928" y="541500"/>
                      <a:pt x="1183428" y="547544"/>
                      <a:pt x="1193200" y="557316"/>
                    </a:cubicBezTo>
                    <a:close/>
                    <a:moveTo>
                      <a:pt x="882195" y="147826"/>
                    </a:moveTo>
                    <a:cubicBezTo>
                      <a:pt x="891968" y="157599"/>
                      <a:pt x="898012" y="171098"/>
                      <a:pt x="898012" y="186009"/>
                    </a:cubicBezTo>
                    <a:cubicBezTo>
                      <a:pt x="898012" y="215833"/>
                      <a:pt x="873835" y="240010"/>
                      <a:pt x="844012" y="240010"/>
                    </a:cubicBezTo>
                    <a:cubicBezTo>
                      <a:pt x="814189" y="240009"/>
                      <a:pt x="790012" y="215832"/>
                      <a:pt x="790012" y="186010"/>
                    </a:cubicBezTo>
                    <a:cubicBezTo>
                      <a:pt x="790012" y="156186"/>
                      <a:pt x="814189" y="132009"/>
                      <a:pt x="844012" y="132009"/>
                    </a:cubicBezTo>
                    <a:cubicBezTo>
                      <a:pt x="858923" y="132010"/>
                      <a:pt x="872424" y="138054"/>
                      <a:pt x="882195" y="147826"/>
                    </a:cubicBezTo>
                    <a:close/>
                    <a:moveTo>
                      <a:pt x="784846" y="16402"/>
                    </a:moveTo>
                    <a:cubicBezTo>
                      <a:pt x="794619" y="26174"/>
                      <a:pt x="800663" y="39674"/>
                      <a:pt x="800663" y="54585"/>
                    </a:cubicBezTo>
                    <a:cubicBezTo>
                      <a:pt x="800663" y="84408"/>
                      <a:pt x="776486" y="108585"/>
                      <a:pt x="746663" y="108586"/>
                    </a:cubicBezTo>
                    <a:cubicBezTo>
                      <a:pt x="716839" y="108585"/>
                      <a:pt x="692663" y="84408"/>
                      <a:pt x="692663" y="54586"/>
                    </a:cubicBezTo>
                    <a:cubicBezTo>
                      <a:pt x="692663" y="24762"/>
                      <a:pt x="716840" y="585"/>
                      <a:pt x="746663" y="585"/>
                    </a:cubicBezTo>
                    <a:cubicBezTo>
                      <a:pt x="761574" y="585"/>
                      <a:pt x="775074" y="6630"/>
                      <a:pt x="784846" y="16402"/>
                    </a:cubicBezTo>
                    <a:close/>
                    <a:moveTo>
                      <a:pt x="1576977" y="972283"/>
                    </a:moveTo>
                    <a:cubicBezTo>
                      <a:pt x="1589453" y="989230"/>
                      <a:pt x="1591342" y="1012676"/>
                      <a:pt x="1579918" y="1031906"/>
                    </a:cubicBezTo>
                    <a:cubicBezTo>
                      <a:pt x="1564685" y="1057545"/>
                      <a:pt x="1531551" y="1065981"/>
                      <a:pt x="1505911" y="1050749"/>
                    </a:cubicBezTo>
                    <a:cubicBezTo>
                      <a:pt x="1480272" y="1035516"/>
                      <a:pt x="1471836" y="1002382"/>
                      <a:pt x="1487068" y="976742"/>
                    </a:cubicBezTo>
                    <a:cubicBezTo>
                      <a:pt x="1502301" y="951103"/>
                      <a:pt x="1535435" y="942666"/>
                      <a:pt x="1561074" y="957899"/>
                    </a:cubicBezTo>
                    <a:cubicBezTo>
                      <a:pt x="1567484" y="961707"/>
                      <a:pt x="1572819" y="966634"/>
                      <a:pt x="1576977" y="972283"/>
                    </a:cubicBezTo>
                    <a:close/>
                    <a:moveTo>
                      <a:pt x="1473279" y="846118"/>
                    </a:moveTo>
                    <a:cubicBezTo>
                      <a:pt x="1483052" y="855890"/>
                      <a:pt x="1489095" y="869390"/>
                      <a:pt x="1489095" y="884301"/>
                    </a:cubicBezTo>
                    <a:cubicBezTo>
                      <a:pt x="1489096" y="914124"/>
                      <a:pt x="1464919" y="938301"/>
                      <a:pt x="1435096" y="938301"/>
                    </a:cubicBezTo>
                    <a:cubicBezTo>
                      <a:pt x="1405272" y="938301"/>
                      <a:pt x="1381095" y="914124"/>
                      <a:pt x="1381096" y="884301"/>
                    </a:cubicBezTo>
                    <a:cubicBezTo>
                      <a:pt x="1381095" y="854478"/>
                      <a:pt x="1405272" y="830301"/>
                      <a:pt x="1435095" y="830301"/>
                    </a:cubicBezTo>
                    <a:cubicBezTo>
                      <a:pt x="1450007" y="830301"/>
                      <a:pt x="1463507" y="836346"/>
                      <a:pt x="1473279" y="846118"/>
                    </a:cubicBezTo>
                    <a:close/>
                    <a:moveTo>
                      <a:pt x="1050860" y="313258"/>
                    </a:moveTo>
                    <a:cubicBezTo>
                      <a:pt x="1060632" y="323030"/>
                      <a:pt x="1066676" y="336530"/>
                      <a:pt x="1066676" y="351441"/>
                    </a:cubicBezTo>
                    <a:cubicBezTo>
                      <a:pt x="1066676" y="381264"/>
                      <a:pt x="1042499" y="405441"/>
                      <a:pt x="1012676" y="405441"/>
                    </a:cubicBezTo>
                    <a:cubicBezTo>
                      <a:pt x="982853" y="405441"/>
                      <a:pt x="958676" y="381264"/>
                      <a:pt x="958676" y="351441"/>
                    </a:cubicBezTo>
                    <a:cubicBezTo>
                      <a:pt x="958676" y="321618"/>
                      <a:pt x="982853" y="297441"/>
                      <a:pt x="1012676" y="297441"/>
                    </a:cubicBezTo>
                    <a:cubicBezTo>
                      <a:pt x="1027587" y="297441"/>
                      <a:pt x="1041088" y="303486"/>
                      <a:pt x="1050860" y="313258"/>
                    </a:cubicBezTo>
                    <a:close/>
                    <a:moveTo>
                      <a:pt x="1363901" y="674342"/>
                    </a:moveTo>
                    <a:cubicBezTo>
                      <a:pt x="1373674" y="684114"/>
                      <a:pt x="1379718" y="697614"/>
                      <a:pt x="1379717" y="712525"/>
                    </a:cubicBezTo>
                    <a:cubicBezTo>
                      <a:pt x="1379718" y="742348"/>
                      <a:pt x="1355541" y="766525"/>
                      <a:pt x="1325718" y="766526"/>
                    </a:cubicBezTo>
                    <a:cubicBezTo>
                      <a:pt x="1295894" y="766525"/>
                      <a:pt x="1271717" y="742348"/>
                      <a:pt x="1271718" y="712525"/>
                    </a:cubicBezTo>
                    <a:cubicBezTo>
                      <a:pt x="1271717" y="682702"/>
                      <a:pt x="1295894" y="658525"/>
                      <a:pt x="1325717" y="658525"/>
                    </a:cubicBezTo>
                    <a:cubicBezTo>
                      <a:pt x="1340629" y="658525"/>
                      <a:pt x="1354129" y="664570"/>
                      <a:pt x="1363901" y="674342"/>
                    </a:cubicBezTo>
                    <a:close/>
                    <a:moveTo>
                      <a:pt x="1160136" y="374458"/>
                    </a:moveTo>
                    <a:cubicBezTo>
                      <a:pt x="1169909" y="384231"/>
                      <a:pt x="1175952" y="397730"/>
                      <a:pt x="1175952" y="412642"/>
                    </a:cubicBezTo>
                    <a:cubicBezTo>
                      <a:pt x="1175952" y="442465"/>
                      <a:pt x="1151776" y="466642"/>
                      <a:pt x="1121953" y="466642"/>
                    </a:cubicBezTo>
                    <a:cubicBezTo>
                      <a:pt x="1092129" y="466641"/>
                      <a:pt x="1067952" y="442464"/>
                      <a:pt x="1067952" y="412642"/>
                    </a:cubicBezTo>
                    <a:cubicBezTo>
                      <a:pt x="1067952" y="382818"/>
                      <a:pt x="1092129" y="358642"/>
                      <a:pt x="1121952" y="358641"/>
                    </a:cubicBezTo>
                    <a:cubicBezTo>
                      <a:pt x="1136864" y="358642"/>
                      <a:pt x="1150364" y="364686"/>
                      <a:pt x="1160136" y="374458"/>
                    </a:cubicBezTo>
                    <a:close/>
                    <a:moveTo>
                      <a:pt x="1328118" y="559562"/>
                    </a:moveTo>
                    <a:cubicBezTo>
                      <a:pt x="1337891" y="569335"/>
                      <a:pt x="1343934" y="582834"/>
                      <a:pt x="1343934" y="597745"/>
                    </a:cubicBezTo>
                    <a:cubicBezTo>
                      <a:pt x="1343934" y="627569"/>
                      <a:pt x="1319758" y="651746"/>
                      <a:pt x="1289935" y="651746"/>
                    </a:cubicBezTo>
                    <a:cubicBezTo>
                      <a:pt x="1260111" y="651745"/>
                      <a:pt x="1235934" y="627568"/>
                      <a:pt x="1235934" y="597746"/>
                    </a:cubicBezTo>
                    <a:cubicBezTo>
                      <a:pt x="1235934" y="567922"/>
                      <a:pt x="1260111" y="543745"/>
                      <a:pt x="1289934" y="543745"/>
                    </a:cubicBezTo>
                    <a:cubicBezTo>
                      <a:pt x="1304846" y="543745"/>
                      <a:pt x="1318346" y="549790"/>
                      <a:pt x="1328118" y="559562"/>
                    </a:cubicBezTo>
                    <a:close/>
                    <a:moveTo>
                      <a:pt x="1013133" y="167356"/>
                    </a:moveTo>
                    <a:cubicBezTo>
                      <a:pt x="1022906" y="177128"/>
                      <a:pt x="1028950" y="190628"/>
                      <a:pt x="1028950" y="205539"/>
                    </a:cubicBezTo>
                    <a:cubicBezTo>
                      <a:pt x="1028950" y="235362"/>
                      <a:pt x="1004773" y="259539"/>
                      <a:pt x="974950" y="259540"/>
                    </a:cubicBezTo>
                    <a:cubicBezTo>
                      <a:pt x="945126" y="259539"/>
                      <a:pt x="920949" y="235362"/>
                      <a:pt x="920950" y="205539"/>
                    </a:cubicBezTo>
                    <a:cubicBezTo>
                      <a:pt x="920950" y="175716"/>
                      <a:pt x="945127" y="151539"/>
                      <a:pt x="974949" y="151539"/>
                    </a:cubicBezTo>
                    <a:cubicBezTo>
                      <a:pt x="989861" y="151539"/>
                      <a:pt x="1003361" y="157584"/>
                      <a:pt x="1013133" y="167356"/>
                    </a:cubicBezTo>
                    <a:close/>
                    <a:moveTo>
                      <a:pt x="1253566" y="448726"/>
                    </a:moveTo>
                    <a:cubicBezTo>
                      <a:pt x="1263339" y="458498"/>
                      <a:pt x="1269383" y="471998"/>
                      <a:pt x="1269382" y="486909"/>
                    </a:cubicBezTo>
                    <a:cubicBezTo>
                      <a:pt x="1269383" y="516732"/>
                      <a:pt x="1245206" y="540909"/>
                      <a:pt x="1215383" y="540910"/>
                    </a:cubicBezTo>
                    <a:cubicBezTo>
                      <a:pt x="1185559" y="540909"/>
                      <a:pt x="1161382" y="516732"/>
                      <a:pt x="1161383" y="486909"/>
                    </a:cubicBezTo>
                    <a:cubicBezTo>
                      <a:pt x="1161382" y="457086"/>
                      <a:pt x="1185559" y="432909"/>
                      <a:pt x="1215382" y="432909"/>
                    </a:cubicBezTo>
                    <a:cubicBezTo>
                      <a:pt x="1230294" y="432909"/>
                      <a:pt x="1243794" y="438954"/>
                      <a:pt x="1253566" y="448726"/>
                    </a:cubicBezTo>
                    <a:close/>
                    <a:moveTo>
                      <a:pt x="1481171" y="716350"/>
                    </a:moveTo>
                    <a:cubicBezTo>
                      <a:pt x="1490944" y="726123"/>
                      <a:pt x="1496988" y="739622"/>
                      <a:pt x="1496988" y="754533"/>
                    </a:cubicBezTo>
                    <a:cubicBezTo>
                      <a:pt x="1496988" y="784357"/>
                      <a:pt x="1472811" y="808534"/>
                      <a:pt x="1442988" y="808534"/>
                    </a:cubicBezTo>
                    <a:cubicBezTo>
                      <a:pt x="1413165" y="808533"/>
                      <a:pt x="1388988" y="784356"/>
                      <a:pt x="1388988" y="754534"/>
                    </a:cubicBezTo>
                    <a:cubicBezTo>
                      <a:pt x="1388988" y="724710"/>
                      <a:pt x="1413165" y="700533"/>
                      <a:pt x="1442988" y="700533"/>
                    </a:cubicBezTo>
                    <a:cubicBezTo>
                      <a:pt x="1457899" y="700533"/>
                      <a:pt x="1471399" y="706578"/>
                      <a:pt x="1481171" y="716350"/>
                    </a:cubicBezTo>
                    <a:close/>
                    <a:moveTo>
                      <a:pt x="930243" y="19653"/>
                    </a:moveTo>
                    <a:cubicBezTo>
                      <a:pt x="949212" y="42666"/>
                      <a:pt x="945935" y="76700"/>
                      <a:pt x="922922" y="95669"/>
                    </a:cubicBezTo>
                    <a:cubicBezTo>
                      <a:pt x="899909" y="114638"/>
                      <a:pt x="865875" y="111360"/>
                      <a:pt x="846906" y="88348"/>
                    </a:cubicBezTo>
                    <a:cubicBezTo>
                      <a:pt x="827937" y="65335"/>
                      <a:pt x="831215" y="31301"/>
                      <a:pt x="854228" y="12332"/>
                    </a:cubicBezTo>
                    <a:cubicBezTo>
                      <a:pt x="877240" y="-6637"/>
                      <a:pt x="911274" y="-3359"/>
                      <a:pt x="930243" y="19653"/>
                    </a:cubicBezTo>
                    <a:close/>
                    <a:moveTo>
                      <a:pt x="1604991" y="831950"/>
                    </a:moveTo>
                    <a:cubicBezTo>
                      <a:pt x="1617466" y="848897"/>
                      <a:pt x="1619356" y="872342"/>
                      <a:pt x="1607931" y="891572"/>
                    </a:cubicBezTo>
                    <a:cubicBezTo>
                      <a:pt x="1592698" y="917211"/>
                      <a:pt x="1559564" y="925647"/>
                      <a:pt x="1533925" y="910415"/>
                    </a:cubicBezTo>
                    <a:cubicBezTo>
                      <a:pt x="1508285" y="895182"/>
                      <a:pt x="1499849" y="862048"/>
                      <a:pt x="1515082" y="836408"/>
                    </a:cubicBezTo>
                    <a:cubicBezTo>
                      <a:pt x="1530315" y="810769"/>
                      <a:pt x="1563449" y="802333"/>
                      <a:pt x="1589088" y="817565"/>
                    </a:cubicBezTo>
                    <a:cubicBezTo>
                      <a:pt x="1595498" y="821374"/>
                      <a:pt x="1600833" y="826301"/>
                      <a:pt x="1604991" y="831950"/>
                    </a:cubicBezTo>
                    <a:close/>
                    <a:moveTo>
                      <a:pt x="1133075" y="214879"/>
                    </a:moveTo>
                    <a:cubicBezTo>
                      <a:pt x="1142848" y="224652"/>
                      <a:pt x="1148891" y="238152"/>
                      <a:pt x="1148891" y="253063"/>
                    </a:cubicBezTo>
                    <a:cubicBezTo>
                      <a:pt x="1148891" y="282886"/>
                      <a:pt x="1124714" y="307063"/>
                      <a:pt x="1094892" y="307063"/>
                    </a:cubicBezTo>
                    <a:cubicBezTo>
                      <a:pt x="1065068" y="307062"/>
                      <a:pt x="1040891" y="282885"/>
                      <a:pt x="1040891" y="253063"/>
                    </a:cubicBezTo>
                    <a:cubicBezTo>
                      <a:pt x="1040891" y="223240"/>
                      <a:pt x="1065068" y="199063"/>
                      <a:pt x="1094891" y="199063"/>
                    </a:cubicBezTo>
                    <a:cubicBezTo>
                      <a:pt x="1109803" y="199063"/>
                      <a:pt x="1123303" y="205107"/>
                      <a:pt x="1133075" y="214879"/>
                    </a:cubicBezTo>
                    <a:close/>
                    <a:moveTo>
                      <a:pt x="1459277" y="592928"/>
                    </a:moveTo>
                    <a:cubicBezTo>
                      <a:pt x="1469049" y="602699"/>
                      <a:pt x="1475093" y="616200"/>
                      <a:pt x="1475093" y="631111"/>
                    </a:cubicBezTo>
                    <a:cubicBezTo>
                      <a:pt x="1475093" y="660934"/>
                      <a:pt x="1450916" y="685111"/>
                      <a:pt x="1421094" y="685111"/>
                    </a:cubicBezTo>
                    <a:cubicBezTo>
                      <a:pt x="1391270" y="685111"/>
                      <a:pt x="1367093" y="660934"/>
                      <a:pt x="1367093" y="631111"/>
                    </a:cubicBezTo>
                    <a:cubicBezTo>
                      <a:pt x="1367093" y="601288"/>
                      <a:pt x="1391270" y="577111"/>
                      <a:pt x="1421093" y="577111"/>
                    </a:cubicBezTo>
                    <a:cubicBezTo>
                      <a:pt x="1436005" y="577111"/>
                      <a:pt x="1449505" y="583156"/>
                      <a:pt x="1459277" y="592928"/>
                    </a:cubicBezTo>
                    <a:close/>
                    <a:moveTo>
                      <a:pt x="1596495" y="703628"/>
                    </a:moveTo>
                    <a:cubicBezTo>
                      <a:pt x="1608970" y="720575"/>
                      <a:pt x="1610859" y="744021"/>
                      <a:pt x="1599435" y="763250"/>
                    </a:cubicBezTo>
                    <a:cubicBezTo>
                      <a:pt x="1584202" y="788889"/>
                      <a:pt x="1551068" y="797326"/>
                      <a:pt x="1525429" y="782094"/>
                    </a:cubicBezTo>
                    <a:cubicBezTo>
                      <a:pt x="1499789" y="766860"/>
                      <a:pt x="1491353" y="733727"/>
                      <a:pt x="1506586" y="708087"/>
                    </a:cubicBezTo>
                    <a:cubicBezTo>
                      <a:pt x="1521819" y="682448"/>
                      <a:pt x="1554953" y="674011"/>
                      <a:pt x="1580592" y="689244"/>
                    </a:cubicBezTo>
                    <a:cubicBezTo>
                      <a:pt x="1587002" y="693052"/>
                      <a:pt x="1592337" y="697979"/>
                      <a:pt x="1596495" y="703628"/>
                    </a:cubicBezTo>
                    <a:close/>
                    <a:moveTo>
                      <a:pt x="1253289" y="281108"/>
                    </a:moveTo>
                    <a:cubicBezTo>
                      <a:pt x="1263062" y="290881"/>
                      <a:pt x="1269106" y="304380"/>
                      <a:pt x="1269105" y="319291"/>
                    </a:cubicBezTo>
                    <a:cubicBezTo>
                      <a:pt x="1269106" y="349115"/>
                      <a:pt x="1244929" y="373292"/>
                      <a:pt x="1215106" y="373292"/>
                    </a:cubicBezTo>
                    <a:cubicBezTo>
                      <a:pt x="1185282" y="373291"/>
                      <a:pt x="1161105" y="349114"/>
                      <a:pt x="1161106" y="319292"/>
                    </a:cubicBezTo>
                    <a:cubicBezTo>
                      <a:pt x="1161105" y="289468"/>
                      <a:pt x="1185282" y="265291"/>
                      <a:pt x="1215105" y="265291"/>
                    </a:cubicBezTo>
                    <a:cubicBezTo>
                      <a:pt x="1230017" y="265292"/>
                      <a:pt x="1243517" y="271336"/>
                      <a:pt x="1253289" y="281108"/>
                    </a:cubicBezTo>
                    <a:close/>
                    <a:moveTo>
                      <a:pt x="1055486" y="33758"/>
                    </a:moveTo>
                    <a:cubicBezTo>
                      <a:pt x="1074455" y="56770"/>
                      <a:pt x="1071177" y="90804"/>
                      <a:pt x="1048164" y="109773"/>
                    </a:cubicBezTo>
                    <a:cubicBezTo>
                      <a:pt x="1025152" y="128743"/>
                      <a:pt x="991118" y="125465"/>
                      <a:pt x="972149" y="102452"/>
                    </a:cubicBezTo>
                    <a:cubicBezTo>
                      <a:pt x="953179" y="79439"/>
                      <a:pt x="956457" y="45405"/>
                      <a:pt x="979470" y="26436"/>
                    </a:cubicBezTo>
                    <a:cubicBezTo>
                      <a:pt x="1002483" y="7467"/>
                      <a:pt x="1036517" y="10745"/>
                      <a:pt x="1055486" y="33758"/>
                    </a:cubicBezTo>
                    <a:close/>
                    <a:moveTo>
                      <a:pt x="1411560" y="458571"/>
                    </a:moveTo>
                    <a:cubicBezTo>
                      <a:pt x="1421332" y="468344"/>
                      <a:pt x="1427376" y="481843"/>
                      <a:pt x="1427376" y="496754"/>
                    </a:cubicBezTo>
                    <a:cubicBezTo>
                      <a:pt x="1427376" y="526578"/>
                      <a:pt x="1403199" y="550755"/>
                      <a:pt x="1373376" y="550755"/>
                    </a:cubicBezTo>
                    <a:cubicBezTo>
                      <a:pt x="1343553" y="550754"/>
                      <a:pt x="1319376" y="526577"/>
                      <a:pt x="1319376" y="496755"/>
                    </a:cubicBezTo>
                    <a:cubicBezTo>
                      <a:pt x="1319376" y="466931"/>
                      <a:pt x="1343553" y="442754"/>
                      <a:pt x="1373376" y="442754"/>
                    </a:cubicBezTo>
                    <a:cubicBezTo>
                      <a:pt x="1388287" y="442755"/>
                      <a:pt x="1401788" y="448799"/>
                      <a:pt x="1411560" y="458571"/>
                    </a:cubicBezTo>
                    <a:close/>
                    <a:moveTo>
                      <a:pt x="1339417" y="356504"/>
                    </a:moveTo>
                    <a:cubicBezTo>
                      <a:pt x="1349189" y="366277"/>
                      <a:pt x="1355233" y="379776"/>
                      <a:pt x="1355233" y="394688"/>
                    </a:cubicBezTo>
                    <a:cubicBezTo>
                      <a:pt x="1355233" y="424511"/>
                      <a:pt x="1331056" y="448688"/>
                      <a:pt x="1301233" y="448688"/>
                    </a:cubicBezTo>
                    <a:cubicBezTo>
                      <a:pt x="1271410" y="448687"/>
                      <a:pt x="1247233" y="424510"/>
                      <a:pt x="1247233" y="394688"/>
                    </a:cubicBezTo>
                    <a:cubicBezTo>
                      <a:pt x="1247233" y="364865"/>
                      <a:pt x="1271410" y="340688"/>
                      <a:pt x="1301233" y="340687"/>
                    </a:cubicBezTo>
                    <a:cubicBezTo>
                      <a:pt x="1316144" y="340688"/>
                      <a:pt x="1329645" y="346732"/>
                      <a:pt x="1339417" y="356504"/>
                    </a:cubicBezTo>
                    <a:close/>
                    <a:moveTo>
                      <a:pt x="1172151" y="89463"/>
                    </a:moveTo>
                    <a:cubicBezTo>
                      <a:pt x="1191120" y="112475"/>
                      <a:pt x="1187842" y="146509"/>
                      <a:pt x="1164829" y="165478"/>
                    </a:cubicBezTo>
                    <a:cubicBezTo>
                      <a:pt x="1141817" y="184448"/>
                      <a:pt x="1107783" y="181170"/>
                      <a:pt x="1088814" y="158157"/>
                    </a:cubicBezTo>
                    <a:cubicBezTo>
                      <a:pt x="1069844" y="135144"/>
                      <a:pt x="1073122" y="101110"/>
                      <a:pt x="1096135" y="82141"/>
                    </a:cubicBezTo>
                    <a:cubicBezTo>
                      <a:pt x="1119148" y="63172"/>
                      <a:pt x="1153182" y="66450"/>
                      <a:pt x="1172151" y="89463"/>
                    </a:cubicBezTo>
                    <a:close/>
                    <a:moveTo>
                      <a:pt x="1586411" y="576804"/>
                    </a:moveTo>
                    <a:cubicBezTo>
                      <a:pt x="1598886" y="593751"/>
                      <a:pt x="1600775" y="617196"/>
                      <a:pt x="1589351" y="636426"/>
                    </a:cubicBezTo>
                    <a:cubicBezTo>
                      <a:pt x="1574118" y="662065"/>
                      <a:pt x="1540984" y="670502"/>
                      <a:pt x="1515345" y="655269"/>
                    </a:cubicBezTo>
                    <a:cubicBezTo>
                      <a:pt x="1489705" y="640036"/>
                      <a:pt x="1481269" y="606903"/>
                      <a:pt x="1496501" y="581263"/>
                    </a:cubicBezTo>
                    <a:cubicBezTo>
                      <a:pt x="1511734" y="555624"/>
                      <a:pt x="1544868" y="547187"/>
                      <a:pt x="1570507" y="562420"/>
                    </a:cubicBezTo>
                    <a:cubicBezTo>
                      <a:pt x="1576918" y="566228"/>
                      <a:pt x="1582252" y="571155"/>
                      <a:pt x="1586411" y="576804"/>
                    </a:cubicBezTo>
                    <a:close/>
                    <a:moveTo>
                      <a:pt x="1286836" y="157859"/>
                    </a:moveTo>
                    <a:cubicBezTo>
                      <a:pt x="1305805" y="180872"/>
                      <a:pt x="1302527" y="214906"/>
                      <a:pt x="1279514" y="233875"/>
                    </a:cubicBezTo>
                    <a:cubicBezTo>
                      <a:pt x="1256501" y="252844"/>
                      <a:pt x="1222468" y="249566"/>
                      <a:pt x="1203498" y="226554"/>
                    </a:cubicBezTo>
                    <a:cubicBezTo>
                      <a:pt x="1184529" y="203541"/>
                      <a:pt x="1187807" y="169507"/>
                      <a:pt x="1210820" y="150538"/>
                    </a:cubicBezTo>
                    <a:cubicBezTo>
                      <a:pt x="1233832" y="131569"/>
                      <a:pt x="1267866" y="134847"/>
                      <a:pt x="1286836" y="157859"/>
                    </a:cubicBezTo>
                    <a:close/>
                    <a:moveTo>
                      <a:pt x="1530332" y="451663"/>
                    </a:moveTo>
                    <a:cubicBezTo>
                      <a:pt x="1549302" y="474676"/>
                      <a:pt x="1546024" y="508709"/>
                      <a:pt x="1523011" y="527679"/>
                    </a:cubicBezTo>
                    <a:cubicBezTo>
                      <a:pt x="1499998" y="546648"/>
                      <a:pt x="1465964" y="543370"/>
                      <a:pt x="1446995" y="520357"/>
                    </a:cubicBezTo>
                    <a:cubicBezTo>
                      <a:pt x="1428026" y="497345"/>
                      <a:pt x="1431304" y="463311"/>
                      <a:pt x="1454317" y="444341"/>
                    </a:cubicBezTo>
                    <a:cubicBezTo>
                      <a:pt x="1477329" y="425372"/>
                      <a:pt x="1511363" y="428650"/>
                      <a:pt x="1530332" y="451663"/>
                    </a:cubicBezTo>
                    <a:close/>
                    <a:moveTo>
                      <a:pt x="1467442" y="344533"/>
                    </a:moveTo>
                    <a:cubicBezTo>
                      <a:pt x="1486411" y="367546"/>
                      <a:pt x="1483133" y="401579"/>
                      <a:pt x="1460120" y="420549"/>
                    </a:cubicBezTo>
                    <a:cubicBezTo>
                      <a:pt x="1437108" y="439518"/>
                      <a:pt x="1403074" y="436240"/>
                      <a:pt x="1384105" y="413227"/>
                    </a:cubicBezTo>
                    <a:cubicBezTo>
                      <a:pt x="1365135" y="390215"/>
                      <a:pt x="1368413" y="356181"/>
                      <a:pt x="1391426" y="337211"/>
                    </a:cubicBezTo>
                    <a:cubicBezTo>
                      <a:pt x="1414439" y="318242"/>
                      <a:pt x="1448473" y="321520"/>
                      <a:pt x="1467442" y="344533"/>
                    </a:cubicBezTo>
                    <a:close/>
                    <a:moveTo>
                      <a:pt x="1392276" y="243559"/>
                    </a:moveTo>
                    <a:cubicBezTo>
                      <a:pt x="1411245" y="266572"/>
                      <a:pt x="1407967" y="300606"/>
                      <a:pt x="1384955" y="319575"/>
                    </a:cubicBezTo>
                    <a:cubicBezTo>
                      <a:pt x="1361942" y="338544"/>
                      <a:pt x="1327908" y="335266"/>
                      <a:pt x="1308939" y="312254"/>
                    </a:cubicBezTo>
                    <a:cubicBezTo>
                      <a:pt x="1289970" y="289241"/>
                      <a:pt x="1293248" y="255207"/>
                      <a:pt x="1316260" y="236238"/>
                    </a:cubicBezTo>
                    <a:cubicBezTo>
                      <a:pt x="1339273" y="217269"/>
                      <a:pt x="1373307" y="220547"/>
                      <a:pt x="1392276" y="243559"/>
                    </a:cubicBezTo>
                    <a:close/>
                  </a:path>
                </a:pathLst>
              </a:custGeom>
              <a:solidFill>
                <a:srgbClr val="321D16"/>
              </a:solidFill>
              <a:ln>
                <a:noFill/>
              </a:ln>
              <a:effectLst>
                <a:outerShdw blurRad="127000" sx="105000" sy="105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37" name="TextBox 336">
            <a:extLst>
              <a:ext uri="{FF2B5EF4-FFF2-40B4-BE49-F238E27FC236}">
                <a16:creationId xmlns:a16="http://schemas.microsoft.com/office/drawing/2014/main" id="{E9582830-AA58-420A-A79F-18536D0CA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9551" y="704519"/>
            <a:ext cx="8102006" cy="646331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eaLnBrk="1" hangingPunct="1"/>
            <a:r>
              <a:rPr lang="en-US" altLang="vi-VN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E42F58E0-384B-4469-A9B0-D4F90C18F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951" y="2003257"/>
            <a:ext cx="38519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Baihoc1.lgo</a:t>
            </a: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9BAC7CB4-209C-4A55-9DCF-D9608A8D0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839" y="2978829"/>
            <a:ext cx="54318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8834F139-7874-4A77-8E4E-AA91D3CF8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839" y="3941937"/>
            <a:ext cx="59834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Bai hoc1.lgo</a:t>
            </a:r>
          </a:p>
        </p:txBody>
      </p:sp>
    </p:spTree>
    <p:extLst>
      <p:ext uri="{BB962C8B-B14F-4D97-AF65-F5344CB8AC3E}">
        <p14:creationId xmlns:p14="http://schemas.microsoft.com/office/powerpoint/2010/main" val="278783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>
            <a:extLst>
              <a:ext uri="{FF2B5EF4-FFF2-40B4-BE49-F238E27FC236}">
                <a16:creationId xmlns:a16="http://schemas.microsoft.com/office/drawing/2014/main" id="{859C82C1-283C-4F0B-87E1-E47A481C4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09CE4A7B-A2EF-4CD5-AFC7-B6BCE9704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41890"/>
            <a:ext cx="4792717" cy="1284967"/>
          </a:xfrm>
          <a:prstGeom prst="rect">
            <a:avLst/>
          </a:prstGeom>
          <a:solidFill>
            <a:srgbClr val="27842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  <a:buClrTx/>
              <a:buSzTx/>
              <a:buNone/>
            </a:pPr>
            <a:endParaRPr lang="en-US" altLang="vi-VN" sz="4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marL="0" indent="0" algn="just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vi-VN" sz="4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EM </a:t>
            </a:r>
            <a:r>
              <a:rPr lang="en-US" altLang="vi-VN" sz="40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4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vi-VN" sz="40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FFFF"/>
                </a:solidFill>
                <a:latin typeface="Times New Roman" panose="02020603050405020304" pitchFamily="18" charset="0"/>
              </a:rPr>
              <a:t>NHỚ</a:t>
            </a:r>
            <a:endParaRPr lang="en-US" altLang="vi-VN" sz="40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marL="0" indent="0" algn="just" eaLnBrk="1" hangingPunct="1">
              <a:spcBef>
                <a:spcPct val="50000"/>
              </a:spcBef>
              <a:buClrTx/>
              <a:buSzTx/>
              <a:buNone/>
            </a:pPr>
            <a:endParaRPr lang="en-US" altLang="vi-VN" sz="900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F901042-2148-4351-AFE5-F2DBDDFE253D}"/>
              </a:ext>
            </a:extLst>
          </p:cNvPr>
          <p:cNvSpPr/>
          <p:nvPr/>
        </p:nvSpPr>
        <p:spPr>
          <a:xfrm>
            <a:off x="189186" y="1198937"/>
            <a:ext cx="11808373" cy="54541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19">
            <a:extLst>
              <a:ext uri="{FF2B5EF4-FFF2-40B4-BE49-F238E27FC236}">
                <a16:creationId xmlns:a16="http://schemas.microsoft.com/office/drawing/2014/main" id="{7EB420C9-A0CF-4F15-AA59-C05D649B8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904" y="1448454"/>
            <a:ext cx="65584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1.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lưu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: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FB50F6CB-D36D-4B52-B12C-F5A355B4E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903" y="2224079"/>
            <a:ext cx="83872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2.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sử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đã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lưu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: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19">
            <a:extLst>
              <a:ext uri="{FF2B5EF4-FFF2-40B4-BE49-F238E27FC236}">
                <a16:creationId xmlns:a16="http://schemas.microsoft.com/office/drawing/2014/main" id="{3029D3C3-A45B-45C2-9036-9F83D2B8F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903" y="3025576"/>
            <a:ext cx="58805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3.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gõ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: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19">
            <a:extLst>
              <a:ext uri="{FF2B5EF4-FFF2-40B4-BE49-F238E27FC236}">
                <a16:creationId xmlns:a16="http://schemas.microsoft.com/office/drawing/2014/main" id="{F2A75B4A-5C86-4B6C-AA77-42143ADE6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903" y="3813797"/>
            <a:ext cx="117820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4. &lt;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Tên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tệp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&gt;. 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97554047-BB9C-49CD-B13C-E429FCE49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4454" y="4458734"/>
            <a:ext cx="1015299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- Do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tự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ra,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liền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ít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cái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3C9F55A4-D704-4350-B0F6-B46723ECE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4454" y="5656974"/>
            <a:ext cx="101529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nên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tên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tệp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sao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gợi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mở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dễ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A30D90-D2FF-4034-B1C1-1DB36C3BA307}"/>
              </a:ext>
            </a:extLst>
          </p:cNvPr>
          <p:cNvSpPr/>
          <p:nvPr/>
        </p:nvSpPr>
        <p:spPr>
          <a:xfrm>
            <a:off x="7073090" y="1466564"/>
            <a:ext cx="35509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Save “&lt;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tệp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&gt;.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ED63DC-75F6-4F58-9F38-5F0999D630D9}"/>
              </a:ext>
            </a:extLst>
          </p:cNvPr>
          <p:cNvSpPr/>
          <p:nvPr/>
        </p:nvSpPr>
        <p:spPr>
          <a:xfrm>
            <a:off x="8616008" y="2217867"/>
            <a:ext cx="36022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Load “&lt;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tệp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&gt;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. </a:t>
            </a:r>
            <a:endParaRPr lang="en-US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C91D43-24F2-48CF-947D-9D4A0E6AB5EE}"/>
              </a:ext>
            </a:extLst>
          </p:cNvPr>
          <p:cNvSpPr/>
          <p:nvPr/>
        </p:nvSpPr>
        <p:spPr>
          <a:xfrm>
            <a:off x="5848486" y="2999704"/>
            <a:ext cx="3038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&lt;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&gt;.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46363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619E9A86-ED5B-49B1-81C8-4A7A86DE2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2420" y="2132856"/>
            <a:ext cx="9144000" cy="178510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400" b="1" cap="all" dirty="0" err="1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Khởi</a:t>
            </a:r>
            <a:r>
              <a:rPr lang="en-US" sz="4400" b="1" cap="all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4400" b="1" cap="all" dirty="0" err="1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động</a:t>
            </a:r>
            <a:r>
              <a:rPr lang="en-US" sz="4400" b="1" cap="all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4400" b="1" cap="all" dirty="0" err="1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ĐẦU</a:t>
            </a:r>
            <a:r>
              <a:rPr lang="en-US" sz="4400" b="1" cap="all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4400" b="1" cap="all" dirty="0" err="1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GIỜ</a:t>
            </a:r>
            <a:endParaRPr lang="en-US" sz="4400" b="1" cap="all" dirty="0">
              <a:ln w="0"/>
              <a:solidFill>
                <a:srgbClr val="0000CC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4400" b="1" cap="all" dirty="0" err="1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TRÒ</a:t>
            </a:r>
            <a:r>
              <a:rPr lang="en-US" sz="4400" b="1" cap="all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4400" b="1" cap="all" dirty="0" err="1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CHƠI</a:t>
            </a:r>
            <a:r>
              <a:rPr lang="en-US" sz="4400" b="1" cap="all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: Ai </a:t>
            </a:r>
            <a:r>
              <a:rPr lang="en-US" sz="4400" b="1" cap="all" dirty="0" err="1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nhanh</a:t>
            </a:r>
            <a:r>
              <a:rPr lang="en-US" sz="4400" b="1" cap="all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 ai </a:t>
            </a:r>
            <a:r>
              <a:rPr lang="en-US" sz="4400" b="1" cap="all" dirty="0" err="1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đúng</a:t>
            </a:r>
            <a:r>
              <a:rPr lang="en-US" sz="4400" b="1" cap="all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</a:rPr>
              <a:t> </a:t>
            </a:r>
            <a:endParaRPr lang="en-US" sz="440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7891" name="Slide Number Placeholder 4">
            <a:extLst>
              <a:ext uri="{FF2B5EF4-FFF2-40B4-BE49-F238E27FC236}">
                <a16:creationId xmlns:a16="http://schemas.microsoft.com/office/drawing/2014/main" id="{E399FE01-87CF-44F5-9DC2-E5D7723B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B9491C3C-DA68-4B1A-88A7-EFAE4B2BCC08}" type="slidenum">
              <a:rPr lang="en-US" altLang="en-US" smtClean="0">
                <a:solidFill>
                  <a:srgbClr val="045C75"/>
                </a:solidFill>
              </a:rPr>
              <a:pPr/>
              <a:t>2</a:t>
            </a:fld>
            <a:endParaRPr lang="en-US" altLang="en-US">
              <a:solidFill>
                <a:srgbClr val="045C75"/>
              </a:solidFill>
            </a:endParaRPr>
          </a:p>
        </p:txBody>
      </p:sp>
      <p:pic>
        <p:nvPicPr>
          <p:cNvPr id="5" name="图片 9">
            <a:extLst>
              <a:ext uri="{FF2B5EF4-FFF2-40B4-BE49-F238E27FC236}">
                <a16:creationId xmlns:a16="http://schemas.microsoft.com/office/drawing/2014/main" id="{3AD74732-CDE9-4601-9A40-0E29FB421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974" y="4949409"/>
            <a:ext cx="3840162" cy="2096851"/>
          </a:xfrm>
          <a:prstGeom prst="rect">
            <a:avLst/>
          </a:prstGeom>
        </p:spPr>
      </p:pic>
      <p:pic>
        <p:nvPicPr>
          <p:cNvPr id="6" name="Picture 14" descr="0830js5b15daddi012pz8">
            <a:extLst>
              <a:ext uri="{FF2B5EF4-FFF2-40B4-BE49-F238E27FC236}">
                <a16:creationId xmlns:a16="http://schemas.microsoft.com/office/drawing/2014/main" id="{18487F75-D4D6-4009-8932-5010C72217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260" y="-467992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0830js5b15daddi012pz8">
            <a:extLst>
              <a:ext uri="{FF2B5EF4-FFF2-40B4-BE49-F238E27FC236}">
                <a16:creationId xmlns:a16="http://schemas.microsoft.com/office/drawing/2014/main" id="{7CAA724B-E1CF-4676-A85F-8A9DCB31C4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0702">
            <a:off x="9142373" y="3718815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0830js5b15daddi012pz8">
            <a:extLst>
              <a:ext uri="{FF2B5EF4-FFF2-40B4-BE49-F238E27FC236}">
                <a16:creationId xmlns:a16="http://schemas.microsoft.com/office/drawing/2014/main" id="{DF46A897-73E8-4D94-A573-124988A14D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7523">
            <a:off x="2408720" y="-358158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0830js5b15daddi012pz8">
            <a:extLst>
              <a:ext uri="{FF2B5EF4-FFF2-40B4-BE49-F238E27FC236}">
                <a16:creationId xmlns:a16="http://schemas.microsoft.com/office/drawing/2014/main" id="{F7BD9AF5-FF5D-481F-9587-EEBB32290C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4059">
            <a:off x="8156340" y="-467992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944" y="3132624"/>
            <a:ext cx="12192000" cy="576063"/>
          </a:xfrm>
        </p:spPr>
        <p:txBody>
          <a:bodyPr/>
          <a:lstStyle/>
          <a:p>
            <a:r>
              <a:rPr lang="en-US" sz="6600" b="1"/>
              <a:t>Tạm biệt !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41452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>
            <a:extLst>
              <a:ext uri="{FF2B5EF4-FFF2-40B4-BE49-F238E27FC236}">
                <a16:creationId xmlns:a16="http://schemas.microsoft.com/office/drawing/2014/main" id="{852B7B7D-CF66-490D-9CAF-2B7340BA35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1">
            <a:extLst>
              <a:ext uri="{FF2B5EF4-FFF2-40B4-BE49-F238E27FC236}">
                <a16:creationId xmlns:a16="http://schemas.microsoft.com/office/drawing/2014/main" id="{F4D58861-5D1C-4AC3-BF97-0D6328650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33400"/>
            <a:ext cx="845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Logo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mấy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? </a:t>
            </a:r>
          </a:p>
        </p:txBody>
      </p:sp>
      <p:sp>
        <p:nvSpPr>
          <p:cNvPr id="38916" name="TextBox 3">
            <a:extLst>
              <a:ext uri="{FF2B5EF4-FFF2-40B4-BE49-F238E27FC236}">
                <a16:creationId xmlns:a16="http://schemas.microsoft.com/office/drawing/2014/main" id="{629159D9-874E-46A5-AD0D-FBE40FA94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2" y="1652588"/>
            <a:ext cx="62595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2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7" name="TextBox 9">
            <a:extLst>
              <a:ext uri="{FF2B5EF4-FFF2-40B4-BE49-F238E27FC236}">
                <a16:creationId xmlns:a16="http://schemas.microsoft.com/office/drawing/2014/main" id="{4A79CACF-58F5-46E0-9883-901C1AD2F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666875"/>
            <a:ext cx="502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 phần</a:t>
            </a:r>
          </a:p>
        </p:txBody>
      </p:sp>
      <p:sp>
        <p:nvSpPr>
          <p:cNvPr id="38918" name="TextBox 10">
            <a:extLst>
              <a:ext uri="{FF2B5EF4-FFF2-40B4-BE49-F238E27FC236}">
                <a16:creationId xmlns:a16="http://schemas.microsoft.com/office/drawing/2014/main" id="{205BC2FC-AB79-42BE-BBF7-84D1562A6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952" y="3016250"/>
            <a:ext cx="5268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9" name="TextBox 11">
            <a:extLst>
              <a:ext uri="{FF2B5EF4-FFF2-40B4-BE49-F238E27FC236}">
                <a16:creationId xmlns:a16="http://schemas.microsoft.com/office/drawing/2014/main" id="{D7E9E70D-020B-4E9B-9F47-8F3A76028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0300" y="3000375"/>
            <a:ext cx="472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5 phần</a:t>
            </a:r>
          </a:p>
        </p:txBody>
      </p:sp>
      <p:pic>
        <p:nvPicPr>
          <p:cNvPr id="14" name="Picture 10" descr="chika8[1]">
            <a:extLst>
              <a:ext uri="{FF2B5EF4-FFF2-40B4-BE49-F238E27FC236}">
                <a16:creationId xmlns:a16="http://schemas.microsoft.com/office/drawing/2014/main" id="{C148DBD3-20D1-4F25-B782-AB64BA18B6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5" y="56689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hika8[1]">
            <a:extLst>
              <a:ext uri="{FF2B5EF4-FFF2-40B4-BE49-F238E27FC236}">
                <a16:creationId xmlns:a16="http://schemas.microsoft.com/office/drawing/2014/main" id="{028691CD-810B-4D43-825F-5CB4214356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5" y="5683252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hika8[1]">
            <a:extLst>
              <a:ext uri="{FF2B5EF4-FFF2-40B4-BE49-F238E27FC236}">
                <a16:creationId xmlns:a16="http://schemas.microsoft.com/office/drawing/2014/main" id="{B6A24586-2D18-4F04-8D1D-35D4E7BDFA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5" y="5638802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35">
            <a:extLst>
              <a:ext uri="{FF2B5EF4-FFF2-40B4-BE49-F238E27FC236}">
                <a16:creationId xmlns:a16="http://schemas.microsoft.com/office/drawing/2014/main" id="{AB7C8739-83FF-4DA4-B9A9-84FFF80ED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8327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Oval 35">
            <a:extLst>
              <a:ext uri="{FF2B5EF4-FFF2-40B4-BE49-F238E27FC236}">
                <a16:creationId xmlns:a16="http://schemas.microsoft.com/office/drawing/2014/main" id="{FC93FFE2-3FEA-464E-964F-4CF654399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2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Oval 35">
            <a:extLst>
              <a:ext uri="{FF2B5EF4-FFF2-40B4-BE49-F238E27FC236}">
                <a16:creationId xmlns:a16="http://schemas.microsoft.com/office/drawing/2014/main" id="{DCBF3BD9-AC50-427C-BB70-788699D61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9277" y="5576888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Oval 35">
            <a:extLst>
              <a:ext uri="{FF2B5EF4-FFF2-40B4-BE49-F238E27FC236}">
                <a16:creationId xmlns:a16="http://schemas.microsoft.com/office/drawing/2014/main" id="{E1144D5D-A9E9-4892-9EBB-6473340C1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2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Oval 35">
            <a:extLst>
              <a:ext uri="{FF2B5EF4-FFF2-40B4-BE49-F238E27FC236}">
                <a16:creationId xmlns:a16="http://schemas.microsoft.com/office/drawing/2014/main" id="{854A565E-FA7C-4F6A-A973-31B0EA293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2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Oval 35">
            <a:extLst>
              <a:ext uri="{FF2B5EF4-FFF2-40B4-BE49-F238E27FC236}">
                <a16:creationId xmlns:a16="http://schemas.microsoft.com/office/drawing/2014/main" id="{EE8F5D07-06F0-4965-AC7B-274E14E90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2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Oval 35">
            <a:extLst>
              <a:ext uri="{FF2B5EF4-FFF2-40B4-BE49-F238E27FC236}">
                <a16:creationId xmlns:a16="http://schemas.microsoft.com/office/drawing/2014/main" id="{431A9ADA-422A-4EF0-AF4A-6B4199CA7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2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Oval 35">
            <a:extLst>
              <a:ext uri="{FF2B5EF4-FFF2-40B4-BE49-F238E27FC236}">
                <a16:creationId xmlns:a16="http://schemas.microsoft.com/office/drawing/2014/main" id="{F14AC44F-BCB4-429B-8253-66AAD13CC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2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Oval 35">
            <a:extLst>
              <a:ext uri="{FF2B5EF4-FFF2-40B4-BE49-F238E27FC236}">
                <a16:creationId xmlns:a16="http://schemas.microsoft.com/office/drawing/2014/main" id="{A59F1BF7-F363-4B82-B295-B5B8E96EC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2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8506C067-A964-424B-A7A2-5B3C69A0A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4442" y="5497943"/>
            <a:ext cx="1195387" cy="500789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13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13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13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13" b="1" dirty="0">
              <a:solidFill>
                <a:srgbClr val="FF3300"/>
              </a:solidFill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35">
            <a:extLst>
              <a:ext uri="{FF2B5EF4-FFF2-40B4-BE49-F238E27FC236}">
                <a16:creationId xmlns:a16="http://schemas.microsoft.com/office/drawing/2014/main" id="{E151E0C2-44AC-4EF2-97C5-7744652A3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8327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28" name="Group 26">
            <a:extLst>
              <a:ext uri="{FF2B5EF4-FFF2-40B4-BE49-F238E27FC236}">
                <a16:creationId xmlns:a16="http://schemas.microsoft.com/office/drawing/2014/main" id="{FCBCC2B7-963E-48E2-97EF-5AC9CF0C5292}"/>
              </a:ext>
            </a:extLst>
          </p:cNvPr>
          <p:cNvGrpSpPr>
            <a:grpSpLocks/>
          </p:cNvGrpSpPr>
          <p:nvPr/>
        </p:nvGrpSpPr>
        <p:grpSpPr bwMode="auto">
          <a:xfrm>
            <a:off x="2667002" y="4364424"/>
            <a:ext cx="2917527" cy="715190"/>
            <a:chOff x="142" y="1339"/>
            <a:chExt cx="4756" cy="1553"/>
          </a:xfrm>
        </p:grpSpPr>
        <p:sp>
          <p:nvSpPr>
            <p:cNvPr id="38935" name="Rectangle 27">
              <a:extLst>
                <a:ext uri="{FF2B5EF4-FFF2-40B4-BE49-F238E27FC236}">
                  <a16:creationId xmlns:a16="http://schemas.microsoft.com/office/drawing/2014/main" id="{7AED8FEA-5C2F-40A1-B8F1-20F1ADEB0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408"/>
              <a:ext cx="301" cy="1403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6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8936" name="AutoShape 28">
              <a:extLst>
                <a:ext uri="{FF2B5EF4-FFF2-40B4-BE49-F238E27FC236}">
                  <a16:creationId xmlns:a16="http://schemas.microsoft.com/office/drawing/2014/main" id="{870A446F-68E4-491D-9D7F-72B3A02F0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" y="1339"/>
              <a:ext cx="4756" cy="155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B</a:t>
              </a:r>
            </a:p>
          </p:txBody>
        </p:sp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7" grpId="0" bldLvl="0" animBg="1"/>
      <p:bldP spid="2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>
            <a:extLst>
              <a:ext uri="{FF2B5EF4-FFF2-40B4-BE49-F238E27FC236}">
                <a16:creationId xmlns:a16="http://schemas.microsoft.com/office/drawing/2014/main" id="{C67FB77D-1D76-4ED1-99FF-CF7DEE6E8A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1">
            <a:extLst>
              <a:ext uri="{FF2B5EF4-FFF2-40B4-BE49-F238E27FC236}">
                <a16:creationId xmlns:a16="http://schemas.microsoft.com/office/drawing/2014/main" id="{F670714A-CC34-4A36-9C9B-1445149D3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877" y="483547"/>
            <a:ext cx="111897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4" name="TextBox 3">
            <a:extLst>
              <a:ext uri="{FF2B5EF4-FFF2-40B4-BE49-F238E27FC236}">
                <a16:creationId xmlns:a16="http://schemas.microsoft.com/office/drawing/2014/main" id="{73CA15FE-CE9F-4388-A567-D86C57EFF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975" y="1586813"/>
            <a:ext cx="62579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tamgiac</a:t>
            </a:r>
            <a:endParaRPr lang="en-US" altLang="en-US" sz="36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5" name="TextBox 9">
            <a:extLst>
              <a:ext uri="{FF2B5EF4-FFF2-40B4-BE49-F238E27FC236}">
                <a16:creationId xmlns:a16="http://schemas.microsoft.com/office/drawing/2014/main" id="{B245515C-38E7-4645-A07B-BE8001BD4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2" y="1646902"/>
            <a:ext cx="502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 “tam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giac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6" name="TextBox 10">
            <a:extLst>
              <a:ext uri="{FF2B5EF4-FFF2-40B4-BE49-F238E27FC236}">
                <a16:creationId xmlns:a16="http://schemas.microsoft.com/office/drawing/2014/main" id="{69A9AADD-DFC3-498A-9BF7-C4F4BC9DC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0975" y="2835285"/>
            <a:ext cx="52689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 “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tamgiac</a:t>
            </a:r>
            <a:endParaRPr lang="vi-VN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7" name="TextBox 11">
            <a:extLst>
              <a:ext uri="{FF2B5EF4-FFF2-40B4-BE49-F238E27FC236}">
                <a16:creationId xmlns:a16="http://schemas.microsoft.com/office/drawing/2014/main" id="{680F48E6-8727-4EAB-B26A-3A1671E7A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2" y="2901269"/>
            <a:ext cx="472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edit: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tamgiac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0" descr="chika8[1]">
            <a:extLst>
              <a:ext uri="{FF2B5EF4-FFF2-40B4-BE49-F238E27FC236}">
                <a16:creationId xmlns:a16="http://schemas.microsoft.com/office/drawing/2014/main" id="{7CA2F592-98AE-4A1B-8009-2517BD2FDE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5" y="56689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hika8[1]">
            <a:extLst>
              <a:ext uri="{FF2B5EF4-FFF2-40B4-BE49-F238E27FC236}">
                <a16:creationId xmlns:a16="http://schemas.microsoft.com/office/drawing/2014/main" id="{5D548AB2-34A0-490D-9B60-3B8729CC2E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5" y="5683252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hika8[1]">
            <a:extLst>
              <a:ext uri="{FF2B5EF4-FFF2-40B4-BE49-F238E27FC236}">
                <a16:creationId xmlns:a16="http://schemas.microsoft.com/office/drawing/2014/main" id="{F85BEEFC-0AF2-4EA9-A103-0D37800655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5" y="5638802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35">
            <a:extLst>
              <a:ext uri="{FF2B5EF4-FFF2-40B4-BE49-F238E27FC236}">
                <a16:creationId xmlns:a16="http://schemas.microsoft.com/office/drawing/2014/main" id="{A43A4E54-0FF5-4975-BC49-AF268AAB6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8327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Oval 35">
            <a:extLst>
              <a:ext uri="{FF2B5EF4-FFF2-40B4-BE49-F238E27FC236}">
                <a16:creationId xmlns:a16="http://schemas.microsoft.com/office/drawing/2014/main" id="{E3200307-8E30-4DDC-B4BC-89D8862A0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2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Oval 35">
            <a:extLst>
              <a:ext uri="{FF2B5EF4-FFF2-40B4-BE49-F238E27FC236}">
                <a16:creationId xmlns:a16="http://schemas.microsoft.com/office/drawing/2014/main" id="{4CFD5A80-AD97-4C5C-A3B1-868EDF721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9277" y="5576888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Oval 35">
            <a:extLst>
              <a:ext uri="{FF2B5EF4-FFF2-40B4-BE49-F238E27FC236}">
                <a16:creationId xmlns:a16="http://schemas.microsoft.com/office/drawing/2014/main" id="{A86477DC-49D9-4994-9976-D6E7813E8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2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Oval 35">
            <a:extLst>
              <a:ext uri="{FF2B5EF4-FFF2-40B4-BE49-F238E27FC236}">
                <a16:creationId xmlns:a16="http://schemas.microsoft.com/office/drawing/2014/main" id="{6FE501AB-9B6D-4518-96E8-FED0EA2DC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2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Oval 35">
            <a:extLst>
              <a:ext uri="{FF2B5EF4-FFF2-40B4-BE49-F238E27FC236}">
                <a16:creationId xmlns:a16="http://schemas.microsoft.com/office/drawing/2014/main" id="{274380C4-B031-4D13-A773-E985F9037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2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" name="Oval 35">
            <a:extLst>
              <a:ext uri="{FF2B5EF4-FFF2-40B4-BE49-F238E27FC236}">
                <a16:creationId xmlns:a16="http://schemas.microsoft.com/office/drawing/2014/main" id="{6AE81C55-514C-40CA-914D-710A9AF94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2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4" name="Oval 35">
            <a:extLst>
              <a:ext uri="{FF2B5EF4-FFF2-40B4-BE49-F238E27FC236}">
                <a16:creationId xmlns:a16="http://schemas.microsoft.com/office/drawing/2014/main" id="{DEA893AB-2D0C-4FDF-8E60-77E582BD4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2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5" name="Oval 35">
            <a:extLst>
              <a:ext uri="{FF2B5EF4-FFF2-40B4-BE49-F238E27FC236}">
                <a16:creationId xmlns:a16="http://schemas.microsoft.com/office/drawing/2014/main" id="{D0E0F790-1E9E-4D28-BF1B-4F30E369A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2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8CEDAB6C-6700-4CC2-ADF2-F3BB85820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1615" y="5543550"/>
            <a:ext cx="1285875" cy="300038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26" name="Oval 35">
            <a:extLst>
              <a:ext uri="{FF2B5EF4-FFF2-40B4-BE49-F238E27FC236}">
                <a16:creationId xmlns:a16="http://schemas.microsoft.com/office/drawing/2014/main" id="{1365F112-CEB8-4565-8AFC-24407A054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8327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grpSp>
        <p:nvGrpSpPr>
          <p:cNvPr id="28" name="Group 26">
            <a:extLst>
              <a:ext uri="{FF2B5EF4-FFF2-40B4-BE49-F238E27FC236}">
                <a16:creationId xmlns:a16="http://schemas.microsoft.com/office/drawing/2014/main" id="{6FE06E94-8FA6-4C2D-B30C-FC97637189D3}"/>
              </a:ext>
            </a:extLst>
          </p:cNvPr>
          <p:cNvGrpSpPr>
            <a:grpSpLocks/>
          </p:cNvGrpSpPr>
          <p:nvPr/>
        </p:nvGrpSpPr>
        <p:grpSpPr bwMode="auto">
          <a:xfrm>
            <a:off x="2667002" y="4364424"/>
            <a:ext cx="2917527" cy="715190"/>
            <a:chOff x="142" y="1339"/>
            <a:chExt cx="4756" cy="1553"/>
          </a:xfrm>
        </p:grpSpPr>
        <p:sp>
          <p:nvSpPr>
            <p:cNvPr id="40983" name="Rectangle 27">
              <a:extLst>
                <a:ext uri="{FF2B5EF4-FFF2-40B4-BE49-F238E27FC236}">
                  <a16:creationId xmlns:a16="http://schemas.microsoft.com/office/drawing/2014/main" id="{5185FF63-C0CD-4C36-8A85-42FD68471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408"/>
              <a:ext cx="301" cy="1403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984" name="AutoShape 28">
              <a:extLst>
                <a:ext uri="{FF2B5EF4-FFF2-40B4-BE49-F238E27FC236}">
                  <a16:creationId xmlns:a16="http://schemas.microsoft.com/office/drawing/2014/main" id="{25343234-04AD-4D85-B856-6408A7C2B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" y="1339"/>
              <a:ext cx="4756" cy="155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C</a:t>
              </a:r>
            </a:p>
          </p:txBody>
        </p:sp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7" grpId="0" bldLvl="0" animBg="1"/>
      <p:bldP spid="2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>
            <a:extLst>
              <a:ext uri="{FF2B5EF4-FFF2-40B4-BE49-F238E27FC236}">
                <a16:creationId xmlns:a16="http://schemas.microsoft.com/office/drawing/2014/main" id="{859C82C1-283C-4F0B-87E1-E47A481C4B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1">
            <a:extLst>
              <a:ext uri="{FF2B5EF4-FFF2-40B4-BE49-F238E27FC236}">
                <a16:creationId xmlns:a16="http://schemas.microsoft.com/office/drawing/2014/main" id="{DFD9F42B-0ACB-4A27-8E76-1CC65592F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54" y="223840"/>
            <a:ext cx="1177354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2" name="TextBox 3">
            <a:extLst>
              <a:ext uri="{FF2B5EF4-FFF2-40B4-BE49-F238E27FC236}">
                <a16:creationId xmlns:a16="http://schemas.microsoft.com/office/drawing/2014/main" id="{5E2E90A2-8566-4DCB-80FB-DE6722003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240" y="1556595"/>
            <a:ext cx="62579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3600" b="1" dirty="0">
                <a:latin typeface="Times New Roman" panose="02020603050405020304" pitchFamily="18" charset="0"/>
              </a:rPr>
              <a:t>o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ô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3" name="TextBox 9">
            <a:extLst>
              <a:ext uri="{FF2B5EF4-FFF2-40B4-BE49-F238E27FC236}">
                <a16:creationId xmlns:a16="http://schemas.microsoft.com/office/drawing/2014/main" id="{DFFAC2DA-C1A2-4688-ABFE-399E52B2A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7488" y="1643619"/>
            <a:ext cx="502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 “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ô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4" name="TextBox 10">
            <a:extLst>
              <a:ext uri="{FF2B5EF4-FFF2-40B4-BE49-F238E27FC236}">
                <a16:creationId xmlns:a16="http://schemas.microsoft.com/office/drawing/2014/main" id="{A43570EB-08C1-486E-ABEE-C202D019B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240" y="2978063"/>
            <a:ext cx="52689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 “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hinh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o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5" name="TextBox 11">
            <a:extLst>
              <a:ext uri="{FF2B5EF4-FFF2-40B4-BE49-F238E27FC236}">
                <a16:creationId xmlns:a16="http://schemas.microsoft.com/office/drawing/2014/main" id="{61E4B6DD-94B8-4CD4-842A-9F7D6993A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2" y="3056900"/>
            <a:ext cx="472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 “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hinhvu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o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0" descr="chika8[1]">
            <a:extLst>
              <a:ext uri="{FF2B5EF4-FFF2-40B4-BE49-F238E27FC236}">
                <a16:creationId xmlns:a16="http://schemas.microsoft.com/office/drawing/2014/main" id="{365150FB-2A93-47A8-B953-8512A5AEEF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5" y="56689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hika8[1]">
            <a:extLst>
              <a:ext uri="{FF2B5EF4-FFF2-40B4-BE49-F238E27FC236}">
                <a16:creationId xmlns:a16="http://schemas.microsoft.com/office/drawing/2014/main" id="{9EE16ECE-1218-4D96-A89E-4B0FCED714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5" y="5683252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hika8[1]">
            <a:extLst>
              <a:ext uri="{FF2B5EF4-FFF2-40B4-BE49-F238E27FC236}">
                <a16:creationId xmlns:a16="http://schemas.microsoft.com/office/drawing/2014/main" id="{8960CC42-D58B-4A07-9EA6-1DCE2CF2D1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5" y="5638802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35">
            <a:extLst>
              <a:ext uri="{FF2B5EF4-FFF2-40B4-BE49-F238E27FC236}">
                <a16:creationId xmlns:a16="http://schemas.microsoft.com/office/drawing/2014/main" id="{55C2A0CB-366E-43A4-B5E3-478BF84A0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8327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Oval 35">
            <a:extLst>
              <a:ext uri="{FF2B5EF4-FFF2-40B4-BE49-F238E27FC236}">
                <a16:creationId xmlns:a16="http://schemas.microsoft.com/office/drawing/2014/main" id="{3B96B3C1-E227-422D-878B-243819B36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2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Oval 35">
            <a:extLst>
              <a:ext uri="{FF2B5EF4-FFF2-40B4-BE49-F238E27FC236}">
                <a16:creationId xmlns:a16="http://schemas.microsoft.com/office/drawing/2014/main" id="{CB8423E0-7984-460F-B7CE-BCC78E7B0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9277" y="5576888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Oval 35">
            <a:extLst>
              <a:ext uri="{FF2B5EF4-FFF2-40B4-BE49-F238E27FC236}">
                <a16:creationId xmlns:a16="http://schemas.microsoft.com/office/drawing/2014/main" id="{6EC21D9D-D9CF-49EC-8E20-091194BD5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2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Oval 35">
            <a:extLst>
              <a:ext uri="{FF2B5EF4-FFF2-40B4-BE49-F238E27FC236}">
                <a16:creationId xmlns:a16="http://schemas.microsoft.com/office/drawing/2014/main" id="{95DECA67-D589-4F99-9901-920401101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2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Oval 35">
            <a:extLst>
              <a:ext uri="{FF2B5EF4-FFF2-40B4-BE49-F238E27FC236}">
                <a16:creationId xmlns:a16="http://schemas.microsoft.com/office/drawing/2014/main" id="{6BA21494-8518-40ED-B7C7-53CCE6889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2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Oval 35">
            <a:extLst>
              <a:ext uri="{FF2B5EF4-FFF2-40B4-BE49-F238E27FC236}">
                <a16:creationId xmlns:a16="http://schemas.microsoft.com/office/drawing/2014/main" id="{CDC3D2BC-E932-4426-A041-DABE8B3C4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2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4" name="Oval 35">
            <a:extLst>
              <a:ext uri="{FF2B5EF4-FFF2-40B4-BE49-F238E27FC236}">
                <a16:creationId xmlns:a16="http://schemas.microsoft.com/office/drawing/2014/main" id="{136387B8-6009-45DB-B45B-1E6805D73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2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Oval 35">
            <a:extLst>
              <a:ext uri="{FF2B5EF4-FFF2-40B4-BE49-F238E27FC236}">
                <a16:creationId xmlns:a16="http://schemas.microsoft.com/office/drawing/2014/main" id="{CC502637-3984-4035-B042-80F40C39B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2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id="{5CF687A8-0CBA-44CD-A023-10EAC1689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1615" y="5543550"/>
            <a:ext cx="1285875" cy="300038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13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2813" b="1">
              <a:solidFill>
                <a:srgbClr val="FF3300"/>
              </a:solidFill>
              <a:latin typeface=".VnTime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35">
            <a:extLst>
              <a:ext uri="{FF2B5EF4-FFF2-40B4-BE49-F238E27FC236}">
                <a16:creationId xmlns:a16="http://schemas.microsoft.com/office/drawing/2014/main" id="{6226929D-0B63-4A35-A491-2560B7102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8327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grpSp>
        <p:nvGrpSpPr>
          <p:cNvPr id="28" name="Group 26">
            <a:extLst>
              <a:ext uri="{FF2B5EF4-FFF2-40B4-BE49-F238E27FC236}">
                <a16:creationId xmlns:a16="http://schemas.microsoft.com/office/drawing/2014/main" id="{C1315B5B-AF75-4729-8F75-80FF2EEDE50F}"/>
              </a:ext>
            </a:extLst>
          </p:cNvPr>
          <p:cNvGrpSpPr>
            <a:grpSpLocks/>
          </p:cNvGrpSpPr>
          <p:nvPr/>
        </p:nvGrpSpPr>
        <p:grpSpPr bwMode="auto">
          <a:xfrm>
            <a:off x="2667002" y="4364424"/>
            <a:ext cx="2917527" cy="715190"/>
            <a:chOff x="142" y="1339"/>
            <a:chExt cx="4756" cy="1553"/>
          </a:xfrm>
        </p:grpSpPr>
        <p:sp>
          <p:nvSpPr>
            <p:cNvPr id="43031" name="Rectangle 27">
              <a:extLst>
                <a:ext uri="{FF2B5EF4-FFF2-40B4-BE49-F238E27FC236}">
                  <a16:creationId xmlns:a16="http://schemas.microsoft.com/office/drawing/2014/main" id="{450F3056-610D-4730-815F-5CB4AB684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" y="1408"/>
              <a:ext cx="301" cy="1403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6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3032" name="AutoShape 28">
              <a:extLst>
                <a:ext uri="{FF2B5EF4-FFF2-40B4-BE49-F238E27FC236}">
                  <a16:creationId xmlns:a16="http://schemas.microsoft.com/office/drawing/2014/main" id="{0B2C98FD-7945-4C31-96E7-DEB54C8B4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" y="1339"/>
              <a:ext cx="4756" cy="155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D</a:t>
              </a:r>
            </a:p>
          </p:txBody>
        </p:sp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7" grpId="0" bldLvl="0" animBg="1"/>
      <p:bldP spid="2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0" name="WordArt 62">
            <a:extLst>
              <a:ext uri="{FF2B5EF4-FFF2-40B4-BE49-F238E27FC236}">
                <a16:creationId xmlns:a16="http://schemas.microsoft.com/office/drawing/2014/main" id="{70425190-F8BF-4BEF-9B30-171BB26C42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1879170"/>
            <a:ext cx="88392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LOGO (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WordArt 62">
            <a:extLst>
              <a:ext uri="{FF2B5EF4-FFF2-40B4-BE49-F238E27FC236}">
                <a16:creationId xmlns:a16="http://schemas.microsoft.com/office/drawing/2014/main" id="{E268C4AA-C9C9-4B26-8334-854B05587D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313840"/>
            <a:ext cx="88392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00" b="1" kern="10" dirty="0" err="1">
                <a:solidFill>
                  <a:schemeClr val="bg1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900" b="1" kern="10" dirty="0">
                <a:solidFill>
                  <a:schemeClr val="bg1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kern="10" dirty="0" err="1">
                <a:solidFill>
                  <a:schemeClr val="bg1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900" b="1" kern="10" dirty="0">
                <a:solidFill>
                  <a:schemeClr val="bg1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kern="10" dirty="0" err="1">
                <a:solidFill>
                  <a:schemeClr val="bg1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900" b="1" kern="10" dirty="0">
                <a:solidFill>
                  <a:schemeClr val="bg1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en-US" sz="900" b="1" kern="10" dirty="0" err="1">
                <a:solidFill>
                  <a:schemeClr val="bg1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900" b="1" kern="10" dirty="0">
                <a:solidFill>
                  <a:schemeClr val="bg1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900" b="1" kern="10" dirty="0" err="1">
                <a:solidFill>
                  <a:schemeClr val="bg1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900" b="1" kern="10" dirty="0">
                <a:solidFill>
                  <a:schemeClr val="bg1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2B27F0-C393-402F-AED7-780D2D676061}"/>
              </a:ext>
            </a:extLst>
          </p:cNvPr>
          <p:cNvSpPr/>
          <p:nvPr/>
        </p:nvSpPr>
        <p:spPr>
          <a:xfrm>
            <a:off x="5032247" y="2641170"/>
            <a:ext cx="17043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kern="10" dirty="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4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50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095317" y="668724"/>
            <a:ext cx="63775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lang="en-US" altLang="vi-VN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tục</a:t>
            </a:r>
            <a:endParaRPr lang="en-US" altLang="vi-VN" sz="36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237069" y="2407742"/>
            <a:ext cx="691429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Khởi</a:t>
            </a:r>
            <a:r>
              <a:rPr lang="en-US" altLang="vi-VN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vi-VN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Logo</a:t>
            </a:r>
            <a:endParaRPr lang="en-US" altLang="vi-VN" sz="36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Gõ</a:t>
            </a:r>
            <a:r>
              <a:rPr lang="en-US" altLang="vi-VN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Tamgiac</a:t>
            </a:r>
            <a:r>
              <a:rPr lang="en-US" altLang="vi-VN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vi-VN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ngăn</a:t>
            </a:r>
            <a:r>
              <a:rPr lang="en-US" altLang="vi-VN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gõ</a:t>
            </a:r>
            <a:r>
              <a:rPr lang="en-US" altLang="vi-VN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vi-VN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vi-VN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nhấn</a:t>
            </a:r>
            <a:r>
              <a:rPr lang="en-US" altLang="vi-VN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phím</a:t>
            </a:r>
            <a:r>
              <a:rPr lang="en-US" altLang="vi-VN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Enter</a:t>
            </a:r>
          </a:p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- Quan </a:t>
            </a:r>
            <a:r>
              <a:rPr lang="en-US" altLang="vi-VN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vi-VN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vi-VN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vi-VN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16">
            <a:extLst>
              <a:ext uri="{FF2B5EF4-FFF2-40B4-BE49-F238E27FC236}">
                <a16:creationId xmlns:a16="http://schemas.microsoft.com/office/drawing/2014/main" id="{3F2DABF1-6E89-4F00-9C49-FC8F02B0F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17" y="1351508"/>
            <a:ext cx="63775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a) </a:t>
            </a:r>
            <a:r>
              <a:rPr lang="en-US" altLang="vi-VN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Tamgiac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56C1A7-4733-49B0-B461-F57619AAF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" y="0"/>
            <a:ext cx="12144375" cy="6858000"/>
          </a:xfrm>
          <a:prstGeom prst="rect">
            <a:avLst/>
          </a:prstGeom>
        </p:spPr>
      </p:pic>
      <p:sp>
        <p:nvSpPr>
          <p:cNvPr id="3" name="Teardrop 2">
            <a:extLst>
              <a:ext uri="{FF2B5EF4-FFF2-40B4-BE49-F238E27FC236}">
                <a16:creationId xmlns:a16="http://schemas.microsoft.com/office/drawing/2014/main" id="{BE7212C1-BF5E-4570-8670-09188A8C0C53}"/>
              </a:ext>
            </a:extLst>
          </p:cNvPr>
          <p:cNvSpPr/>
          <p:nvPr/>
        </p:nvSpPr>
        <p:spPr>
          <a:xfrm flipH="1">
            <a:off x="6240076" y="1629675"/>
            <a:ext cx="5427587" cy="2028989"/>
          </a:xfrm>
          <a:custGeom>
            <a:avLst/>
            <a:gdLst>
              <a:gd name="connsiteX0" fmla="*/ 0 w 4640748"/>
              <a:gd name="connsiteY0" fmla="*/ 1135506 h 2271011"/>
              <a:gd name="connsiteX1" fmla="*/ 2320374 w 4640748"/>
              <a:gd name="connsiteY1" fmla="*/ 0 h 2271011"/>
              <a:gd name="connsiteX2" fmla="*/ 4983862 w 4640748"/>
              <a:gd name="connsiteY2" fmla="*/ -167907 h 2271011"/>
              <a:gd name="connsiteX3" fmla="*/ 4640748 w 4640748"/>
              <a:gd name="connsiteY3" fmla="*/ 1135506 h 2271011"/>
              <a:gd name="connsiteX4" fmla="*/ 2320374 w 4640748"/>
              <a:gd name="connsiteY4" fmla="*/ 2271012 h 2271011"/>
              <a:gd name="connsiteX5" fmla="*/ 0 w 4640748"/>
              <a:gd name="connsiteY5" fmla="*/ 1135506 h 2271011"/>
              <a:gd name="connsiteX0" fmla="*/ 20062 w 5003924"/>
              <a:gd name="connsiteY0" fmla="*/ 1345368 h 2480874"/>
              <a:gd name="connsiteX1" fmla="*/ 1605918 w 5003924"/>
              <a:gd name="connsiteY1" fmla="*/ 0 h 2480874"/>
              <a:gd name="connsiteX2" fmla="*/ 5003924 w 5003924"/>
              <a:gd name="connsiteY2" fmla="*/ 41955 h 2480874"/>
              <a:gd name="connsiteX3" fmla="*/ 4660810 w 5003924"/>
              <a:gd name="connsiteY3" fmla="*/ 1345368 h 2480874"/>
              <a:gd name="connsiteX4" fmla="*/ 2340436 w 5003924"/>
              <a:gd name="connsiteY4" fmla="*/ 2480874 h 2480874"/>
              <a:gd name="connsiteX5" fmla="*/ 20062 w 5003924"/>
              <a:gd name="connsiteY5" fmla="*/ 1345368 h 2480874"/>
              <a:gd name="connsiteX0" fmla="*/ 20062 w 5003924"/>
              <a:gd name="connsiteY0" fmla="*/ 1345368 h 2481575"/>
              <a:gd name="connsiteX1" fmla="*/ 1605918 w 5003924"/>
              <a:gd name="connsiteY1" fmla="*/ 0 h 2481575"/>
              <a:gd name="connsiteX2" fmla="*/ 5003924 w 5003924"/>
              <a:gd name="connsiteY2" fmla="*/ 41955 h 2481575"/>
              <a:gd name="connsiteX3" fmla="*/ 4630830 w 5003924"/>
              <a:gd name="connsiteY3" fmla="*/ 1465289 h 2481575"/>
              <a:gd name="connsiteX4" fmla="*/ 2340436 w 5003924"/>
              <a:gd name="connsiteY4" fmla="*/ 2480874 h 2481575"/>
              <a:gd name="connsiteX5" fmla="*/ 20062 w 5003924"/>
              <a:gd name="connsiteY5" fmla="*/ 1345368 h 2481575"/>
              <a:gd name="connsiteX0" fmla="*/ 9038 w 4992900"/>
              <a:gd name="connsiteY0" fmla="*/ 1345368 h 2139120"/>
              <a:gd name="connsiteX1" fmla="*/ 1594894 w 4992900"/>
              <a:gd name="connsiteY1" fmla="*/ 0 h 2139120"/>
              <a:gd name="connsiteX2" fmla="*/ 4992900 w 4992900"/>
              <a:gd name="connsiteY2" fmla="*/ 41955 h 2139120"/>
              <a:gd name="connsiteX3" fmla="*/ 4619806 w 4992900"/>
              <a:gd name="connsiteY3" fmla="*/ 1465289 h 2139120"/>
              <a:gd name="connsiteX4" fmla="*/ 2044599 w 4992900"/>
              <a:gd name="connsiteY4" fmla="*/ 2136100 h 2139120"/>
              <a:gd name="connsiteX5" fmla="*/ 9038 w 4992900"/>
              <a:gd name="connsiteY5" fmla="*/ 1345368 h 2139120"/>
              <a:gd name="connsiteX0" fmla="*/ 9038 w 4992900"/>
              <a:gd name="connsiteY0" fmla="*/ 1345368 h 2139120"/>
              <a:gd name="connsiteX1" fmla="*/ 1594894 w 4992900"/>
              <a:gd name="connsiteY1" fmla="*/ 0 h 2139120"/>
              <a:gd name="connsiteX2" fmla="*/ 4992900 w 4992900"/>
              <a:gd name="connsiteY2" fmla="*/ 41955 h 2139120"/>
              <a:gd name="connsiteX3" fmla="*/ 4619806 w 4992900"/>
              <a:gd name="connsiteY3" fmla="*/ 1465289 h 2139120"/>
              <a:gd name="connsiteX4" fmla="*/ 2044599 w 4992900"/>
              <a:gd name="connsiteY4" fmla="*/ 2136100 h 2139120"/>
              <a:gd name="connsiteX5" fmla="*/ 9038 w 4992900"/>
              <a:gd name="connsiteY5" fmla="*/ 1345368 h 2139120"/>
              <a:gd name="connsiteX0" fmla="*/ 9038 w 4992900"/>
              <a:gd name="connsiteY0" fmla="*/ 1345368 h 2139120"/>
              <a:gd name="connsiteX1" fmla="*/ 1594894 w 4992900"/>
              <a:gd name="connsiteY1" fmla="*/ 0 h 2139120"/>
              <a:gd name="connsiteX2" fmla="*/ 4992900 w 4992900"/>
              <a:gd name="connsiteY2" fmla="*/ 41955 h 2139120"/>
              <a:gd name="connsiteX3" fmla="*/ 4619806 w 4992900"/>
              <a:gd name="connsiteY3" fmla="*/ 1465289 h 2139120"/>
              <a:gd name="connsiteX4" fmla="*/ 2044599 w 4992900"/>
              <a:gd name="connsiteY4" fmla="*/ 2136100 h 2139120"/>
              <a:gd name="connsiteX5" fmla="*/ 9038 w 4992900"/>
              <a:gd name="connsiteY5" fmla="*/ 1345368 h 2139120"/>
              <a:gd name="connsiteX0" fmla="*/ 9038 w 4992900"/>
              <a:gd name="connsiteY0" fmla="*/ 1345368 h 2139120"/>
              <a:gd name="connsiteX1" fmla="*/ 1594894 w 4992900"/>
              <a:gd name="connsiteY1" fmla="*/ 0 h 2139120"/>
              <a:gd name="connsiteX2" fmla="*/ 4992900 w 4992900"/>
              <a:gd name="connsiteY2" fmla="*/ 41955 h 2139120"/>
              <a:gd name="connsiteX3" fmla="*/ 4619806 w 4992900"/>
              <a:gd name="connsiteY3" fmla="*/ 1465289 h 2139120"/>
              <a:gd name="connsiteX4" fmla="*/ 2044599 w 4992900"/>
              <a:gd name="connsiteY4" fmla="*/ 2136100 h 2139120"/>
              <a:gd name="connsiteX5" fmla="*/ 9038 w 4992900"/>
              <a:gd name="connsiteY5" fmla="*/ 1345368 h 2139120"/>
              <a:gd name="connsiteX0" fmla="*/ 4787 w 5063600"/>
              <a:gd name="connsiteY0" fmla="*/ 1376426 h 2170178"/>
              <a:gd name="connsiteX1" fmla="*/ 1590643 w 5063600"/>
              <a:gd name="connsiteY1" fmla="*/ 31058 h 2170178"/>
              <a:gd name="connsiteX2" fmla="*/ 5063600 w 5063600"/>
              <a:gd name="connsiteY2" fmla="*/ 402797 h 2170178"/>
              <a:gd name="connsiteX3" fmla="*/ 4615555 w 5063600"/>
              <a:gd name="connsiteY3" fmla="*/ 1496347 h 2170178"/>
              <a:gd name="connsiteX4" fmla="*/ 2040348 w 5063600"/>
              <a:gd name="connsiteY4" fmla="*/ 2167158 h 2170178"/>
              <a:gd name="connsiteX5" fmla="*/ 4787 w 5063600"/>
              <a:gd name="connsiteY5" fmla="*/ 1376426 h 2170178"/>
              <a:gd name="connsiteX0" fmla="*/ 5170 w 5063983"/>
              <a:gd name="connsiteY0" fmla="*/ 1236058 h 2029810"/>
              <a:gd name="connsiteX1" fmla="*/ 1576036 w 5063983"/>
              <a:gd name="connsiteY1" fmla="*/ 40591 h 2029810"/>
              <a:gd name="connsiteX2" fmla="*/ 5063983 w 5063983"/>
              <a:gd name="connsiteY2" fmla="*/ 262429 h 2029810"/>
              <a:gd name="connsiteX3" fmla="*/ 4615938 w 5063983"/>
              <a:gd name="connsiteY3" fmla="*/ 1355979 h 2029810"/>
              <a:gd name="connsiteX4" fmla="*/ 2040731 w 5063983"/>
              <a:gd name="connsiteY4" fmla="*/ 2026790 h 2029810"/>
              <a:gd name="connsiteX5" fmla="*/ 5170 w 5063983"/>
              <a:gd name="connsiteY5" fmla="*/ 1236058 h 2029810"/>
              <a:gd name="connsiteX0" fmla="*/ 8975 w 5067788"/>
              <a:gd name="connsiteY0" fmla="*/ 1195727 h 1989479"/>
              <a:gd name="connsiteX1" fmla="*/ 1579841 w 5067788"/>
              <a:gd name="connsiteY1" fmla="*/ 260 h 1989479"/>
              <a:gd name="connsiteX2" fmla="*/ 5067788 w 5067788"/>
              <a:gd name="connsiteY2" fmla="*/ 222098 h 1989479"/>
              <a:gd name="connsiteX3" fmla="*/ 4619743 w 5067788"/>
              <a:gd name="connsiteY3" fmla="*/ 1315648 h 1989479"/>
              <a:gd name="connsiteX4" fmla="*/ 2044536 w 5067788"/>
              <a:gd name="connsiteY4" fmla="*/ 1986459 h 1989479"/>
              <a:gd name="connsiteX5" fmla="*/ 8975 w 5067788"/>
              <a:gd name="connsiteY5" fmla="*/ 1195727 h 1989479"/>
              <a:gd name="connsiteX0" fmla="*/ 19070 w 5077883"/>
              <a:gd name="connsiteY0" fmla="*/ 1195829 h 1989581"/>
              <a:gd name="connsiteX1" fmla="*/ 1589936 w 5077883"/>
              <a:gd name="connsiteY1" fmla="*/ 362 h 1989581"/>
              <a:gd name="connsiteX2" fmla="*/ 5077883 w 5077883"/>
              <a:gd name="connsiteY2" fmla="*/ 222200 h 1989581"/>
              <a:gd name="connsiteX3" fmla="*/ 4629838 w 5077883"/>
              <a:gd name="connsiteY3" fmla="*/ 1315750 h 1989581"/>
              <a:gd name="connsiteX4" fmla="*/ 2054631 w 5077883"/>
              <a:gd name="connsiteY4" fmla="*/ 1986561 h 1989581"/>
              <a:gd name="connsiteX5" fmla="*/ 19070 w 5077883"/>
              <a:gd name="connsiteY5" fmla="*/ 1195829 h 1989581"/>
              <a:gd name="connsiteX0" fmla="*/ 9010 w 5427587"/>
              <a:gd name="connsiteY0" fmla="*/ 1188408 h 2028989"/>
              <a:gd name="connsiteX1" fmla="*/ 1939640 w 5427587"/>
              <a:gd name="connsiteY1" fmla="*/ 37911 h 2028989"/>
              <a:gd name="connsiteX2" fmla="*/ 5427587 w 5427587"/>
              <a:gd name="connsiteY2" fmla="*/ 259749 h 2028989"/>
              <a:gd name="connsiteX3" fmla="*/ 4979542 w 5427587"/>
              <a:gd name="connsiteY3" fmla="*/ 1353299 h 2028989"/>
              <a:gd name="connsiteX4" fmla="*/ 2404335 w 5427587"/>
              <a:gd name="connsiteY4" fmla="*/ 2024110 h 2028989"/>
              <a:gd name="connsiteX5" fmla="*/ 9010 w 5427587"/>
              <a:gd name="connsiteY5" fmla="*/ 1188408 h 202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27587" h="2028989">
                <a:moveTo>
                  <a:pt x="9010" y="1188408"/>
                </a:moveTo>
                <a:cubicBezTo>
                  <a:pt x="-113409" y="602543"/>
                  <a:pt x="1036544" y="192687"/>
                  <a:pt x="1939640" y="37911"/>
                </a:cubicBezTo>
                <a:cubicBezTo>
                  <a:pt x="2842736" y="-116865"/>
                  <a:pt x="4569739" y="251766"/>
                  <a:pt x="5427587" y="259749"/>
                </a:cubicBezTo>
                <a:cubicBezTo>
                  <a:pt x="5408706" y="739190"/>
                  <a:pt x="5219385" y="589044"/>
                  <a:pt x="4979542" y="1353299"/>
                </a:cubicBezTo>
                <a:cubicBezTo>
                  <a:pt x="4979542" y="1980422"/>
                  <a:pt x="3232757" y="2051592"/>
                  <a:pt x="2404335" y="2024110"/>
                </a:cubicBezTo>
                <a:cubicBezTo>
                  <a:pt x="1575913" y="1996628"/>
                  <a:pt x="131429" y="1774273"/>
                  <a:pt x="9010" y="1188408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3" name="TextBox 9">
            <a:extLst>
              <a:ext uri="{FF2B5EF4-FFF2-40B4-BE49-F238E27FC236}">
                <a16:creationId xmlns:a16="http://schemas.microsoft.com/office/drawing/2014/main" id="{DFFAC2DA-C1A2-4688-ABFE-399E52B2A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725" y="1859340"/>
            <a:ext cx="5029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Tamgiac</a:t>
            </a:r>
            <a:r>
              <a:rPr lang="en-US" altLang="en-US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i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21186"/>
      </p:ext>
    </p:extLst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>
            <a:extLst>
              <a:ext uri="{FF2B5EF4-FFF2-40B4-BE49-F238E27FC236}">
                <a16:creationId xmlns:a16="http://schemas.microsoft.com/office/drawing/2014/main" id="{859C82C1-283C-4F0B-87E1-E47A481C4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6">
            <a:extLst>
              <a:ext uri="{FF2B5EF4-FFF2-40B4-BE49-F238E27FC236}">
                <a16:creationId xmlns:a16="http://schemas.microsoft.com/office/drawing/2014/main" id="{9C3A06A6-61C0-4F03-A67F-1C1F32E91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364" y="166303"/>
            <a:ext cx="68294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  <a:buClrTx/>
              <a:buSzTx/>
              <a:buNone/>
            </a:pPr>
            <a:r>
              <a:rPr lang="en-US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b. </a:t>
            </a:r>
            <a:r>
              <a:rPr lang="en-US" altLang="vi-VN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vi-VN" sz="36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tục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F8B54C-7B55-4AC7-9CB1-2A8C31FB12CC}"/>
              </a:ext>
            </a:extLst>
          </p:cNvPr>
          <p:cNvSpPr/>
          <p:nvPr/>
        </p:nvSpPr>
        <p:spPr>
          <a:xfrm>
            <a:off x="2364167" y="2234984"/>
            <a:ext cx="6339840" cy="1830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2745" algn="just">
              <a:lnSpc>
                <a:spcPct val="107000"/>
              </a:lnSpc>
            </a:pPr>
            <a:r>
              <a:rPr lang="en-US" sz="3600" i="1" kern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</a:t>
            </a:r>
            <a:r>
              <a:rPr lang="en-US" sz="3600" i="1" kern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Tamgiac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2745" algn="just">
              <a:lnSpc>
                <a:spcPct val="107000"/>
              </a:lnSpc>
            </a:pPr>
            <a:r>
              <a:rPr lang="en-US" sz="3600" i="1" kern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Repeat 3 [ </a:t>
            </a:r>
            <a:r>
              <a:rPr lang="en-US" sz="3600" i="1" kern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fd</a:t>
            </a:r>
            <a:r>
              <a:rPr lang="en-US" sz="3600" i="1" kern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100 rt 120 ]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2745" algn="just">
              <a:lnSpc>
                <a:spcPct val="107000"/>
              </a:lnSpc>
            </a:pPr>
            <a:r>
              <a:rPr lang="en-US" sz="3600" i="1" kern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End 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19">
            <a:extLst>
              <a:ext uri="{FF2B5EF4-FFF2-40B4-BE49-F238E27FC236}">
                <a16:creationId xmlns:a16="http://schemas.microsoft.com/office/drawing/2014/main" id="{4B108397-9640-40DC-B80A-C54CD44E0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37" y="998542"/>
            <a:ext cx="4375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Mở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cửa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sổ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soạn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thảo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: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19">
            <a:extLst>
              <a:ext uri="{FF2B5EF4-FFF2-40B4-BE49-F238E27FC236}">
                <a16:creationId xmlns:a16="http://schemas.microsoft.com/office/drawing/2014/main" id="{E964DC14-BADC-4857-86C9-9DCE041D8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37" y="1678977"/>
            <a:ext cx="93562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tục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EC50383D-B134-41E4-8AB5-DC410DC82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37" y="4099099"/>
            <a:ext cx="93562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Ghi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đóng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sổ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id="{E434EBA1-F8E8-40C4-A480-C758E288C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37" y="4778851"/>
            <a:ext cx="1060591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Gõ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Tamgiac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ngăn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gõ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Tamgiac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058575-23C9-4320-AEBE-2AA73E1BB7AF}"/>
              </a:ext>
            </a:extLst>
          </p:cNvPr>
          <p:cNvSpPr/>
          <p:nvPr/>
        </p:nvSpPr>
        <p:spPr>
          <a:xfrm>
            <a:off x="5003315" y="1018470"/>
            <a:ext cx="69942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Gõ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vi-VN" sz="3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edit “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Tamgiac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nhấn</a:t>
            </a:r>
            <a:r>
              <a:rPr lang="en-US" altLang="vi-VN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Enter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6C81C3-4141-4CF6-A5F3-E96FD4F7E51F}"/>
              </a:ext>
            </a:extLst>
          </p:cNvPr>
          <p:cNvSpPr/>
          <p:nvPr/>
        </p:nvSpPr>
        <p:spPr>
          <a:xfrm>
            <a:off x="7362835" y="162941"/>
            <a:ext cx="1903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Tamgiac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5773171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1.25E-6 -0.2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4.16667E-6 -0.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0" build="allAtOnce"/>
      <p:bldP spid="11" grpId="0" build="allAtOnce"/>
      <p:bldP spid="3" grpId="0"/>
      <p:bldP spid="3" grpId="1"/>
    </p:bld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4E3F30"/>
      </a:dk1>
      <a:lt1>
        <a:srgbClr val="EEEEEE"/>
      </a:lt1>
      <a:dk2>
        <a:srgbClr val="77634E"/>
      </a:dk2>
      <a:lt2>
        <a:srgbClr val="EEEEEE"/>
      </a:lt2>
      <a:accent1>
        <a:srgbClr val="AB9279"/>
      </a:accent1>
      <a:accent2>
        <a:srgbClr val="CBB895"/>
      </a:accent2>
      <a:accent3>
        <a:srgbClr val="FFCB25"/>
      </a:accent3>
      <a:accent4>
        <a:srgbClr val="FFFFFF"/>
      </a:accent4>
      <a:accent5>
        <a:srgbClr val="C2971F"/>
      </a:accent5>
      <a:accent6>
        <a:srgbClr val="DAD0C4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725</Words>
  <Application>Microsoft Office PowerPoint</Application>
  <PresentationFormat>Widescreen</PresentationFormat>
  <Paragraphs>144</Paragraphs>
  <Slides>20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Aldrich</vt:lpstr>
      <vt:lpstr>Times New Roman</vt:lpstr>
      <vt:lpstr>VNI-Times</vt:lpstr>
      <vt:lpstr>HP001 4 hàng</vt:lpstr>
      <vt:lpstr>Wingdings 2</vt:lpstr>
      <vt:lpstr>Lemon</vt:lpstr>
      <vt:lpstr>Mali Medium</vt:lpstr>
      <vt:lpstr>方正粗圆简体</vt:lpstr>
      <vt:lpstr>Abril Fatface</vt:lpstr>
      <vt:lpstr>.VnTime</vt:lpstr>
      <vt:lpstr>Arial</vt:lpstr>
      <vt:lpstr>Calibri</vt:lpstr>
      <vt:lpstr>.VnArial</vt:lpstr>
      <vt:lpstr>SlidesMania</vt:lpstr>
      <vt:lpstr>Contents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30</cp:revision>
  <dcterms:modified xsi:type="dcterms:W3CDTF">2023-02-22T17:29:15Z</dcterms:modified>
</cp:coreProperties>
</file>