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okie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564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  <p:sp>
        <p:nvSpPr>
          <p:cNvPr id="2" name="Oval 1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  <p:sp>
        <p:nvSpPr>
          <p:cNvPr id="17" name="Oval 16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  <p:sp>
        <p:nvSpPr>
          <p:cNvPr id="5" name="Oval 4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" name="Oval 36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9753600" y="6477000"/>
            <a:ext cx="1752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224</Words>
  <Application>Microsoft Office PowerPoint</Application>
  <PresentationFormat>Custom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9</cp:revision>
  <dcterms:created xsi:type="dcterms:W3CDTF">2021-06-02T01:34:28Z</dcterms:created>
  <dcterms:modified xsi:type="dcterms:W3CDTF">2024-03-24T13:03:09Z</dcterms:modified>
</cp:coreProperties>
</file>