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4" r:id="rId2"/>
  </p:sldMasterIdLst>
  <p:notesMasterIdLst>
    <p:notesMasterId r:id="rId28"/>
  </p:notesMasterIdLst>
  <p:sldIdLst>
    <p:sldId id="351" r:id="rId3"/>
    <p:sldId id="465" r:id="rId4"/>
    <p:sldId id="469" r:id="rId5"/>
    <p:sldId id="447" r:id="rId6"/>
    <p:sldId id="470" r:id="rId7"/>
    <p:sldId id="451" r:id="rId8"/>
    <p:sldId id="471" r:id="rId9"/>
    <p:sldId id="448" r:id="rId10"/>
    <p:sldId id="472" r:id="rId11"/>
    <p:sldId id="449" r:id="rId12"/>
    <p:sldId id="429" r:id="rId13"/>
    <p:sldId id="452" r:id="rId14"/>
    <p:sldId id="453" r:id="rId15"/>
    <p:sldId id="461" r:id="rId16"/>
    <p:sldId id="462" r:id="rId17"/>
    <p:sldId id="464" r:id="rId18"/>
    <p:sldId id="454" r:id="rId19"/>
    <p:sldId id="455" r:id="rId20"/>
    <p:sldId id="460" r:id="rId21"/>
    <p:sldId id="456" r:id="rId22"/>
    <p:sldId id="457" r:id="rId23"/>
    <p:sldId id="458" r:id="rId24"/>
    <p:sldId id="459" r:id="rId25"/>
    <p:sldId id="378" r:id="rId26"/>
    <p:sldId id="379" r:id="rId27"/>
  </p:sldIdLst>
  <p:sldSz cx="12192000" cy="6858000"/>
  <p:notesSz cx="6858000" cy="9144000"/>
  <p:embeddedFontLst>
    <p:embeddedFont>
      <p:font typeface=".VnMystical" panose="020B7200000000000000" pitchFamily="34" charset="0"/>
      <p:regular r:id="rId29"/>
    </p:embeddedFont>
    <p:embeddedFont>
      <p:font typeface="Georgia" panose="02040502050405020303" pitchFamily="18" charset="0"/>
      <p:regular r:id="rId30"/>
      <p:bold r:id="rId31"/>
      <p:italic r:id="rId32"/>
      <p:boldItalic r:id="rId33"/>
    </p:embeddedFont>
    <p:embeddedFont>
      <p:font typeface="Impact" panose="020B0806030902050204" pitchFamily="34" charset="0"/>
      <p:regular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.VnAristote" panose="020B7200000000000000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Schoolbook" panose="02040604050505020304" pitchFamily="18" charset="0"/>
      <p:regular r:id="rId42"/>
      <p:bold r:id="rId43"/>
      <p:italic r:id="rId44"/>
      <p:boldItalic r:id="rId45"/>
    </p:embeddedFont>
    <p:embeddedFont>
      <p:font typeface="VNI-Cooper" pitchFamily="2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H THU" initials="MT" lastIdx="1" clrIdx="0">
    <p:extLst>
      <p:ext uri="{19B8F6BF-5375-455C-9EA6-DF929625EA0E}">
        <p15:presenceInfo xmlns:p15="http://schemas.microsoft.com/office/powerpoint/2012/main" userId="MINH T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43C5B"/>
    <a:srgbClr val="F13F5D"/>
    <a:srgbClr val="FFFFFF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364" autoAdjust="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5T20:23:07.52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5T20:23:07.52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2-25T20:23:07.527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DAFBE-0D45-44C8-A1BF-5EC25480D869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946E-77B2-4000-A682-9B647306A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946E-77B2-4000-A682-9B647306A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61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2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4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7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28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8C994-7B8E-41C7-880E-D3A016FDD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858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613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6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939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7F304-E3DC-4CB9-BF9A-D4B062BC9C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20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371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54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197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54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7F304-E3DC-4CB9-BF9A-D4B062BC9C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755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74"/>
            <a:ext cx="12192000" cy="688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1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>
                <a:solidFill>
                  <a:prstClr val="black"/>
                </a:solidFill>
              </a:rPr>
              <a:pPr/>
              <a:t>15/3/2024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06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63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00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058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774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7" r:id="rId3"/>
    <p:sldLayoutId id="2147483680" r:id="rId4"/>
    <p:sldLayoutId id="2147483682" r:id="rId5"/>
    <p:sldLayoutId id="2147483683" r:id="rId6"/>
    <p:sldLayoutId id="214748368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97521-DEB9-4E70-A4F8-8A738E5B0905}" type="datetimeFigureOut">
              <a:rPr lang="en-US" smtClean="0"/>
              <a:t>15/3/2024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E523A-8364-48EA-A012-EA09E0B85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3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GUESTAN"/>
          <p:cNvPicPr>
            <a:picLocks noGrp="1" noChangeAspect="1" noChangeArrowheads="1" noCrop="1"/>
          </p:cNvPicPr>
          <p:nvPr>
            <p:ph type="ctrTitle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8000" y="3962400"/>
            <a:ext cx="3352800" cy="3352800"/>
          </a:xfrm>
          <a:noFill/>
        </p:spPr>
      </p:pic>
      <p:pic>
        <p:nvPicPr>
          <p:cNvPr id="205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798514"/>
            <a:ext cx="9906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1717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8255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841375"/>
            <a:ext cx="9906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Text Box 14"/>
          <p:cNvSpPr txBox="1">
            <a:spLocks noChangeArrowheads="1"/>
          </p:cNvSpPr>
          <p:nvPr/>
        </p:nvSpPr>
        <p:spPr bwMode="auto">
          <a:xfrm>
            <a:off x="1581150" y="812801"/>
            <a:ext cx="90678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500" b="1">
                <a:solidFill>
                  <a:srgbClr val="0000FF"/>
                </a:solidFill>
              </a:rPr>
              <a:t>DAI LOC DEPARTMENT OF EDUCATION AND TRAINING</a:t>
            </a:r>
            <a:r>
              <a:rPr lang="en-US" altLang="en-US" sz="24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76815" name="Text Box 15"/>
          <p:cNvSpPr txBox="1">
            <a:spLocks noChangeArrowheads="1"/>
          </p:cNvSpPr>
          <p:nvPr/>
        </p:nvSpPr>
        <p:spPr bwMode="auto">
          <a:xfrm>
            <a:off x="3886200" y="4648200"/>
            <a:ext cx="678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Subject: English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 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6" name="Text Box 16"/>
          <p:cNvSpPr txBox="1">
            <a:spLocks noChangeArrowheads="1"/>
          </p:cNvSpPr>
          <p:nvPr/>
        </p:nvSpPr>
        <p:spPr bwMode="auto">
          <a:xfrm>
            <a:off x="3200400" y="5896383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>
                <a:solidFill>
                  <a:srgbClr val="660033"/>
                </a:solidFill>
              </a:rPr>
              <a:t> Teacher: Pham </a:t>
            </a:r>
            <a:r>
              <a:rPr lang="en-US" altLang="en-US" sz="3200" b="1" i="1" dirty="0" err="1">
                <a:solidFill>
                  <a:srgbClr val="660033"/>
                </a:solidFill>
              </a:rPr>
              <a:t>Thi</a:t>
            </a:r>
            <a:r>
              <a:rPr lang="en-US" altLang="en-US" sz="3200" b="1" i="1" dirty="0">
                <a:solidFill>
                  <a:srgbClr val="660033"/>
                </a:solidFill>
              </a:rPr>
              <a:t> My Chau</a:t>
            </a:r>
          </a:p>
        </p:txBody>
      </p:sp>
      <p:sp>
        <p:nvSpPr>
          <p:cNvPr id="76817" name="WordArt 17"/>
          <p:cNvSpPr>
            <a:spLocks noChangeArrowheads="1" noChangeShapeType="1" noTextEdit="1"/>
          </p:cNvSpPr>
          <p:nvPr/>
        </p:nvSpPr>
        <p:spPr bwMode="auto">
          <a:xfrm>
            <a:off x="3429000" y="2235200"/>
            <a:ext cx="5257800" cy="1752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992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Impact" panose="020B0806030902050204" pitchFamily="34" charset="0"/>
              </a:rPr>
              <a:t>WELCOME TO OUR CLASS  !</a:t>
            </a:r>
          </a:p>
        </p:txBody>
      </p:sp>
      <p:sp>
        <p:nvSpPr>
          <p:cNvPr id="76818" name="Text Box 18"/>
          <p:cNvSpPr txBox="1">
            <a:spLocks noChangeArrowheads="1"/>
          </p:cNvSpPr>
          <p:nvPr/>
        </p:nvSpPr>
        <p:spPr bwMode="auto">
          <a:xfrm>
            <a:off x="3886200" y="5184775"/>
            <a:ext cx="579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 i="1" dirty="0">
                <a:solidFill>
                  <a:srgbClr val="0000FF"/>
                </a:solidFill>
              </a:rPr>
              <a:t>Class:    </a:t>
            </a:r>
            <a:r>
              <a:rPr lang="en-US" altLang="en-US" sz="3200" b="1" i="1" dirty="0" smtClean="0">
                <a:solidFill>
                  <a:srgbClr val="0000FF"/>
                </a:solidFill>
              </a:rPr>
              <a:t>3D</a:t>
            </a:r>
            <a:endParaRPr lang="en-US" altLang="en-US" sz="3200" b="1" i="1" dirty="0">
              <a:solidFill>
                <a:srgbClr val="0000FF"/>
              </a:solidFill>
            </a:endParaRP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1524000" y="1304926"/>
            <a:ext cx="9144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smtClean="0">
                <a:solidFill>
                  <a:srgbClr val="FF0000"/>
                </a:solidFill>
              </a:rPr>
              <a:t>DAI QUANG PRIMARY </a:t>
            </a:r>
            <a:r>
              <a:rPr lang="en-US" altLang="en-US" sz="2800" b="1" dirty="0">
                <a:solidFill>
                  <a:srgbClr val="FF0000"/>
                </a:solidFill>
              </a:rPr>
              <a:t>SCHOOL</a:t>
            </a:r>
          </a:p>
        </p:txBody>
      </p:sp>
    </p:spTree>
    <p:extLst>
      <p:ext uri="{BB962C8B-B14F-4D97-AF65-F5344CB8AC3E}">
        <p14:creationId xmlns:p14="http://schemas.microsoft.com/office/powerpoint/2010/main" val="642368881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1000"/>
                                        <p:tgtEl>
                                          <p:spTgt spid="76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9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_Xuan Mai - 03_ ABC 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6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6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768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4" grpId="0"/>
      <p:bldP spid="76815" grpId="0"/>
      <p:bldP spid="76818" grpId="0"/>
      <p:bldP spid="768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230" y="0"/>
            <a:ext cx="297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1281" y="4978851"/>
            <a:ext cx="977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____________in the room.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5F66A116-C115-44D2-A18F-99334BD29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77600" y="5943600"/>
            <a:ext cx="914400" cy="9144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8157" y="1477108"/>
            <a:ext cx="6072318" cy="35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2252" y="4950718"/>
            <a:ext cx="3704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windows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7015" y="512359"/>
            <a:ext cx="6103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54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91200" y="157592"/>
            <a:ext cx="5410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Wednesday, November 29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, 2023. </a:t>
            </a:r>
            <a:r>
              <a:rPr lang="en-US" altLang="en-US" sz="28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401429" y="967641"/>
            <a:ext cx="409487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FUN TIME</a:t>
            </a:r>
            <a:endParaRPr lang="en-US" altLang="en-US" sz="4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7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6040807" y="1603786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ùi Liễu"/>
          <p:cNvSpPr/>
          <p:nvPr/>
        </p:nvSpPr>
        <p:spPr>
          <a:xfrm>
            <a:off x="6069931" y="1724576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b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Bùi Liễu"/>
          <p:cNvSpPr/>
          <p:nvPr/>
        </p:nvSpPr>
        <p:spPr>
          <a:xfrm>
            <a:off x="6040807" y="2101450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6069932" y="2166486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" name="Bùi Liễu"/>
          <p:cNvSpPr/>
          <p:nvPr/>
        </p:nvSpPr>
        <p:spPr>
          <a:xfrm>
            <a:off x="6045246" y="2595631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Bùi Liễu"/>
          <p:cNvSpPr/>
          <p:nvPr/>
        </p:nvSpPr>
        <p:spPr>
          <a:xfrm>
            <a:off x="6071544" y="2681984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28" y="1171057"/>
            <a:ext cx="2509870" cy="2396681"/>
          </a:xfrm>
          <a:prstGeom prst="rect">
            <a:avLst/>
          </a:prstGeom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90" y="521857"/>
            <a:ext cx="3472975" cy="2919739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32" y="3441596"/>
            <a:ext cx="3508222" cy="2867772"/>
          </a:xfrm>
          <a:prstGeom prst="rect">
            <a:avLst/>
          </a:prstGeom>
        </p:spPr>
      </p:pic>
      <p:pic>
        <p:nvPicPr>
          <p:cNvPr id="11" name="Bùi Liễu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4" y="3834834"/>
            <a:ext cx="2376923" cy="2215142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01" y="4598984"/>
            <a:ext cx="3635034" cy="2217074"/>
          </a:xfrm>
          <a:prstGeom prst="rect">
            <a:avLst/>
          </a:prstGeom>
        </p:spPr>
      </p:pic>
      <p:sp>
        <p:nvSpPr>
          <p:cNvPr id="20" name="Bùi Liễu"/>
          <p:cNvSpPr/>
          <p:nvPr/>
        </p:nvSpPr>
        <p:spPr>
          <a:xfrm>
            <a:off x="6040807" y="3094303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Bùi Liễu"/>
          <p:cNvSpPr/>
          <p:nvPr/>
        </p:nvSpPr>
        <p:spPr>
          <a:xfrm>
            <a:off x="6080009" y="3094892"/>
            <a:ext cx="527327" cy="40587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2" name="Bùi Liễu"/>
          <p:cNvSpPr/>
          <p:nvPr/>
        </p:nvSpPr>
        <p:spPr>
          <a:xfrm>
            <a:off x="6040807" y="3591967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Bùi Liễu"/>
          <p:cNvSpPr/>
          <p:nvPr/>
        </p:nvSpPr>
        <p:spPr>
          <a:xfrm>
            <a:off x="6069932" y="3671667"/>
            <a:ext cx="527327" cy="351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24" name="Bùi Liễu"/>
          <p:cNvSpPr/>
          <p:nvPr/>
        </p:nvSpPr>
        <p:spPr>
          <a:xfrm>
            <a:off x="6043771" y="4082119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ùi Liễu"/>
          <p:cNvSpPr/>
          <p:nvPr/>
        </p:nvSpPr>
        <p:spPr>
          <a:xfrm>
            <a:off x="6115371" y="4126482"/>
            <a:ext cx="527327" cy="373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6" name="Bùi Liễu"/>
          <p:cNvSpPr/>
          <p:nvPr/>
        </p:nvSpPr>
        <p:spPr>
          <a:xfrm>
            <a:off x="6050743" y="4586354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ùi Liễu"/>
          <p:cNvSpPr/>
          <p:nvPr/>
        </p:nvSpPr>
        <p:spPr>
          <a:xfrm>
            <a:off x="6113621" y="4705609"/>
            <a:ext cx="483637" cy="34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2" name="Bùi Liễu"/>
          <p:cNvSpPr/>
          <p:nvPr/>
        </p:nvSpPr>
        <p:spPr>
          <a:xfrm>
            <a:off x="7800516" y="2591616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ùi Liễu"/>
          <p:cNvSpPr/>
          <p:nvPr/>
        </p:nvSpPr>
        <p:spPr>
          <a:xfrm>
            <a:off x="7829640" y="2712406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4" name="Bùi Liễu"/>
          <p:cNvSpPr/>
          <p:nvPr/>
        </p:nvSpPr>
        <p:spPr>
          <a:xfrm>
            <a:off x="7800516" y="3089280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Bùi Liễu"/>
          <p:cNvSpPr/>
          <p:nvPr/>
        </p:nvSpPr>
        <p:spPr>
          <a:xfrm>
            <a:off x="7816425" y="3170272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6" name="Bùi Liễu"/>
          <p:cNvSpPr/>
          <p:nvPr/>
        </p:nvSpPr>
        <p:spPr>
          <a:xfrm>
            <a:off x="7791366" y="3596129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Bùi Liễu"/>
          <p:cNvSpPr/>
          <p:nvPr/>
        </p:nvSpPr>
        <p:spPr>
          <a:xfrm>
            <a:off x="7804066" y="3643532"/>
            <a:ext cx="527327" cy="3689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8" name="Bùi Liễu"/>
          <p:cNvSpPr/>
          <p:nvPr/>
        </p:nvSpPr>
        <p:spPr>
          <a:xfrm>
            <a:off x="7799891" y="4082119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829640" y="4202923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v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0" name="Bùi Liễu"/>
          <p:cNvSpPr/>
          <p:nvPr/>
        </p:nvSpPr>
        <p:spPr>
          <a:xfrm>
            <a:off x="7800516" y="4579797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ùi Liễu"/>
          <p:cNvSpPr/>
          <p:nvPr/>
        </p:nvSpPr>
        <p:spPr>
          <a:xfrm>
            <a:off x="7829641" y="4644833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2" name="Bùi Liễu"/>
          <p:cNvSpPr/>
          <p:nvPr/>
        </p:nvSpPr>
        <p:spPr>
          <a:xfrm>
            <a:off x="7797800" y="5065801"/>
            <a:ext cx="579144" cy="471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Bùi Liễu"/>
          <p:cNvSpPr/>
          <p:nvPr/>
        </p:nvSpPr>
        <p:spPr>
          <a:xfrm>
            <a:off x="7831253" y="5160331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r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4" name="Bùi Liễu"/>
          <p:cNvSpPr/>
          <p:nvPr/>
        </p:nvSpPr>
        <p:spPr>
          <a:xfrm>
            <a:off x="2532082" y="2084053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Bùi Liễu"/>
          <p:cNvSpPr/>
          <p:nvPr/>
        </p:nvSpPr>
        <p:spPr>
          <a:xfrm>
            <a:off x="2571363" y="2138289"/>
            <a:ext cx="527327" cy="393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6" name="Bùi Liễu"/>
          <p:cNvSpPr/>
          <p:nvPr/>
        </p:nvSpPr>
        <p:spPr>
          <a:xfrm>
            <a:off x="3126843" y="2091265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Bùi Liễu"/>
          <p:cNvSpPr/>
          <p:nvPr/>
        </p:nvSpPr>
        <p:spPr>
          <a:xfrm>
            <a:off x="3155968" y="2156301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0" name="Bùi Liễu"/>
          <p:cNvSpPr/>
          <p:nvPr/>
        </p:nvSpPr>
        <p:spPr>
          <a:xfrm>
            <a:off x="3712416" y="2090286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Bùi Liễu"/>
          <p:cNvSpPr/>
          <p:nvPr/>
        </p:nvSpPr>
        <p:spPr>
          <a:xfrm>
            <a:off x="3785889" y="2136900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a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2" name="Bùi Liễu"/>
          <p:cNvSpPr/>
          <p:nvPr/>
        </p:nvSpPr>
        <p:spPr>
          <a:xfrm>
            <a:off x="4291038" y="2091302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Bùi Liễu"/>
          <p:cNvSpPr/>
          <p:nvPr/>
        </p:nvSpPr>
        <p:spPr>
          <a:xfrm>
            <a:off x="4320163" y="2156338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c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4881725" y="2098909"/>
            <a:ext cx="585578" cy="505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Bùi Liễu"/>
          <p:cNvSpPr/>
          <p:nvPr/>
        </p:nvSpPr>
        <p:spPr>
          <a:xfrm>
            <a:off x="4927911" y="2179686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6" name="Bùi Liễu"/>
          <p:cNvSpPr/>
          <p:nvPr/>
        </p:nvSpPr>
        <p:spPr>
          <a:xfrm>
            <a:off x="5462185" y="2098909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Bùi Liễu"/>
          <p:cNvSpPr/>
          <p:nvPr/>
        </p:nvSpPr>
        <p:spPr>
          <a:xfrm>
            <a:off x="5552731" y="2166487"/>
            <a:ext cx="447969" cy="351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8" name="Bùi Liễu"/>
          <p:cNvSpPr/>
          <p:nvPr/>
        </p:nvSpPr>
        <p:spPr>
          <a:xfrm>
            <a:off x="4858044" y="3085242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Bùi Liễu"/>
          <p:cNvSpPr/>
          <p:nvPr/>
        </p:nvSpPr>
        <p:spPr>
          <a:xfrm>
            <a:off x="4887169" y="3145934"/>
            <a:ext cx="527327" cy="365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m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0" name="Bùi Liễu"/>
          <p:cNvSpPr/>
          <p:nvPr/>
        </p:nvSpPr>
        <p:spPr>
          <a:xfrm>
            <a:off x="5445258" y="3088791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Bùi Liễu"/>
          <p:cNvSpPr/>
          <p:nvPr/>
        </p:nvSpPr>
        <p:spPr>
          <a:xfrm>
            <a:off x="5526667" y="3152193"/>
            <a:ext cx="504281" cy="340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2" name="Bùi Liễu"/>
          <p:cNvSpPr/>
          <p:nvPr/>
        </p:nvSpPr>
        <p:spPr>
          <a:xfrm>
            <a:off x="6636462" y="3095837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Bùi Liễu"/>
          <p:cNvSpPr/>
          <p:nvPr/>
        </p:nvSpPr>
        <p:spPr>
          <a:xfrm>
            <a:off x="6783997" y="3153759"/>
            <a:ext cx="324714" cy="36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h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4" name="Bùi Liễu"/>
          <p:cNvSpPr/>
          <p:nvPr/>
        </p:nvSpPr>
        <p:spPr>
          <a:xfrm>
            <a:off x="7213409" y="3093382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Bùi Liễu"/>
          <p:cNvSpPr/>
          <p:nvPr/>
        </p:nvSpPr>
        <p:spPr>
          <a:xfrm>
            <a:off x="7301910" y="3165327"/>
            <a:ext cx="463366" cy="326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6" name="Bùi Liễu"/>
          <p:cNvSpPr/>
          <p:nvPr/>
        </p:nvSpPr>
        <p:spPr>
          <a:xfrm>
            <a:off x="3619250" y="4075348"/>
            <a:ext cx="647710" cy="516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Bùi Liễu"/>
          <p:cNvSpPr/>
          <p:nvPr/>
        </p:nvSpPr>
        <p:spPr>
          <a:xfrm>
            <a:off x="3662842" y="4136175"/>
            <a:ext cx="583278" cy="37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68" name="Bùi Liễu"/>
          <p:cNvSpPr/>
          <p:nvPr/>
        </p:nvSpPr>
        <p:spPr>
          <a:xfrm>
            <a:off x="4223405" y="4082562"/>
            <a:ext cx="647710" cy="516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Bùi Liễu</a:t>
            </a:r>
          </a:p>
        </p:txBody>
      </p:sp>
      <p:sp>
        <p:nvSpPr>
          <p:cNvPr id="69" name="Bùi Liễu"/>
          <p:cNvSpPr/>
          <p:nvPr/>
        </p:nvSpPr>
        <p:spPr>
          <a:xfrm>
            <a:off x="4260224" y="4131888"/>
            <a:ext cx="583278" cy="3755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0" name="Bùi Liễu"/>
          <p:cNvSpPr/>
          <p:nvPr/>
        </p:nvSpPr>
        <p:spPr>
          <a:xfrm>
            <a:off x="4808978" y="4081583"/>
            <a:ext cx="647710" cy="516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Bùi Liễu"/>
          <p:cNvSpPr/>
          <p:nvPr/>
        </p:nvSpPr>
        <p:spPr>
          <a:xfrm>
            <a:off x="4888633" y="4131888"/>
            <a:ext cx="515106" cy="373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72" name="Bùi Liễu"/>
          <p:cNvSpPr/>
          <p:nvPr/>
        </p:nvSpPr>
        <p:spPr>
          <a:xfrm>
            <a:off x="5387600" y="4082599"/>
            <a:ext cx="647710" cy="516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Bùi Liễu"/>
          <p:cNvSpPr/>
          <p:nvPr/>
        </p:nvSpPr>
        <p:spPr>
          <a:xfrm>
            <a:off x="5422907" y="4107766"/>
            <a:ext cx="583278" cy="419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74" name="Bùi Liễu"/>
          <p:cNvSpPr/>
          <p:nvPr/>
        </p:nvSpPr>
        <p:spPr>
          <a:xfrm>
            <a:off x="6635131" y="4088736"/>
            <a:ext cx="585578" cy="502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Bùi Liễu"/>
          <p:cNvSpPr/>
          <p:nvPr/>
        </p:nvSpPr>
        <p:spPr>
          <a:xfrm>
            <a:off x="6710373" y="4156137"/>
            <a:ext cx="483637" cy="34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77" name="Bùi Liễu"/>
          <p:cNvSpPr txBox="1"/>
          <p:nvPr/>
        </p:nvSpPr>
        <p:spPr>
          <a:xfrm>
            <a:off x="2120454" y="2043038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Bùi Liễu"/>
          <p:cNvSpPr txBox="1"/>
          <p:nvPr/>
        </p:nvSpPr>
        <p:spPr>
          <a:xfrm>
            <a:off x="7897122" y="1959743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Bùi Liễu"/>
          <p:cNvSpPr txBox="1"/>
          <p:nvPr/>
        </p:nvSpPr>
        <p:spPr>
          <a:xfrm>
            <a:off x="4246120" y="3072228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Bùi Liễu"/>
          <p:cNvSpPr txBox="1"/>
          <p:nvPr/>
        </p:nvSpPr>
        <p:spPr>
          <a:xfrm>
            <a:off x="3045474" y="4060058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Bùi Liễu"/>
          <p:cNvSpPr txBox="1"/>
          <p:nvPr/>
        </p:nvSpPr>
        <p:spPr>
          <a:xfrm>
            <a:off x="6111701" y="1007847"/>
            <a:ext cx="439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2" name="Bùi Liễu"/>
          <p:cNvSpPr txBox="1">
            <a:spLocks/>
          </p:cNvSpPr>
          <p:nvPr/>
        </p:nvSpPr>
        <p:spPr>
          <a:xfrm>
            <a:off x="889460" y="312597"/>
            <a:ext cx="610729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puzzle.</a:t>
            </a:r>
          </a:p>
        </p:txBody>
      </p:sp>
    </p:spTree>
    <p:extLst>
      <p:ext uri="{BB962C8B-B14F-4D97-AF65-F5344CB8AC3E}">
        <p14:creationId xmlns:p14="http://schemas.microsoft.com/office/powerpoint/2010/main" val="23055422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21" grpId="0" animBg="1"/>
      <p:bldP spid="23" grpId="0" animBg="1"/>
      <p:bldP spid="25" grpId="0" animBg="1"/>
      <p:bldP spid="27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  <p:bldP spid="71" grpId="0" animBg="1"/>
      <p:bldP spid="73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066800" y="228600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Quiz time.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Bùi Liễu"/>
          <p:cNvGraphicFramePr>
            <a:graphicFrameLocks noGrp="1"/>
          </p:cNvGraphicFramePr>
          <p:nvPr>
            <p:extLst/>
          </p:nvPr>
        </p:nvGraphicFramePr>
        <p:xfrm>
          <a:off x="824564" y="1143000"/>
          <a:ext cx="10515600" cy="4667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friend’s name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Her answer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785">
                <a:tc rowSpan="3">
                  <a:txBody>
                    <a:bodyPr/>
                    <a:lstStyle/>
                    <a:p>
                      <a:endParaRPr lang="en-US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would you like to eat / drink?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87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878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83487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1514" y="211798"/>
            <a:ext cx="561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 the questions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7104" y="858129"/>
            <a:ext cx="561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What’s your name 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514" y="1504460"/>
            <a:ext cx="5613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name is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104" y="2150791"/>
            <a:ext cx="814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What would you like to eat 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503" y="2922360"/>
            <a:ext cx="5613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fish,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79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517" y="534963"/>
            <a:ext cx="4492380" cy="2908490"/>
          </a:xfrm>
          <a:prstGeom prst="roundRect">
            <a:avLst/>
          </a:prstGeom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29" y="2918877"/>
            <a:ext cx="3968868" cy="3276543"/>
          </a:xfrm>
          <a:prstGeom prst="round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47504" y="4233982"/>
            <a:ext cx="631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bread,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03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0784" y="1233873"/>
            <a:ext cx="814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What would you like to drink ?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3946" y="2171112"/>
            <a:ext cx="6879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water,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3946" y="3699410"/>
            <a:ext cx="6311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milk, please.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11" y="958719"/>
            <a:ext cx="3412951" cy="2424787"/>
          </a:xfrm>
          <a:prstGeom prst="rect">
            <a:avLst/>
          </a:prstGeom>
        </p:spPr>
      </p:pic>
      <p:pic>
        <p:nvPicPr>
          <p:cNvPr id="12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705" y="3354978"/>
            <a:ext cx="3671668" cy="2356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066800" y="228600"/>
            <a:ext cx="41148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Quiz time.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2261" y="365760"/>
            <a:ext cx="6310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 What’s your name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2261" y="1012091"/>
            <a:ext cx="814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2/ What would you like to eat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2260" y="1658422"/>
            <a:ext cx="814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 What would you like to drink 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Bùi Liễu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89693"/>
              </p:ext>
            </p:extLst>
          </p:nvPr>
        </p:nvGraphicFramePr>
        <p:xfrm>
          <a:off x="824564" y="2489983"/>
          <a:ext cx="10528065" cy="4065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9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9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4597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Your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friend’s name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Her answer</a:t>
                      </a:r>
                      <a:endParaRPr lang="en-US" sz="2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988">
                <a:tc rowSpan="3">
                  <a:txBody>
                    <a:bodyPr/>
                    <a:lstStyle/>
                    <a:p>
                      <a:endParaRPr lang="en-US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2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would you like to eat / drink?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Chicken, milk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69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Yến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Fish, water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698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Tân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Beans, juice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83758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18" y="550243"/>
            <a:ext cx="11732456" cy="6226878"/>
          </a:xfrm>
          <a:prstGeom prst="rect">
            <a:avLst/>
          </a:prstGeom>
          <a:ln>
            <a:noFill/>
          </a:ln>
        </p:spPr>
      </p:pic>
      <p:sp>
        <p:nvSpPr>
          <p:cNvPr id="2" name="Bùi Liễu"/>
          <p:cNvSpPr txBox="1">
            <a:spLocks/>
          </p:cNvSpPr>
          <p:nvPr/>
        </p:nvSpPr>
        <p:spPr>
          <a:xfrm>
            <a:off x="1107682" y="9445"/>
            <a:ext cx="6705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Circle the healthy foods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305821" y="2895600"/>
            <a:ext cx="507461" cy="445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03938" y="5575496"/>
            <a:ext cx="4572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807526" y="2883888"/>
            <a:ext cx="485573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0898" y="848753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apple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77591" y="2713534"/>
            <a:ext cx="85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28962" y="848752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34934" y="2734624"/>
            <a:ext cx="85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119" y="754186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18792" y="747569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618" y="3166606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7770" y="3112488"/>
            <a:ext cx="1747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noodles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76126" y="5387348"/>
            <a:ext cx="85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18792" y="3384863"/>
            <a:ext cx="1463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cake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99216" y="5410588"/>
            <a:ext cx="851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950146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3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ettel197\Desktop\k6776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0"/>
            <a:ext cx="11955439" cy="716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2752" y="1354909"/>
            <a:ext cx="791180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8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0" y="2667000"/>
            <a:ext cx="424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86" y="-16751"/>
            <a:ext cx="2962614" cy="4374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669" y="-84070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" y="191979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134698" y="5204651"/>
            <a:ext cx="2523565" cy="75413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743200" y="3657600"/>
            <a:ext cx="8382000" cy="1448159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r>
              <a:rPr lang="en-US" b="1" dirty="0" smtClean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Where is Pikachu?</a:t>
            </a:r>
            <a:endParaRPr lang="en-US" b="1" dirty="0">
              <a:ln w="2857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8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1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iettel197\Desktop\k67766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1" y="0"/>
            <a:ext cx="11955439" cy="716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42752" y="1354909"/>
            <a:ext cx="7911803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8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defRPr/>
            </a:pP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2752" y="1524000"/>
            <a:ext cx="424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  <a:endParaRPr lang="en-US" sz="48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19600" y="2667000"/>
            <a:ext cx="4245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the lucky student?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86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i1MsPham"/>
          <p:cNvSpPr/>
          <p:nvPr/>
        </p:nvSpPr>
        <p:spPr>
          <a:xfrm>
            <a:off x="4982407" y="2055095"/>
            <a:ext cx="6776206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ai2MsPham"/>
          <p:cNvSpPr/>
          <p:nvPr/>
        </p:nvSpPr>
        <p:spPr>
          <a:xfrm>
            <a:off x="4982406" y="4931952"/>
            <a:ext cx="6776207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kitchen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982406" y="3532474"/>
            <a:ext cx="6776206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iving room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264" y="2986115"/>
            <a:ext cx="2070204" cy="15629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00018" y="78413"/>
            <a:ext cx="561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00018" y="741998"/>
            <a:ext cx="8782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Where’s the___________?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here.</a:t>
            </a:r>
            <a:endParaRPr lang="en-US" sz="36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07" y="2061227"/>
            <a:ext cx="3981157" cy="400929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6964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i1MsPham"/>
          <p:cNvSpPr/>
          <p:nvPr/>
        </p:nvSpPr>
        <p:spPr>
          <a:xfrm>
            <a:off x="4941528" y="2131144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desk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ai2MsPham"/>
          <p:cNvSpPr/>
          <p:nvPr/>
        </p:nvSpPr>
        <p:spPr>
          <a:xfrm>
            <a:off x="4941529" y="3633093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door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976164" y="5109628"/>
            <a:ext cx="650530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bed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5328" y="4456674"/>
            <a:ext cx="2070204" cy="18545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38200" y="1500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US" sz="36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_______in the room.</a:t>
            </a:r>
            <a:endParaRPr lang="en-US" sz="3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018" y="78413"/>
            <a:ext cx="561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" y="2330384"/>
            <a:ext cx="3913164" cy="342899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15605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i1MsPham"/>
          <p:cNvSpPr/>
          <p:nvPr/>
        </p:nvSpPr>
        <p:spPr>
          <a:xfrm>
            <a:off x="4958360" y="2163579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beans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ai2MsPham"/>
          <p:cNvSpPr/>
          <p:nvPr/>
        </p:nvSpPr>
        <p:spPr>
          <a:xfrm>
            <a:off x="4958360" y="3538225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meat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4941529" y="5061956"/>
            <a:ext cx="650530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4418" y="4263767"/>
            <a:ext cx="2070204" cy="185455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38200" y="386975"/>
            <a:ext cx="643267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some_______?</a:t>
            </a:r>
          </a:p>
          <a:p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please.</a:t>
            </a:r>
            <a:endParaRPr lang="en-US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018" y="78413"/>
            <a:ext cx="561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5" y="2172456"/>
            <a:ext cx="3992910" cy="3336889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13961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ai1MsPham"/>
          <p:cNvSpPr/>
          <p:nvPr/>
        </p:nvSpPr>
        <p:spPr>
          <a:xfrm>
            <a:off x="4941528" y="2131144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Sai2MsPham"/>
          <p:cNvSpPr/>
          <p:nvPr/>
        </p:nvSpPr>
        <p:spPr>
          <a:xfrm>
            <a:off x="4941529" y="3633093"/>
            <a:ext cx="648847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en-US" sz="3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5012026" y="5153491"/>
            <a:ext cx="650530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MsPha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621" y="1655444"/>
            <a:ext cx="2070204" cy="18545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78585" y="421896"/>
            <a:ext cx="1190134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solidFill>
                  <a:srgbClr val="333333"/>
                </a:solidFill>
                <a:latin typeface="Helvetica Neue"/>
              </a:rPr>
              <a:t>.</a:t>
            </a:r>
          </a:p>
          <a:p>
            <a:r>
              <a:rPr lang="en-US" sz="3200" dirty="0" smtClean="0">
                <a:solidFill>
                  <a:srgbClr val="333333"/>
                </a:solidFill>
                <a:latin typeface="Helvetica Neue"/>
              </a:rPr>
              <a:t>4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would you like to eat ?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some _________.</a:t>
            </a:r>
            <a:endParaRPr lang="en-US" sz="32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0018" y="78413"/>
            <a:ext cx="5617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Choose the best answer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" y="2582722"/>
            <a:ext cx="4116661" cy="2805204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84479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/>
          </p:cNvSpPr>
          <p:nvPr/>
        </p:nvSpPr>
        <p:spPr bwMode="auto">
          <a:xfrm>
            <a:off x="0" y="3460448"/>
            <a:ext cx="39306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Homelink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1243166" y="4274234"/>
            <a:ext cx="10160000" cy="107721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dirty="0">
                <a:solidFill>
                  <a:srgbClr val="000099"/>
                </a:solidFill>
              </a:rPr>
              <a:t>- </a:t>
            </a:r>
            <a:r>
              <a:rPr lang="en-US" sz="3200" dirty="0" smtClean="0">
                <a:solidFill>
                  <a:srgbClr val="000099"/>
                </a:solidFill>
              </a:rPr>
              <a:t>Do exercise in notebook</a:t>
            </a:r>
            <a:endParaRPr lang="en-US" sz="3200" dirty="0">
              <a:solidFill>
                <a:srgbClr val="000099"/>
              </a:solidFill>
            </a:endParaRPr>
          </a:p>
          <a:p>
            <a:r>
              <a:rPr lang="en-US" sz="3200" dirty="0">
                <a:solidFill>
                  <a:srgbClr val="000099"/>
                </a:solidFill>
              </a:rPr>
              <a:t>- Prepare: </a:t>
            </a:r>
            <a:r>
              <a:rPr lang="en-US" sz="3200" dirty="0" smtClean="0">
                <a:solidFill>
                  <a:srgbClr val="000099"/>
                </a:solidFill>
              </a:rPr>
              <a:t>Unit 16</a:t>
            </a:r>
            <a:r>
              <a:rPr lang="en-US" sz="3200" smtClean="0">
                <a:solidFill>
                  <a:srgbClr val="000099"/>
                </a:solidFill>
              </a:rPr>
              <a:t>: Lesson 1- P 1, 2, 3</a:t>
            </a:r>
            <a:endParaRPr lang="en-US" sz="3200" dirty="0">
              <a:solidFill>
                <a:srgbClr val="000099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392766" y="316727"/>
            <a:ext cx="7010400" cy="519113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Friday, Match 15</a:t>
            </a:r>
            <a:r>
              <a:rPr lang="en-US" sz="2800" b="1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2024</a:t>
            </a:r>
            <a:endParaRPr lang="en-US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/>
          </p:cNvSpPr>
          <p:nvPr/>
        </p:nvSpPr>
        <p:spPr bwMode="auto">
          <a:xfrm>
            <a:off x="203200" y="1404098"/>
            <a:ext cx="896514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1. Do the puzzle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033520" y="743887"/>
            <a:ext cx="3102707" cy="545142"/>
          </a:xfrm>
          <a:prstGeom prst="rect">
            <a:avLst/>
          </a:prstGeom>
          <a:solidFill>
            <a:schemeClr val="bg1"/>
          </a:solidFill>
          <a:ln w="28575" cmpd="dbl">
            <a:solidFill>
              <a:schemeClr val="bg1"/>
            </a:solidFill>
            <a:miter lim="800000"/>
            <a:headEnd/>
            <a:tailEnd/>
          </a:ln>
        </p:spPr>
        <p:txBody>
          <a:bodyPr anchor="b"/>
          <a:lstStyle/>
          <a:p>
            <a:pPr marL="273050" indent="-273050">
              <a:spcBef>
                <a:spcPts val="600"/>
              </a:spcBef>
              <a:buClr>
                <a:schemeClr val="accent1"/>
              </a:buClr>
              <a:buSzPct val="70000"/>
            </a:pPr>
            <a:endParaRPr lang="en-US" sz="2800" b="1" baseline="30000" dirty="0">
              <a:solidFill>
                <a:srgbClr val="0033CC"/>
              </a:solidFill>
              <a:latin typeface="Century Schoolbook" pitchFamily="18" charset="0"/>
              <a:sym typeface="Wingdings" pitchFamily="2" charset="2"/>
            </a:endParaRPr>
          </a:p>
          <a:p>
            <a:pPr marL="273050" indent="-273050" algn="ctr">
              <a:spcBef>
                <a:spcPts val="600"/>
              </a:spcBef>
              <a:buClr>
                <a:schemeClr val="accent1"/>
              </a:buClr>
              <a:buSzPct val="70000"/>
            </a:pPr>
            <a:r>
              <a:rPr lang="en-US" sz="2800" b="1" baseline="30000" dirty="0">
                <a:solidFill>
                  <a:srgbClr val="0033CC"/>
                </a:solidFill>
                <a:latin typeface="Century Schoolbook" pitchFamily="18" charset="0"/>
                <a:sym typeface="Wingdings" pitchFamily="2" charset="2"/>
              </a:rPr>
              <a:t> </a:t>
            </a:r>
            <a:r>
              <a:rPr lang="en-US" sz="3200" b="1" dirty="0" smtClean="0">
                <a:solidFill>
                  <a:srgbClr val="0033CC"/>
                </a:solidFill>
                <a:latin typeface="Century Schoolbook" pitchFamily="18" charset="0"/>
                <a:sym typeface="Wingdings" pitchFamily="2" charset="2"/>
              </a:rPr>
              <a:t>FUN TIME</a:t>
            </a:r>
            <a:endParaRPr lang="en-US" sz="3200" b="1" dirty="0">
              <a:solidFill>
                <a:srgbClr val="0033CC"/>
              </a:solidFill>
              <a:latin typeface="VNI-Cooper" pitchFamily="2" charset="0"/>
            </a:endParaRPr>
          </a:p>
        </p:txBody>
      </p:sp>
      <p:sp>
        <p:nvSpPr>
          <p:cNvPr id="16" name="Title 1"/>
          <p:cNvSpPr>
            <a:spLocks/>
          </p:cNvSpPr>
          <p:nvPr/>
        </p:nvSpPr>
        <p:spPr bwMode="auto">
          <a:xfrm>
            <a:off x="203200" y="1896409"/>
            <a:ext cx="5381674" cy="69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2. Quiz time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itle 1"/>
          <p:cNvSpPr>
            <a:spLocks/>
          </p:cNvSpPr>
          <p:nvPr/>
        </p:nvSpPr>
        <p:spPr bwMode="auto">
          <a:xfrm>
            <a:off x="207633" y="2665666"/>
            <a:ext cx="596808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     3. Circle the healthy foods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4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WordArt 2"/>
          <p:cNvSpPr>
            <a:spLocks noChangeArrowheads="1" noChangeShapeType="1" noTextEdit="1"/>
          </p:cNvSpPr>
          <p:nvPr/>
        </p:nvSpPr>
        <p:spPr bwMode="auto">
          <a:xfrm rot="517826">
            <a:off x="914400" y="304800"/>
            <a:ext cx="9448800" cy="4572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Mystical"/>
              </a:rPr>
              <a:t>Thank you very much!</a:t>
            </a:r>
          </a:p>
        </p:txBody>
      </p:sp>
      <p:pic>
        <p:nvPicPr>
          <p:cNvPr id="57347" name="Picture 3" descr="ro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12" y="0"/>
            <a:ext cx="12023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 rot="517826">
            <a:off x="1092200" y="779464"/>
            <a:ext cx="9855200" cy="46688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4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Aristote"/>
              </a:rPr>
              <a:t>Thank you very much!</a:t>
            </a:r>
          </a:p>
        </p:txBody>
      </p:sp>
    </p:spTree>
    <p:extLst>
      <p:ext uri="{BB962C8B-B14F-4D97-AF65-F5344CB8AC3E}">
        <p14:creationId xmlns:p14="http://schemas.microsoft.com/office/powerpoint/2010/main" val="717637854"/>
      </p:ext>
    </p:extLst>
  </p:cSld>
  <p:clrMapOvr>
    <a:masterClrMapping/>
  </p:clrMapOvr>
  <p:transition>
    <p:sndAc>
      <p:stSnd loop="1">
        <p:snd r:embed="rId2" name="Johnny-Guita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ohnny-Gu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  <p:bldP spid="573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27111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" action="ppaction://noaction"/>
          </p:cNvPr>
          <p:cNvSpPr/>
          <p:nvPr/>
        </p:nvSpPr>
        <p:spPr>
          <a:xfrm>
            <a:off x="-12433" y="178252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94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4394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1107" y="6051214"/>
            <a:ext cx="2224851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5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01"/>
                            </p:stCondLst>
                            <p:childTnLst>
                              <p:par>
                                <p:cTn id="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01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1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1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701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1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01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1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101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201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301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401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1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601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701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801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01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1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101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01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301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1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501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601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701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801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901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5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001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2362" y="381442"/>
            <a:ext cx="459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Who’s this?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959" y="5233181"/>
            <a:ext cx="439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my mother.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sp>
        <p:nvSpPr>
          <p:cNvPr id="7" name="object 19"/>
          <p:cNvSpPr/>
          <p:nvPr/>
        </p:nvSpPr>
        <p:spPr>
          <a:xfrm>
            <a:off x="3643533" y="1212440"/>
            <a:ext cx="4586068" cy="41075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1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27111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" action="ppaction://noaction"/>
          </p:cNvPr>
          <p:cNvSpPr/>
          <p:nvPr/>
        </p:nvSpPr>
        <p:spPr>
          <a:xfrm>
            <a:off x="10702" y="3532686"/>
            <a:ext cx="2891929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94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4394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94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4394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1107" y="6051214"/>
            <a:ext cx="2224851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65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01"/>
                            </p:stCondLst>
                            <p:childTnLst>
                              <p:par>
                                <p:cTn id="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01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1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1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701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1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01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1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101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201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301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401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1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601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701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801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01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1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101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01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301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1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501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601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701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801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901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5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001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411" y="9940"/>
            <a:ext cx="3853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2362" y="381442"/>
            <a:ext cx="4592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 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3189" y="5680501"/>
            <a:ext cx="5325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423BD88D-DF79-436A-89F5-7ECC903FEF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430000" y="6096000"/>
            <a:ext cx="762000" cy="762000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18" y="1293230"/>
            <a:ext cx="7911598" cy="43064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11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27111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" action="ppaction://noaction"/>
          </p:cNvPr>
          <p:cNvSpPr/>
          <p:nvPr/>
        </p:nvSpPr>
        <p:spPr>
          <a:xfrm>
            <a:off x="9309036" y="4429507"/>
            <a:ext cx="2891929" cy="825864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94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4394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9767339" y="3592369"/>
            <a:ext cx="2255795" cy="772307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1107" y="6051214"/>
            <a:ext cx="2224851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01"/>
                            </p:stCondLst>
                            <p:childTnLst>
                              <p:par>
                                <p:cTn id="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01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1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1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701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1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01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1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101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201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301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401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1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601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701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801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01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1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101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01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301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1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501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601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701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801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901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5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001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70" grpId="0" animBg="1"/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  <p:bldP spid="66" grpId="0" animBg="1"/>
      <p:bldP spid="67" grpId="0" animBg="1"/>
      <p:bldP spid="68" grpId="0" animBg="1"/>
      <p:bldP spid="69" grpId="0" animBg="1"/>
      <p:bldP spid="71" grpId="0" animBg="1"/>
      <p:bldP spid="7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972" y="-18795"/>
            <a:ext cx="3213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99811" y="160772"/>
            <a:ext cx="4785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  <a:endParaRPr lang="en-US" sz="4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45257" y="5130207"/>
            <a:ext cx="4707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7" descr="Smiling face with no fill">
            <a:hlinkClick r:id="rId3" action="ppaction://hlinksldjump"/>
            <a:extLst>
              <a:ext uri="{FF2B5EF4-FFF2-40B4-BE49-F238E27FC236}">
                <a16:creationId xmlns:a16="http://schemas.microsoft.com/office/drawing/2014/main" id="{A3376383-C985-40FC-B861-A026B6F85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277600" y="5942464"/>
            <a:ext cx="914400" cy="914400"/>
          </a:xfrm>
          <a:prstGeom prst="rect">
            <a:avLst/>
          </a:prstGeom>
        </p:spPr>
      </p:pic>
      <p:pic>
        <p:nvPicPr>
          <p:cNvPr id="9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66" y="1212351"/>
            <a:ext cx="6175717" cy="36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/>
          <p:cNvSpPr/>
          <p:nvPr/>
        </p:nvSpPr>
        <p:spPr>
          <a:xfrm>
            <a:off x="9767339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ight Arrow 37">
            <a:hlinkClick r:id="rId7" action="ppaction://hlinksldjump"/>
          </p:cNvPr>
          <p:cNvSpPr/>
          <p:nvPr/>
        </p:nvSpPr>
        <p:spPr>
          <a:xfrm flipH="1">
            <a:off x="-866105" y="6073340"/>
            <a:ext cx="456620" cy="45662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397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1107" y="266651"/>
            <a:ext cx="2193493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563887" y="266651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12642" y="242848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79747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21108" y="106573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545958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Đoan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038232" y="106573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479747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1108" y="1918095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598433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038232" y="191809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479747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Diểm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1108" y="2755233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598433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38232" y="2755233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479747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1108" y="3592370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598433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8232" y="3592370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479747" y="359237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1108" y="4429507"/>
            <a:ext cx="2193492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598433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038232" y="4429507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479747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321108" y="5281865"/>
            <a:ext cx="227111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598433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5038232" y="5281865"/>
            <a:ext cx="2435308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79747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" action="ppaction://noaction"/>
          </p:cNvPr>
          <p:cNvSpPr/>
          <p:nvPr/>
        </p:nvSpPr>
        <p:spPr>
          <a:xfrm>
            <a:off x="7265644" y="3501045"/>
            <a:ext cx="2736485" cy="958903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94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394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92138" y="2526923"/>
            <a:ext cx="608827" cy="60882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767339" y="228600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9767339" y="106573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Trâm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9767339" y="191809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9767339" y="2755233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67339" y="4429507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767339" y="5281865"/>
            <a:ext cx="2255795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595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1107" y="6051214"/>
            <a:ext cx="2224851" cy="761034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95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3595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8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01"/>
                            </p:stCondLst>
                            <p:childTnLst>
                              <p:par>
                                <p:cTn id="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01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1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601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701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801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901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001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101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201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301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401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501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601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701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8801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901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1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101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201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301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401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501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601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701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801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901"/>
                            </p:stCondLst>
                            <p:childTnLst>
                              <p:par>
                                <p:cTn id="1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1"/>
                            </p:stCondLst>
                            <p:childTnLst>
                              <p:par>
                                <p:cTn id="2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0201"/>
                            </p:stCondLst>
                            <p:childTnLst>
                              <p:par>
                                <p:cTn id="2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15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0301"/>
                            </p:stCondLst>
                            <p:childTnLst>
                              <p:par>
                                <p:cTn id="2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401"/>
                            </p:stCondLst>
                            <p:childTnLst>
                              <p:par>
                                <p:cTn id="2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2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501"/>
                            </p:stCondLst>
                            <p:childTnLst>
                              <p:par>
                                <p:cTn id="2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9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601"/>
                            </p:stCondLst>
                            <p:childTnLst>
                              <p:par>
                                <p:cTn id="2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4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35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701"/>
                            </p:stCondLst>
                            <p:childTnLst>
                              <p:par>
                                <p:cTn id="2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0801"/>
                            </p:stCondLst>
                            <p:childTnLst>
                              <p:par>
                                <p:cTn id="2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4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45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901"/>
                            </p:stCondLst>
                            <p:childTnLst>
                              <p:par>
                                <p:cTn id="2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5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1001"/>
                            </p:stCondLst>
                            <p:childTnLst>
                              <p:par>
                                <p:cTn id="2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9" grpId="0" animBg="1"/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</TotalTime>
  <Words>642</Words>
  <Application>Microsoft Office PowerPoint</Application>
  <PresentationFormat>Widescreen</PresentationFormat>
  <Paragraphs>303</Paragraphs>
  <Slides>25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.VnMystical</vt:lpstr>
      <vt:lpstr>Georgia</vt:lpstr>
      <vt:lpstr>Impact</vt:lpstr>
      <vt:lpstr>Calibri Light</vt:lpstr>
      <vt:lpstr>Times New Roman</vt:lpstr>
      <vt:lpstr>Wingdings</vt:lpstr>
      <vt:lpstr>Helvetica Neue</vt:lpstr>
      <vt:lpstr>.VnAristote</vt:lpstr>
      <vt:lpstr>Calibri</vt:lpstr>
      <vt:lpstr>Century Schoolbook</vt:lpstr>
      <vt:lpstr>VNI-Cooper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234</cp:revision>
  <dcterms:created xsi:type="dcterms:W3CDTF">2021-01-08T06:58:09Z</dcterms:created>
  <dcterms:modified xsi:type="dcterms:W3CDTF">2024-03-15T09:17:14Z</dcterms:modified>
</cp:coreProperties>
</file>