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4.wav" ContentType="audio/wav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4" r:id="rId2"/>
  </p:sldMasterIdLst>
  <p:notesMasterIdLst>
    <p:notesMasterId r:id="rId27"/>
  </p:notesMasterIdLst>
  <p:sldIdLst>
    <p:sldId id="351" r:id="rId3"/>
    <p:sldId id="446" r:id="rId4"/>
    <p:sldId id="447" r:id="rId5"/>
    <p:sldId id="448" r:id="rId6"/>
    <p:sldId id="449" r:id="rId7"/>
    <p:sldId id="422" r:id="rId8"/>
    <p:sldId id="445" r:id="rId9"/>
    <p:sldId id="429" r:id="rId10"/>
    <p:sldId id="427" r:id="rId11"/>
    <p:sldId id="430" r:id="rId12"/>
    <p:sldId id="431" r:id="rId13"/>
    <p:sldId id="432" r:id="rId14"/>
    <p:sldId id="433" r:id="rId15"/>
    <p:sldId id="434" r:id="rId16"/>
    <p:sldId id="435" r:id="rId17"/>
    <p:sldId id="436" r:id="rId18"/>
    <p:sldId id="437" r:id="rId19"/>
    <p:sldId id="439" r:id="rId20"/>
    <p:sldId id="442" r:id="rId21"/>
    <p:sldId id="441" r:id="rId22"/>
    <p:sldId id="443" r:id="rId23"/>
    <p:sldId id="444" r:id="rId24"/>
    <p:sldId id="378" r:id="rId25"/>
    <p:sldId id="379" r:id="rId26"/>
  </p:sldIdLst>
  <p:sldSz cx="12192000" cy="6858000"/>
  <p:notesSz cx="6858000" cy="9144000"/>
  <p:embeddedFontLst>
    <p:embeddedFont>
      <p:font typeface="VNI-Cooper" pitchFamily="2" charset="0"/>
      <p:bold r:id="rId28"/>
    </p:embeddedFont>
    <p:embeddedFont>
      <p:font typeface=".VnMystical" panose="020B7200000000000000" pitchFamily="34" charset="0"/>
      <p:regular r:id="rId29"/>
    </p:embeddedFont>
    <p:embeddedFont>
      <p:font typeface=".VnAristote" panose="020B7200000000000000" pitchFamily="34" charset="0"/>
      <p:regular r:id="rId30"/>
    </p:embeddedFont>
    <p:embeddedFont>
      <p:font typeface="Impact" panose="020B0806030902050204" pitchFamily="34" charset="0"/>
      <p:regular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Century Schoolbook" panose="02040604050505020304" pitchFamily="18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43C5B"/>
    <a:srgbClr val="F13F5D"/>
    <a:srgbClr val="FFFFFF"/>
    <a:srgbClr val="C3C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364" autoAdjust="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DAFBE-0D45-44C8-A1BF-5EC25480D869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F946E-77B2-4000-A682-9B647306A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2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F946E-77B2-4000-A682-9B647306AD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61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649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613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14/3/2024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562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14/3/2024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939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7F304-E3DC-4CB9-BF9A-D4B062BC9C8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203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371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154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197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541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A7F304-E3DC-4CB9-BF9A-D4B062BC9C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7553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74"/>
            <a:ext cx="12192000" cy="688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19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14/3/2024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06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39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34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058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774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89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74215" y="0"/>
            <a:ext cx="12266215" cy="70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77" r:id="rId3"/>
    <p:sldLayoutId id="2147483680" r:id="rId4"/>
    <p:sldLayoutId id="2147483681" r:id="rId5"/>
    <p:sldLayoutId id="214748368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97521-DEB9-4E70-A4F8-8A738E5B0905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E523A-8364-48EA-A012-EA09E0B853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4215" y="0"/>
            <a:ext cx="12266215" cy="70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pn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6.jpg"/><Relationship Id="rId7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5" Type="http://schemas.openxmlformats.org/officeDocument/2006/relationships/slide" Target="slide6.xml"/><Relationship Id="rId10" Type="http://schemas.openxmlformats.org/officeDocument/2006/relationships/image" Target="../media/image7.svg"/><Relationship Id="rId4" Type="http://schemas.openxmlformats.org/officeDocument/2006/relationships/slide" Target="slide3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3.wav"/><Relationship Id="rId7" Type="http://schemas.openxmlformats.org/officeDocument/2006/relationships/image" Target="../media/image10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slide" Target="slide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openxmlformats.org/officeDocument/2006/relationships/slide" Target="slide3.xml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GUESTAN"/>
          <p:cNvPicPr>
            <a:picLocks noGrp="1" noChangeAspect="1" noChangeArrowheads="1" noCrop="1"/>
          </p:cNvPicPr>
          <p:nvPr>
            <p:ph type="ctrTitle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0" y="3962400"/>
            <a:ext cx="3352800" cy="3352800"/>
          </a:xfrm>
          <a:noFill/>
        </p:spPr>
      </p:pic>
      <p:pic>
        <p:nvPicPr>
          <p:cNvPr id="205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9851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717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255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84137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1581150" y="812801"/>
            <a:ext cx="9067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solidFill>
                  <a:srgbClr val="0000FF"/>
                </a:solidFill>
              </a:rPr>
              <a:t>DAI LOC DEPARTMENT OF EDUCATION AND TRAINING</a:t>
            </a:r>
            <a:r>
              <a:rPr lang="en-US" altLang="en-US" sz="24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3886200" y="4648200"/>
            <a:ext cx="678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Subject: English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 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3200400" y="5896383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660033"/>
                </a:solidFill>
              </a:rPr>
              <a:t> Teacher: Pham </a:t>
            </a:r>
            <a:r>
              <a:rPr lang="en-US" altLang="en-US" sz="3200" b="1" i="1" dirty="0" err="1">
                <a:solidFill>
                  <a:srgbClr val="660033"/>
                </a:solidFill>
              </a:rPr>
              <a:t>Thi</a:t>
            </a:r>
            <a:r>
              <a:rPr lang="en-US" altLang="en-US" sz="3200" b="1" i="1" dirty="0">
                <a:solidFill>
                  <a:srgbClr val="660033"/>
                </a:solidFill>
              </a:rPr>
              <a:t> My Chau</a:t>
            </a:r>
          </a:p>
        </p:txBody>
      </p:sp>
      <p:sp>
        <p:nvSpPr>
          <p:cNvPr id="76817" name="WordArt 17"/>
          <p:cNvSpPr>
            <a:spLocks noChangeArrowheads="1" noChangeShapeType="1" noTextEdit="1"/>
          </p:cNvSpPr>
          <p:nvPr/>
        </p:nvSpPr>
        <p:spPr bwMode="auto">
          <a:xfrm>
            <a:off x="3429000" y="2235200"/>
            <a:ext cx="5257800" cy="1752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WELCOME TO OUR CLASS  !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3886200" y="5184775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Class:   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3G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1524000" y="1304926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0000"/>
                </a:solidFill>
              </a:rPr>
              <a:t>DAI QUANG PRIMARY </a:t>
            </a:r>
            <a:r>
              <a:rPr lang="en-US" altLang="en-US" sz="2800" b="1" dirty="0">
                <a:solidFill>
                  <a:srgbClr val="FF0000"/>
                </a:solidFill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642368881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76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4" grpId="0"/>
      <p:bldP spid="76815" grpId="0"/>
      <p:bldP spid="76818" grpId="0"/>
      <p:bldP spid="768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401428" y="421391"/>
            <a:ext cx="409487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REVIEW 3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35975" y="764821"/>
            <a:ext cx="59817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/ 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Listen and tick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63" y="1513887"/>
            <a:ext cx="5863299" cy="2481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988" y="1513888"/>
            <a:ext cx="5500467" cy="23597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744" y="4093699"/>
            <a:ext cx="5738911" cy="2349304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791200" y="157592"/>
            <a:ext cx="5410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Fri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day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March 15</a:t>
            </a:r>
            <a:r>
              <a:rPr lang="en-US" altLang="en-US" sz="2800" baseline="30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2024. </a:t>
            </a:r>
            <a:r>
              <a:rPr lang="en-US" altLang="en-US" sz="2800" baseline="30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43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401428" y="421391"/>
            <a:ext cx="409487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REVIEW 3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35975" y="764821"/>
            <a:ext cx="59817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/ 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Listen and tick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18" y="1454631"/>
            <a:ext cx="5826257" cy="24840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63" y="4110121"/>
            <a:ext cx="5802811" cy="2346949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791200" y="157592"/>
            <a:ext cx="5410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Fri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day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March 15</a:t>
            </a:r>
            <a:r>
              <a:rPr lang="en-US" altLang="en-US" sz="2800" baseline="30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2024. </a:t>
            </a:r>
            <a:r>
              <a:rPr lang="en-US" altLang="en-US" sz="2800" baseline="30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08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401428" y="421391"/>
            <a:ext cx="40948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REVIEW 3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35975" y="764821"/>
            <a:ext cx="59817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/ 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Listen and tick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88" y="1494288"/>
            <a:ext cx="9155139" cy="4006180"/>
          </a:xfrm>
          <a:prstGeom prst="rect">
            <a:avLst/>
          </a:prstGeom>
        </p:spPr>
      </p:pic>
      <p:sp>
        <p:nvSpPr>
          <p:cNvPr id="11" name="L-Shape 10"/>
          <p:cNvSpPr/>
          <p:nvPr/>
        </p:nvSpPr>
        <p:spPr>
          <a:xfrm rot="19068103">
            <a:off x="4402800" y="4826564"/>
            <a:ext cx="437361" cy="17284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au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1938" y="5500468"/>
            <a:ext cx="539262" cy="539262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791200" y="157592"/>
            <a:ext cx="5410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Fri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day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March 15</a:t>
            </a:r>
            <a:r>
              <a:rPr lang="en-US" altLang="en-US" sz="2800" baseline="30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2024. </a:t>
            </a:r>
            <a:r>
              <a:rPr lang="en-US" altLang="en-US" sz="2800" baseline="30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41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401428" y="421391"/>
            <a:ext cx="409487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REVIEW 3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35975" y="764821"/>
            <a:ext cx="59817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/ 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Listen and tick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530" y="1534262"/>
            <a:ext cx="7948246" cy="3825529"/>
          </a:xfrm>
          <a:prstGeom prst="rect">
            <a:avLst/>
          </a:prstGeom>
        </p:spPr>
      </p:pic>
      <p:sp>
        <p:nvSpPr>
          <p:cNvPr id="9" name="L-Shape 8"/>
          <p:cNvSpPr/>
          <p:nvPr/>
        </p:nvSpPr>
        <p:spPr>
          <a:xfrm rot="19068103">
            <a:off x="4925274" y="4659179"/>
            <a:ext cx="437361" cy="17284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au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52881" y="5447658"/>
            <a:ext cx="511126" cy="511126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791200" y="157592"/>
            <a:ext cx="5410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Fri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day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March 15</a:t>
            </a:r>
            <a:r>
              <a:rPr lang="en-US" altLang="en-US" sz="2800" baseline="30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2024. </a:t>
            </a:r>
            <a:r>
              <a:rPr lang="en-US" altLang="en-US" sz="2800" baseline="30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80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401428" y="421391"/>
            <a:ext cx="40948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REVIEW 3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35975" y="764821"/>
            <a:ext cx="59817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/ 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Listen and tick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784" y="1645920"/>
            <a:ext cx="8525021" cy="3826411"/>
          </a:xfrm>
          <a:prstGeom prst="rect">
            <a:avLst/>
          </a:prstGeom>
        </p:spPr>
      </p:pic>
      <p:sp>
        <p:nvSpPr>
          <p:cNvPr id="10" name="L-Shape 9"/>
          <p:cNvSpPr/>
          <p:nvPr/>
        </p:nvSpPr>
        <p:spPr>
          <a:xfrm rot="19068103">
            <a:off x="9755655" y="4801587"/>
            <a:ext cx="437361" cy="17284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au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8209" y="5472331"/>
            <a:ext cx="482991" cy="482991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791200" y="157592"/>
            <a:ext cx="5410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Fri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day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March 15</a:t>
            </a:r>
            <a:r>
              <a:rPr lang="en-US" altLang="en-US" sz="2800" baseline="30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2024. </a:t>
            </a:r>
            <a:r>
              <a:rPr lang="en-US" altLang="en-US" sz="2800" baseline="30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98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401428" y="421391"/>
            <a:ext cx="409487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REVIEW 3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35975" y="764821"/>
            <a:ext cx="59817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/ 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Listen and tick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665" y="1454631"/>
            <a:ext cx="7849772" cy="3644287"/>
          </a:xfrm>
          <a:prstGeom prst="rect">
            <a:avLst/>
          </a:prstGeom>
        </p:spPr>
      </p:pic>
      <p:sp>
        <p:nvSpPr>
          <p:cNvPr id="9" name="L-Shape 8"/>
          <p:cNvSpPr/>
          <p:nvPr/>
        </p:nvSpPr>
        <p:spPr>
          <a:xfrm rot="19068103">
            <a:off x="9211704" y="4590572"/>
            <a:ext cx="437361" cy="17284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au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5551" y="5142615"/>
            <a:ext cx="567397" cy="567397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791200" y="157592"/>
            <a:ext cx="5410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Fri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day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March 15</a:t>
            </a:r>
            <a:r>
              <a:rPr lang="en-US" altLang="en-US" sz="2800" baseline="30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2024. </a:t>
            </a:r>
            <a:r>
              <a:rPr lang="en-US" altLang="en-US" sz="2800" baseline="30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25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791200" y="157592"/>
            <a:ext cx="5410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Fri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day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March 15</a:t>
            </a:r>
            <a:r>
              <a:rPr lang="en-US" altLang="en-US" sz="2800" baseline="30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2024. </a:t>
            </a:r>
            <a:r>
              <a:rPr lang="en-US" altLang="en-US" sz="2800" baseline="30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401428" y="421391"/>
            <a:ext cx="409487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REVIEW 3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35975" y="764821"/>
            <a:ext cx="59817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/ 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Listen and tick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061" y="1534262"/>
            <a:ext cx="7977444" cy="3558243"/>
          </a:xfrm>
          <a:prstGeom prst="rect">
            <a:avLst/>
          </a:prstGeom>
        </p:spPr>
      </p:pic>
      <p:sp>
        <p:nvSpPr>
          <p:cNvPr id="10" name="L-Shape 9"/>
          <p:cNvSpPr/>
          <p:nvPr/>
        </p:nvSpPr>
        <p:spPr>
          <a:xfrm rot="19068103">
            <a:off x="4758235" y="4488731"/>
            <a:ext cx="437361" cy="17284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au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3772" y="5215833"/>
            <a:ext cx="454855" cy="45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9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791200" y="157592"/>
            <a:ext cx="5410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Wednesday, November 29</a:t>
            </a:r>
            <a:r>
              <a:rPr lang="en-US" altLang="en-US" sz="2800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2023. </a:t>
            </a:r>
            <a:r>
              <a:rPr lang="en-US" altLang="en-US" sz="2800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401428" y="421391"/>
            <a:ext cx="409487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REVIEW 3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35975" y="764821"/>
            <a:ext cx="59817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/ 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Listen and tick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2197" y="1454631"/>
            <a:ext cx="4290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 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Who’s that 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It’s my father.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9851" y="2619900"/>
            <a:ext cx="5137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What’s her job 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She’s a doctor.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1574" y="3911783"/>
            <a:ext cx="6321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3/ 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Where’s the living room 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It’s there.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9230" y="5112112"/>
            <a:ext cx="6321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 The window is small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09626" y="1511125"/>
            <a:ext cx="68931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What would you like to drink ?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I’d like some milk, please.</a:t>
            </a:r>
          </a:p>
        </p:txBody>
      </p:sp>
    </p:spTree>
    <p:extLst>
      <p:ext uri="{BB962C8B-B14F-4D97-AF65-F5344CB8AC3E}">
        <p14:creationId xmlns:p14="http://schemas.microsoft.com/office/powerpoint/2010/main" val="378641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791200" y="157592"/>
            <a:ext cx="5410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Wednesday, November 29</a:t>
            </a:r>
            <a:r>
              <a:rPr lang="en-US" altLang="en-US" sz="2800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2023. </a:t>
            </a:r>
            <a:r>
              <a:rPr lang="en-US" altLang="en-US" sz="2800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401428" y="421391"/>
            <a:ext cx="40948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REVIEW 3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35975" y="764821"/>
            <a:ext cx="59817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/ 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Listen and number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68" y="1454631"/>
            <a:ext cx="3824069" cy="2151473"/>
          </a:xfrm>
          <a:prstGeom prst="roundRect">
            <a:avLst/>
          </a:prstGeom>
          <a:ln w="12700">
            <a:solidFill>
              <a:schemeClr val="accent5"/>
            </a:solidFill>
            <a:prstDash val="dash"/>
          </a:ln>
        </p:spPr>
      </p:pic>
      <p:sp>
        <p:nvSpPr>
          <p:cNvPr id="9" name="Bùi Liễu"/>
          <p:cNvSpPr/>
          <p:nvPr/>
        </p:nvSpPr>
        <p:spPr>
          <a:xfrm>
            <a:off x="1254368" y="1534262"/>
            <a:ext cx="415007" cy="347918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863" y="1534262"/>
            <a:ext cx="3920033" cy="2151473"/>
          </a:xfrm>
          <a:prstGeom prst="roundRect">
            <a:avLst/>
          </a:prstGeom>
          <a:ln w="12700">
            <a:solidFill>
              <a:schemeClr val="accent5"/>
            </a:solidFill>
            <a:prstDash val="dash"/>
          </a:ln>
        </p:spPr>
      </p:pic>
      <p:sp>
        <p:nvSpPr>
          <p:cNvPr id="12" name="Bùi Liễu"/>
          <p:cNvSpPr/>
          <p:nvPr/>
        </p:nvSpPr>
        <p:spPr>
          <a:xfrm>
            <a:off x="6448863" y="1477108"/>
            <a:ext cx="415007" cy="365098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147" y="3960024"/>
            <a:ext cx="3855290" cy="2133599"/>
          </a:xfrm>
          <a:prstGeom prst="roundRect">
            <a:avLst/>
          </a:prstGeom>
          <a:ln w="12700">
            <a:solidFill>
              <a:schemeClr val="accent5"/>
            </a:solidFill>
            <a:prstDash val="dash"/>
          </a:ln>
        </p:spPr>
      </p:pic>
      <p:pic>
        <p:nvPicPr>
          <p:cNvPr id="14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863" y="4029165"/>
            <a:ext cx="3920033" cy="2133599"/>
          </a:xfrm>
          <a:prstGeom prst="roundRect">
            <a:avLst/>
          </a:prstGeom>
          <a:ln w="12700">
            <a:solidFill>
              <a:schemeClr val="accent5"/>
            </a:solidFill>
            <a:prstDash val="dash"/>
          </a:ln>
        </p:spPr>
      </p:pic>
      <p:sp>
        <p:nvSpPr>
          <p:cNvPr id="15" name="Bùi Liễu"/>
          <p:cNvSpPr/>
          <p:nvPr/>
        </p:nvSpPr>
        <p:spPr>
          <a:xfrm>
            <a:off x="1158668" y="3927062"/>
            <a:ext cx="415007" cy="365098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6527411" y="4079462"/>
            <a:ext cx="361509" cy="351861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01428" y="3123028"/>
            <a:ext cx="677009" cy="4578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691887" y="3148243"/>
            <a:ext cx="677009" cy="4578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401427" y="5626469"/>
            <a:ext cx="677009" cy="4578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619330" y="5695610"/>
            <a:ext cx="677009" cy="4578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4401427" y="3108960"/>
            <a:ext cx="662441" cy="4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43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791200" y="157592"/>
            <a:ext cx="5410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Wednesday, November 29</a:t>
            </a:r>
            <a:r>
              <a:rPr lang="en-US" altLang="en-US" sz="2800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2023. </a:t>
            </a:r>
            <a:r>
              <a:rPr lang="en-US" altLang="en-US" sz="2800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401428" y="421391"/>
            <a:ext cx="40948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REVIEW 3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35975" y="764821"/>
            <a:ext cx="59817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/ 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Listen and number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68" y="1454632"/>
            <a:ext cx="3824069" cy="1809074"/>
          </a:xfrm>
          <a:prstGeom prst="roundRect">
            <a:avLst/>
          </a:prstGeom>
          <a:ln w="12700">
            <a:solidFill>
              <a:schemeClr val="accent5"/>
            </a:solidFill>
            <a:prstDash val="dash"/>
          </a:ln>
        </p:spPr>
      </p:pic>
      <p:sp>
        <p:nvSpPr>
          <p:cNvPr id="9" name="Bùi Liễu"/>
          <p:cNvSpPr/>
          <p:nvPr/>
        </p:nvSpPr>
        <p:spPr>
          <a:xfrm>
            <a:off x="1254368" y="1394694"/>
            <a:ext cx="415007" cy="347918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863" y="1534263"/>
            <a:ext cx="3920033" cy="1729444"/>
          </a:xfrm>
          <a:prstGeom prst="roundRect">
            <a:avLst/>
          </a:prstGeom>
          <a:ln w="12700">
            <a:solidFill>
              <a:schemeClr val="accent5"/>
            </a:solidFill>
            <a:prstDash val="dash"/>
          </a:ln>
        </p:spPr>
      </p:pic>
      <p:sp>
        <p:nvSpPr>
          <p:cNvPr id="12" name="Bùi Liễu"/>
          <p:cNvSpPr/>
          <p:nvPr/>
        </p:nvSpPr>
        <p:spPr>
          <a:xfrm>
            <a:off x="6448863" y="1477108"/>
            <a:ext cx="415007" cy="365098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78" y="3479023"/>
            <a:ext cx="3855290" cy="1937039"/>
          </a:xfrm>
          <a:prstGeom prst="roundRect">
            <a:avLst/>
          </a:prstGeom>
          <a:ln w="12700">
            <a:solidFill>
              <a:schemeClr val="accent5"/>
            </a:solidFill>
            <a:prstDash val="dash"/>
          </a:ln>
        </p:spPr>
      </p:pic>
      <p:pic>
        <p:nvPicPr>
          <p:cNvPr id="14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207" y="3743927"/>
            <a:ext cx="3920033" cy="1694011"/>
          </a:xfrm>
          <a:prstGeom prst="roundRect">
            <a:avLst/>
          </a:prstGeom>
          <a:ln w="12700">
            <a:solidFill>
              <a:schemeClr val="accent5"/>
            </a:solidFill>
            <a:prstDash val="dash"/>
          </a:ln>
        </p:spPr>
      </p:pic>
      <p:sp>
        <p:nvSpPr>
          <p:cNvPr id="15" name="Bùi Liễu"/>
          <p:cNvSpPr/>
          <p:nvPr/>
        </p:nvSpPr>
        <p:spPr>
          <a:xfrm>
            <a:off x="1158668" y="3927062"/>
            <a:ext cx="415007" cy="365098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6428935" y="3671499"/>
            <a:ext cx="361509" cy="351861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76482" y="2771297"/>
            <a:ext cx="677009" cy="4578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633898" y="2833412"/>
            <a:ext cx="677009" cy="4578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76481" y="4867033"/>
            <a:ext cx="677009" cy="4578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633898" y="4963328"/>
            <a:ext cx="677009" cy="4578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4366105" y="2760448"/>
            <a:ext cx="662441" cy="4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9706455" y="2801822"/>
            <a:ext cx="662441" cy="4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4537934" y="4821789"/>
            <a:ext cx="662441" cy="4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9706454" y="4961317"/>
            <a:ext cx="662441" cy="4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4" name="Bùi Liễ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16" end="33763.7528"/>
                </p14:media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83" y="5561145"/>
            <a:ext cx="372857" cy="452188"/>
          </a:xfrm>
          <a:prstGeom prst="rect">
            <a:avLst/>
          </a:prstGeom>
        </p:spPr>
      </p:pic>
      <p:pic>
        <p:nvPicPr>
          <p:cNvPr id="26" name="Bùi Liễ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45" end="24165.7528"/>
                </p14:media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687" y="5422168"/>
            <a:ext cx="487215" cy="560480"/>
          </a:xfrm>
          <a:prstGeom prst="rect">
            <a:avLst/>
          </a:prstGeom>
        </p:spPr>
      </p:pic>
      <p:pic>
        <p:nvPicPr>
          <p:cNvPr id="27" name="Bùi Liễ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39" end="13042.7528"/>
                </p14:media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15" y="5714869"/>
            <a:ext cx="346872" cy="347450"/>
          </a:xfrm>
          <a:prstGeom prst="rect">
            <a:avLst/>
          </a:prstGeom>
        </p:spPr>
      </p:pic>
      <p:pic>
        <p:nvPicPr>
          <p:cNvPr id="28" name="Bùi Liễ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175" end="3258.7528"/>
                </p14:media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940" y="5563113"/>
            <a:ext cx="459028" cy="53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4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15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82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15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50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7" grpId="0"/>
      <p:bldP spid="18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4" y="1946366"/>
            <a:ext cx="4650377" cy="34355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55124" y="511514"/>
            <a:ext cx="46195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Secret box</a:t>
            </a:r>
          </a:p>
        </p:txBody>
      </p:sp>
    </p:spTree>
    <p:extLst>
      <p:ext uri="{BB962C8B-B14F-4D97-AF65-F5344CB8AC3E}">
        <p14:creationId xmlns:p14="http://schemas.microsoft.com/office/powerpoint/2010/main" val="292923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791200" y="157592"/>
            <a:ext cx="5410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Wednesday, November 29</a:t>
            </a:r>
            <a:r>
              <a:rPr lang="en-US" altLang="en-US" sz="2800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2023. </a:t>
            </a:r>
            <a:r>
              <a:rPr lang="en-US" altLang="en-US" sz="2800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401428" y="421391"/>
            <a:ext cx="409487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REVIEW 3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35975" y="764821"/>
            <a:ext cx="59817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/ 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Listen and number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9230" y="1366677"/>
            <a:ext cx="7906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 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How old is your brother?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He’s fourteen years old.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9230" y="2391674"/>
            <a:ext cx="5137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What’s his job 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e’s a driver.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9230" y="3427779"/>
            <a:ext cx="6321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3/ 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Where are the lamps?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They’re on the table.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9230" y="4539593"/>
            <a:ext cx="7392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Would you like some chicken ?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Yes, please.</a:t>
            </a:r>
          </a:p>
        </p:txBody>
      </p:sp>
    </p:spTree>
    <p:extLst>
      <p:ext uri="{BB962C8B-B14F-4D97-AF65-F5344CB8AC3E}">
        <p14:creationId xmlns:p14="http://schemas.microsoft.com/office/powerpoint/2010/main" val="116414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33400" y="1447800"/>
            <a:ext cx="501289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 is your sister?</a:t>
            </a:r>
          </a:p>
        </p:txBody>
      </p:sp>
      <p:cxnSp>
        <p:nvCxnSpPr>
          <p:cNvPr id="21" name="Bùi Liễu"/>
          <p:cNvCxnSpPr>
            <a:stCxn id="19" idx="3"/>
          </p:cNvCxnSpPr>
          <p:nvPr/>
        </p:nvCxnSpPr>
        <p:spPr>
          <a:xfrm>
            <a:off x="5546291" y="1709410"/>
            <a:ext cx="1041817" cy="17253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Bùi Liễu"/>
          <p:cNvCxnSpPr/>
          <p:nvPr/>
        </p:nvCxnSpPr>
        <p:spPr>
          <a:xfrm>
            <a:off x="5597566" y="2572069"/>
            <a:ext cx="990542" cy="24762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Bùi Liễu"/>
          <p:cNvCxnSpPr>
            <a:endCxn id="37" idx="1"/>
          </p:cNvCxnSpPr>
          <p:nvPr/>
        </p:nvCxnSpPr>
        <p:spPr>
          <a:xfrm>
            <a:off x="5562600" y="3434729"/>
            <a:ext cx="1079523" cy="8360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Bùi Liễu 0968142780"/>
          <p:cNvSpPr/>
          <p:nvPr/>
        </p:nvSpPr>
        <p:spPr>
          <a:xfrm>
            <a:off x="1689123" y="5753196"/>
            <a:ext cx="1219200" cy="4955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40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c</a:t>
            </a:r>
            <a:endParaRPr lang="en-US" sz="4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Bùi Liễu 0968142780"/>
          <p:cNvSpPr/>
          <p:nvPr/>
        </p:nvSpPr>
        <p:spPr>
          <a:xfrm>
            <a:off x="3365523" y="5753196"/>
            <a:ext cx="1219200" cy="4955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40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e</a:t>
            </a:r>
            <a:endParaRPr lang="en-US" sz="4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 0968142780"/>
          <p:cNvSpPr/>
          <p:nvPr/>
        </p:nvSpPr>
        <p:spPr>
          <a:xfrm>
            <a:off x="5041923" y="5753196"/>
            <a:ext cx="1219200" cy="4955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4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</a:t>
            </a:r>
            <a:endParaRPr lang="en-US" sz="4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7201" y="2289912"/>
            <a:ext cx="50292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she a doctor?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33400" y="3132024"/>
            <a:ext cx="50292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 chair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36141" y="4009187"/>
            <a:ext cx="5724982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eat?</a:t>
            </a:r>
          </a:p>
        </p:txBody>
      </p:sp>
      <p:cxnSp>
        <p:nvCxnSpPr>
          <p:cNvPr id="31" name="Bùi Liễu"/>
          <p:cNvCxnSpPr>
            <a:stCxn id="30" idx="3"/>
            <a:endCxn id="35" idx="1"/>
          </p:cNvCxnSpPr>
          <p:nvPr/>
        </p:nvCxnSpPr>
        <p:spPr>
          <a:xfrm flipV="1">
            <a:off x="6261123" y="2551522"/>
            <a:ext cx="381000" cy="17192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Bùi Liễu 0968142780"/>
          <p:cNvSpPr/>
          <p:nvPr/>
        </p:nvSpPr>
        <p:spPr>
          <a:xfrm>
            <a:off x="6642123" y="5712835"/>
            <a:ext cx="1219200" cy="4955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4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b</a:t>
            </a:r>
            <a:endParaRPr lang="en-US" sz="4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17091" y="4848390"/>
            <a:ext cx="50292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642123" y="1447800"/>
            <a:ext cx="5017729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mother.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642123" y="2289912"/>
            <a:ext cx="5737446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some meat, please.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42124" y="3132024"/>
            <a:ext cx="5055836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sixteen years old.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642123" y="4009187"/>
            <a:ext cx="5058577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They’re in the kitchen.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642123" y="4848390"/>
            <a:ext cx="5039527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Yes, she is.</a:t>
            </a:r>
          </a:p>
        </p:txBody>
      </p:sp>
      <p:cxnSp>
        <p:nvCxnSpPr>
          <p:cNvPr id="39" name="Bùi Liễu"/>
          <p:cNvCxnSpPr>
            <a:endCxn id="34" idx="1"/>
          </p:cNvCxnSpPr>
          <p:nvPr/>
        </p:nvCxnSpPr>
        <p:spPr>
          <a:xfrm flipV="1">
            <a:off x="5597566" y="1709410"/>
            <a:ext cx="1044557" cy="34693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Bùi Liễu 0968142780"/>
          <p:cNvSpPr/>
          <p:nvPr/>
        </p:nvSpPr>
        <p:spPr>
          <a:xfrm>
            <a:off x="8318523" y="5733926"/>
            <a:ext cx="1219200" cy="4955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4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33400" y="496671"/>
            <a:ext cx="5131779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/ 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Read and match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03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32" grpId="0" animBg="1"/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98"/>
          <a:stretch/>
        </p:blipFill>
        <p:spPr>
          <a:xfrm>
            <a:off x="533400" y="1535695"/>
            <a:ext cx="11201400" cy="32363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2746" y="2743200"/>
            <a:ext cx="9144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tx1"/>
                </a:solidFill>
              </a:rPr>
              <a:t>___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62675" y="3153860"/>
            <a:ext cx="990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___.</a:t>
            </a:r>
            <a:endParaRPr lang="vi-VN" sz="280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96401" y="2676525"/>
            <a:ext cx="685799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__</a:t>
            </a:r>
            <a:endParaRPr lang="vi-VN" sz="280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87000" y="3200400"/>
            <a:ext cx="6858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__</a:t>
            </a:r>
            <a:endParaRPr lang="vi-VN" sz="280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81625" y="3733800"/>
            <a:ext cx="78105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__</a:t>
            </a:r>
            <a:endParaRPr lang="vi-VN" sz="2800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676400" y="2209800"/>
            <a:ext cx="6063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79693" y="2209800"/>
            <a:ext cx="6063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51629" y="2219325"/>
            <a:ext cx="6063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077200" y="2238375"/>
            <a:ext cx="6063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134600" y="2247900"/>
            <a:ext cx="6063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3400" y="496671"/>
            <a:ext cx="5131779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/ 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Read and complete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18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0" y="3460448"/>
            <a:ext cx="393065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Homelink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1243166" y="4274234"/>
            <a:ext cx="10160000" cy="107721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dirty="0">
                <a:solidFill>
                  <a:srgbClr val="000099"/>
                </a:solidFill>
              </a:rPr>
              <a:t>- </a:t>
            </a:r>
            <a:r>
              <a:rPr lang="en-US" sz="3200" dirty="0" smtClean="0">
                <a:solidFill>
                  <a:srgbClr val="000099"/>
                </a:solidFill>
              </a:rPr>
              <a:t>Do exercise in notebook</a:t>
            </a:r>
            <a:endParaRPr lang="en-US" sz="3200" dirty="0">
              <a:solidFill>
                <a:srgbClr val="000099"/>
              </a:solidFill>
            </a:endParaRPr>
          </a:p>
          <a:p>
            <a:r>
              <a:rPr lang="en-US" sz="3200" dirty="0">
                <a:solidFill>
                  <a:srgbClr val="000099"/>
                </a:solidFill>
              </a:rPr>
              <a:t>- Prepare: </a:t>
            </a:r>
            <a:r>
              <a:rPr lang="en-US" sz="3200" dirty="0" smtClean="0">
                <a:solidFill>
                  <a:srgbClr val="000099"/>
                </a:solidFill>
              </a:rPr>
              <a:t>Fun time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392766" y="316727"/>
            <a:ext cx="7010400" cy="519113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Friday, Match 15</a:t>
            </a:r>
            <a:r>
              <a:rPr lang="en-US" sz="2800" b="1" i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2024</a:t>
            </a:r>
            <a:endParaRPr lang="en-US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03200" y="1263421"/>
            <a:ext cx="896514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1. Listen and tick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033520" y="743887"/>
            <a:ext cx="3102707" cy="545142"/>
          </a:xfrm>
          <a:prstGeom prst="rect">
            <a:avLst/>
          </a:prstGeom>
          <a:solidFill>
            <a:schemeClr val="bg1"/>
          </a:solidFill>
          <a:ln w="28575" cmpd="dbl">
            <a:solidFill>
              <a:schemeClr val="bg1"/>
            </a:solidFill>
            <a:miter lim="800000"/>
            <a:headEnd/>
            <a:tailEnd/>
          </a:ln>
        </p:spPr>
        <p:txBody>
          <a:bodyPr anchor="b"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sz="2800" b="1" baseline="30000" dirty="0">
              <a:solidFill>
                <a:srgbClr val="0033CC"/>
              </a:solidFill>
              <a:latin typeface="Century Schoolbook" pitchFamily="18" charset="0"/>
              <a:sym typeface="Wingdings" pitchFamily="2" charset="2"/>
            </a:endParaRPr>
          </a:p>
          <a:p>
            <a:pPr marL="273050" indent="-273050" algn="ctr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2800" b="1" baseline="30000" dirty="0">
                <a:solidFill>
                  <a:srgbClr val="0033CC"/>
                </a:solidFill>
                <a:latin typeface="Century Schoolbook" pitchFamily="18" charset="0"/>
                <a:sym typeface="Wingdings" pitchFamily="2" charset="2"/>
              </a:rPr>
              <a:t> </a:t>
            </a:r>
            <a:r>
              <a:rPr lang="en-US" sz="3200" b="1" dirty="0" smtClean="0">
                <a:solidFill>
                  <a:srgbClr val="0033CC"/>
                </a:solidFill>
                <a:latin typeface="Century Schoolbook" pitchFamily="18" charset="0"/>
              </a:rPr>
              <a:t>REVIEW</a:t>
            </a:r>
            <a:endParaRPr lang="en-US" sz="3200" b="1" dirty="0">
              <a:solidFill>
                <a:srgbClr val="0033CC"/>
              </a:solidFill>
              <a:latin typeface="VNI-Cooper" pitchFamily="2" charset="0"/>
            </a:endParaRPr>
          </a:p>
        </p:txBody>
      </p:sp>
      <p:sp>
        <p:nvSpPr>
          <p:cNvPr id="16" name="Title 1"/>
          <p:cNvSpPr>
            <a:spLocks/>
          </p:cNvSpPr>
          <p:nvPr/>
        </p:nvSpPr>
        <p:spPr bwMode="auto">
          <a:xfrm>
            <a:off x="203200" y="1741661"/>
            <a:ext cx="5381674" cy="69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2. Listen and number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itle 1"/>
          <p:cNvSpPr>
            <a:spLocks/>
          </p:cNvSpPr>
          <p:nvPr/>
        </p:nvSpPr>
        <p:spPr bwMode="auto">
          <a:xfrm>
            <a:off x="207633" y="2384310"/>
            <a:ext cx="436098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3. Read and match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221700" y="2898935"/>
            <a:ext cx="436098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 Read and match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34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WordArt 2"/>
          <p:cNvSpPr>
            <a:spLocks noChangeArrowheads="1" noChangeShapeType="1" noTextEdit="1"/>
          </p:cNvSpPr>
          <p:nvPr/>
        </p:nvSpPr>
        <p:spPr bwMode="auto">
          <a:xfrm rot="517826">
            <a:off x="914400" y="304800"/>
            <a:ext cx="9448800" cy="4572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684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Mystical"/>
              </a:rPr>
              <a:t>Thank you very much!</a:t>
            </a:r>
          </a:p>
        </p:txBody>
      </p:sp>
      <p:pic>
        <p:nvPicPr>
          <p:cNvPr id="57347" name="Picture 3" descr="ro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2" y="0"/>
            <a:ext cx="12023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WordArt 4"/>
          <p:cNvSpPr>
            <a:spLocks noChangeArrowheads="1" noChangeShapeType="1" noTextEdit="1"/>
          </p:cNvSpPr>
          <p:nvPr/>
        </p:nvSpPr>
        <p:spPr bwMode="auto">
          <a:xfrm rot="517826">
            <a:off x="1092200" y="779464"/>
            <a:ext cx="9855200" cy="46688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6847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ristote"/>
              </a:rPr>
              <a:t>Thank you very much!</a:t>
            </a:r>
          </a:p>
        </p:txBody>
      </p:sp>
    </p:spTree>
    <p:extLst>
      <p:ext uri="{BB962C8B-B14F-4D97-AF65-F5344CB8AC3E}">
        <p14:creationId xmlns:p14="http://schemas.microsoft.com/office/powerpoint/2010/main" val="717637854"/>
      </p:ext>
    </p:extLst>
  </p:cSld>
  <p:clrMapOvr>
    <a:masterClrMapping/>
  </p:clrMapOvr>
  <p:transition>
    <p:sndAc>
      <p:stSnd loop="1">
        <p:snd r:embed="rId2" name="Johnny-Guita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ohnny-Gu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animBg="1"/>
      <p:bldP spid="573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 action="ppaction://hlinksldjump"/>
            <a:extLst>
              <a:ext uri="{FF2B5EF4-FFF2-40B4-BE49-F238E27FC236}">
                <a16:creationId xmlns:a16="http://schemas.microsoft.com/office/drawing/2014/main" id="{AB4791DF-54D8-4D3F-BA89-06F5811A3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81" y="404080"/>
            <a:ext cx="3501935" cy="3086101"/>
          </a:xfrm>
          <a:prstGeom prst="rect">
            <a:avLst/>
          </a:prstGeom>
        </p:spPr>
      </p:pic>
      <p:sp>
        <p:nvSpPr>
          <p:cNvPr id="9" name="TextBox 8">
            <a:hlinkClick r:id="rId4" action="ppaction://hlinksldjump"/>
            <a:extLst>
              <a:ext uri="{FF2B5EF4-FFF2-40B4-BE49-F238E27FC236}">
                <a16:creationId xmlns:a16="http://schemas.microsoft.com/office/drawing/2014/main" id="{6C918B91-2520-4BF8-B53B-4765D05E8ABF}"/>
              </a:ext>
            </a:extLst>
          </p:cNvPr>
          <p:cNvSpPr txBox="1"/>
          <p:nvPr/>
        </p:nvSpPr>
        <p:spPr>
          <a:xfrm>
            <a:off x="3124196" y="1869887"/>
            <a:ext cx="842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A16E1779-2D6E-40B3-8D64-D15289EB9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64" y="67488"/>
            <a:ext cx="3501935" cy="30861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0A3DFC-E340-4557-ADA7-5CF16B832524}"/>
              </a:ext>
            </a:extLst>
          </p:cNvPr>
          <p:cNvSpPr txBox="1"/>
          <p:nvPr/>
        </p:nvSpPr>
        <p:spPr>
          <a:xfrm>
            <a:off x="8010339" y="1614611"/>
            <a:ext cx="561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3DDDEA09-32EC-4724-A712-0BF3E0193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03" y="3153589"/>
            <a:ext cx="3501935" cy="30861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6CE423-5D43-4F1D-AB31-BD204A6BC621}"/>
              </a:ext>
            </a:extLst>
          </p:cNvPr>
          <p:cNvSpPr txBox="1"/>
          <p:nvPr/>
        </p:nvSpPr>
        <p:spPr>
          <a:xfrm>
            <a:off x="3405049" y="4699742"/>
            <a:ext cx="561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36E840BF-E1BE-4F53-9B96-AB3E08403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63" y="3153589"/>
            <a:ext cx="3501935" cy="30861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2F63C2-CC67-4A69-A931-395E0E7B6900}"/>
              </a:ext>
            </a:extLst>
          </p:cNvPr>
          <p:cNvSpPr txBox="1"/>
          <p:nvPr/>
        </p:nvSpPr>
        <p:spPr>
          <a:xfrm>
            <a:off x="8013147" y="4616620"/>
            <a:ext cx="561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0" name="Graphic 19" descr="Arrow Slight curve">
            <a:hlinkClick r:id="rId8" action="ppaction://hlinksldjump"/>
            <a:extLst>
              <a:ext uri="{FF2B5EF4-FFF2-40B4-BE49-F238E27FC236}">
                <a16:creationId xmlns:a16="http://schemas.microsoft.com/office/drawing/2014/main" id="{18548D10-9C4B-445F-954A-C53382F1B8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383897" y="5450045"/>
            <a:ext cx="1239832" cy="123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9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411" y="9940"/>
            <a:ext cx="385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1</a:t>
            </a:r>
          </a:p>
        </p:txBody>
      </p:sp>
      <p:pic>
        <p:nvPicPr>
          <p:cNvPr id="9" name="Graphic 8" descr="Smiling face with no fill">
            <a:hlinkClick r:id="rId4" action="ppaction://hlinksldjump"/>
            <a:extLst>
              <a:ext uri="{FF2B5EF4-FFF2-40B4-BE49-F238E27FC236}">
                <a16:creationId xmlns:a16="http://schemas.microsoft.com/office/drawing/2014/main" id="{423BD88D-DF79-436A-89F5-7ECC903FEF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430000" y="6096000"/>
            <a:ext cx="762000" cy="762000"/>
          </a:xfrm>
          <a:prstGeom prst="rect">
            <a:avLst/>
          </a:prstGeom>
        </p:spPr>
      </p:pic>
      <p:pic>
        <p:nvPicPr>
          <p:cNvPr id="8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060" y="1308296"/>
            <a:ext cx="5758446" cy="3207434"/>
          </a:xfrm>
          <a:prstGeom prst="round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10306" y="456828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and say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5060" y="4659312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some_________.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16546" y="4659312"/>
            <a:ext cx="1647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milk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91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411" y="9940"/>
            <a:ext cx="385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phic 8" descr="Smiling face with no fill">
            <a:hlinkClick r:id="rId4" action="ppaction://hlinksldjump"/>
            <a:extLst>
              <a:ext uri="{FF2B5EF4-FFF2-40B4-BE49-F238E27FC236}">
                <a16:creationId xmlns:a16="http://schemas.microsoft.com/office/drawing/2014/main" id="{423BD88D-DF79-436A-89F5-7ECC903FEF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430000" y="6096000"/>
            <a:ext cx="762000" cy="76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10306" y="456828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and say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5060" y="4659312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some_________.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16546" y="4659312"/>
            <a:ext cx="1647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bread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1" y="1350498"/>
            <a:ext cx="4825219" cy="3308814"/>
          </a:xfrm>
          <a:prstGeom prst="roundRect">
            <a:avLst/>
          </a:prstGeom>
          <a:ln w="28575">
            <a:noFill/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222252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57400" y="1315506"/>
            <a:ext cx="69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Would you like some fish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10306" y="456828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 the question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173" y="488349"/>
            <a:ext cx="2187387" cy="2362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14600" y="52026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Yes, please.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3" b="8979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39" y="2155979"/>
            <a:ext cx="4492380" cy="2914034"/>
          </a:xfrm>
          <a:prstGeom prst="round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5900" y="165183"/>
            <a:ext cx="385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3</a:t>
            </a:r>
          </a:p>
        </p:txBody>
      </p:sp>
      <p:pic>
        <p:nvPicPr>
          <p:cNvPr id="9" name="Graphic 8" descr="Smiling face with no fill">
            <a:hlinkClick r:id="rId6" action="ppaction://hlinksldjump"/>
            <a:extLst>
              <a:ext uri="{FF2B5EF4-FFF2-40B4-BE49-F238E27FC236}">
                <a16:creationId xmlns:a16="http://schemas.microsoft.com/office/drawing/2014/main" id="{423BD88D-DF79-436A-89F5-7ECC903FEF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050172" y="5322277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9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99811" y="160772"/>
            <a:ext cx="4785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  <a:endParaRPr 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66" y="1212351"/>
            <a:ext cx="6175717" cy="36972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5900" y="165183"/>
            <a:ext cx="385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4600" y="52026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worker.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raphic 8" descr="Smiling face with no fill">
            <a:hlinkClick r:id="rId5" action="ppaction://hlinksldjump"/>
            <a:extLst>
              <a:ext uri="{FF2B5EF4-FFF2-40B4-BE49-F238E27FC236}">
                <a16:creationId xmlns:a16="http://schemas.microsoft.com/office/drawing/2014/main" id="{423BD88D-DF79-436A-89F5-7ECC903FEF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022037" y="5786511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9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401429" y="967641"/>
            <a:ext cx="409487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REVIEW 3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791200" y="157592"/>
            <a:ext cx="5410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Fri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day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March 15</a:t>
            </a:r>
            <a:r>
              <a:rPr lang="en-US" altLang="en-US" sz="2800" baseline="30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2024. </a:t>
            </a:r>
            <a:r>
              <a:rPr lang="en-US" altLang="en-US" sz="2800" baseline="30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7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-19361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947" y="558138"/>
            <a:ext cx="5950484" cy="1753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44" y="2311400"/>
            <a:ext cx="5857312" cy="18398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1153" y="2311102"/>
            <a:ext cx="5826257" cy="18401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5259" y="4293002"/>
            <a:ext cx="5481376" cy="2121866"/>
          </a:xfrm>
          <a:prstGeom prst="rect">
            <a:avLst/>
          </a:prstGeom>
        </p:spPr>
      </p:pic>
      <p:pic>
        <p:nvPicPr>
          <p:cNvPr id="11" name="Picture 73" descr="Cartoon Home Toy Colored Button Icon Signs And Symbols Can Be Used For Web  Logo Mobile App Ui Ux Stock Illustration - Download Image Now - iStock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58140"/>
            <a:ext cx="5875947" cy="1753260"/>
          </a:xfrm>
          <a:prstGeom prst="rect">
            <a:avLst/>
          </a:prstGeom>
        </p:spPr>
      </p:pic>
      <p:pic>
        <p:nvPicPr>
          <p:cNvPr id="3" name="Track 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2869" y="4480994"/>
            <a:ext cx="1056980" cy="1056980"/>
          </a:xfrm>
          <a:prstGeom prst="rect">
            <a:avLst/>
          </a:prstGeom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0" y="-229694"/>
            <a:ext cx="59817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/ 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Listen and tick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9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2174</TotalTime>
  <Words>508</Words>
  <Application>Microsoft Office PowerPoint</Application>
  <PresentationFormat>Widescreen</PresentationFormat>
  <Paragraphs>126</Paragraphs>
  <Slides>24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VNI-Cooper</vt:lpstr>
      <vt:lpstr>.VnMystical</vt:lpstr>
      <vt:lpstr>.VnAristote</vt:lpstr>
      <vt:lpstr>Impact</vt:lpstr>
      <vt:lpstr>Fredoka One</vt:lpstr>
      <vt:lpstr>Calibri Light</vt:lpstr>
      <vt:lpstr>Times New Roman</vt:lpstr>
      <vt:lpstr>Wingdings</vt:lpstr>
      <vt:lpstr>Tahoma</vt:lpstr>
      <vt:lpstr>Century Schoolbook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212</cp:revision>
  <dcterms:created xsi:type="dcterms:W3CDTF">2021-01-08T06:58:09Z</dcterms:created>
  <dcterms:modified xsi:type="dcterms:W3CDTF">2024-03-14T07:36:48Z</dcterms:modified>
</cp:coreProperties>
</file>