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media/audio8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</p:sldMasterIdLst>
  <p:notesMasterIdLst>
    <p:notesMasterId r:id="rId42"/>
  </p:notesMasterIdLst>
  <p:sldIdLst>
    <p:sldId id="351" r:id="rId3"/>
    <p:sldId id="416" r:id="rId4"/>
    <p:sldId id="417" r:id="rId5"/>
    <p:sldId id="418" r:id="rId6"/>
    <p:sldId id="419" r:id="rId7"/>
    <p:sldId id="435" r:id="rId8"/>
    <p:sldId id="436" r:id="rId9"/>
    <p:sldId id="422" r:id="rId10"/>
    <p:sldId id="437" r:id="rId11"/>
    <p:sldId id="426" r:id="rId12"/>
    <p:sldId id="397" r:id="rId13"/>
    <p:sldId id="393" r:id="rId14"/>
    <p:sldId id="394" r:id="rId15"/>
    <p:sldId id="439" r:id="rId16"/>
    <p:sldId id="395" r:id="rId17"/>
    <p:sldId id="396" r:id="rId18"/>
    <p:sldId id="399" r:id="rId19"/>
    <p:sldId id="400" r:id="rId20"/>
    <p:sldId id="438" r:id="rId21"/>
    <p:sldId id="401" r:id="rId22"/>
    <p:sldId id="402" r:id="rId23"/>
    <p:sldId id="405" r:id="rId24"/>
    <p:sldId id="406" r:id="rId25"/>
    <p:sldId id="407" r:id="rId26"/>
    <p:sldId id="408" r:id="rId27"/>
    <p:sldId id="410" r:id="rId28"/>
    <p:sldId id="411" r:id="rId29"/>
    <p:sldId id="412" r:id="rId30"/>
    <p:sldId id="413" r:id="rId31"/>
    <p:sldId id="414" r:id="rId32"/>
    <p:sldId id="415" r:id="rId33"/>
    <p:sldId id="429" r:id="rId34"/>
    <p:sldId id="430" r:id="rId35"/>
    <p:sldId id="431" r:id="rId36"/>
    <p:sldId id="432" r:id="rId37"/>
    <p:sldId id="433" r:id="rId38"/>
    <p:sldId id="434" r:id="rId39"/>
    <p:sldId id="428" r:id="rId40"/>
    <p:sldId id="379" r:id="rId41"/>
  </p:sldIdLst>
  <p:sldSz cx="12192000" cy="6858000"/>
  <p:notesSz cx="6858000" cy="9144000"/>
  <p:embeddedFontLst>
    <p:embeddedFont>
      <p:font typeface="Impact" panose="020B0806030902050204" pitchFamily="34" charset="0"/>
      <p:regular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entury Schoolbook" panose="02040604050505020304" pitchFamily="18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.VnAristote" panose="020B7200000000000000" pitchFamily="34" charset="0"/>
      <p:regular r:id="rId54"/>
    </p:embeddedFont>
    <p:embeddedFont>
      <p:font typeface=".VnMystical" panose="020B7200000000000000" pitchFamily="3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43C5B"/>
    <a:srgbClr val="F13F5D"/>
    <a:srgbClr val="FFFFFF"/>
    <a:srgbClr val="C3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364" autoAdjust="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DAFBE-0D45-44C8-A1BF-5EC25480D869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F946E-77B2-4000-A682-9B647306A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2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946E-77B2-4000-A682-9B647306A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61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0CF5F-639A-4AB0-B072-C34FDEA7C5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79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0CF5F-639A-4AB0-B072-C34FDEA7C5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93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0CF5F-639A-4AB0-B072-C34FDEA7C5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08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0CF5F-639A-4AB0-B072-C34FDEA7C5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39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8679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64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23/3/2024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61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23/3/2024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562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23/3/2024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939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F304-E3DC-4CB9-BF9A-D4B062BC9C8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203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23/3/2024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371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23/3/2024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54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197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541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32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A7F304-E3DC-4CB9-BF9A-D4B062BC9C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55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1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23/3/2024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65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88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05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774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9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74215" y="0"/>
            <a:ext cx="12266215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7" r:id="rId4"/>
    <p:sldLayoutId id="2147483678" r:id="rId5"/>
    <p:sldLayoutId id="214748367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97521-DEB9-4E70-A4F8-8A738E5B0905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E523A-8364-48EA-A012-EA09E0B853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4215" y="0"/>
            <a:ext cx="12266215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image" Target="../media/image14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6" Type="http://schemas.openxmlformats.org/officeDocument/2006/relationships/audio" Target="../media/media9.wav"/><Relationship Id="rId20" Type="http://schemas.openxmlformats.org/officeDocument/2006/relationships/image" Target="../media/image6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microsoft.com/office/2007/relationships/media" Target="../media/media9.wav"/><Relationship Id="rId10" Type="http://schemas.openxmlformats.org/officeDocument/2006/relationships/audio" Target="../media/media6.wav"/><Relationship Id="rId19" Type="http://schemas.openxmlformats.org/officeDocument/2006/relationships/image" Target="../media/image15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image" Target="../media/image6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5.png"/><Relationship Id="rId2" Type="http://schemas.openxmlformats.org/officeDocument/2006/relationships/audio" Target="../media/media3.wav"/><Relationship Id="rId16" Type="http://schemas.openxmlformats.org/officeDocument/2006/relationships/image" Target="../media/image14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slideLayout" Target="../slideLayouts/slideLayout3.xml"/><Relationship Id="rId10" Type="http://schemas.openxmlformats.org/officeDocument/2006/relationships/audio" Target="../media/media7.wav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wav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4" Type="http://schemas.openxmlformats.org/officeDocument/2006/relationships/audio" Target="../media/media4.wav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3" Type="http://schemas.microsoft.com/office/2007/relationships/media" Target="../media/media7.wav"/><Relationship Id="rId7" Type="http://schemas.microsoft.com/office/2007/relationships/media" Target="../media/media9.wav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image" Target="../media/image6.png"/><Relationship Id="rId5" Type="http://schemas.microsoft.com/office/2007/relationships/media" Target="../media/media8.wav"/><Relationship Id="rId10" Type="http://schemas.openxmlformats.org/officeDocument/2006/relationships/image" Target="../media/image15.png"/><Relationship Id="rId4" Type="http://schemas.openxmlformats.org/officeDocument/2006/relationships/audio" Target="../media/media7.wav"/><Relationship Id="rId9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0.wav"/><Relationship Id="rId7" Type="http://schemas.openxmlformats.org/officeDocument/2006/relationships/slideLayout" Target="../slideLayouts/slideLayout2.xml"/><Relationship Id="rId2" Type="http://schemas.microsoft.com/office/2007/relationships/media" Target="../media/media10.wav"/><Relationship Id="rId1" Type="http://schemas.openxmlformats.org/officeDocument/2006/relationships/tags" Target="../tags/tag3.xml"/><Relationship Id="rId6" Type="http://schemas.openxmlformats.org/officeDocument/2006/relationships/audio" Target="../media/media11.wav"/><Relationship Id="rId5" Type="http://schemas.microsoft.com/office/2007/relationships/media" Target="../media/media11.wav"/><Relationship Id="rId10" Type="http://schemas.openxmlformats.org/officeDocument/2006/relationships/image" Target="../media/image20.png"/><Relationship Id="rId4" Type="http://schemas.openxmlformats.org/officeDocument/2006/relationships/tags" Target="../tags/tag4.xml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media" Target="../media/media12.wav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audio" Target="../media/media13.wav"/><Relationship Id="rId5" Type="http://schemas.microsoft.com/office/2007/relationships/media" Target="../media/media13.wav"/><Relationship Id="rId10" Type="http://schemas.openxmlformats.org/officeDocument/2006/relationships/image" Target="../media/image22.png"/><Relationship Id="rId4" Type="http://schemas.openxmlformats.org/officeDocument/2006/relationships/audio" Target="../media/media12.wav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media" Target="../media/media14.wav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audio" Target="../media/media15.wav"/><Relationship Id="rId5" Type="http://schemas.microsoft.com/office/2007/relationships/media" Target="../media/media15.wav"/><Relationship Id="rId10" Type="http://schemas.openxmlformats.org/officeDocument/2006/relationships/image" Target="../media/image20.png"/><Relationship Id="rId4" Type="http://schemas.openxmlformats.org/officeDocument/2006/relationships/audio" Target="../media/media14.wav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media" Target="../media/media16.wav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audio" Target="../media/media17.wav"/><Relationship Id="rId5" Type="http://schemas.microsoft.com/office/2007/relationships/media" Target="../media/media17.wav"/><Relationship Id="rId10" Type="http://schemas.openxmlformats.org/officeDocument/2006/relationships/image" Target="../media/image20.png"/><Relationship Id="rId4" Type="http://schemas.openxmlformats.org/officeDocument/2006/relationships/audio" Target="../media/media16.wav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3.xml"/><Relationship Id="rId7" Type="http://schemas.openxmlformats.org/officeDocument/2006/relationships/slide" Target="slide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33.jpg"/><Relationship Id="rId7" Type="http://schemas.openxmlformats.org/officeDocument/2006/relationships/slide" Target="slide37.xml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10" Type="http://schemas.openxmlformats.org/officeDocument/2006/relationships/image" Target="NULL"/><Relationship Id="rId4" Type="http://schemas.openxmlformats.org/officeDocument/2006/relationships/slide" Target="slide4.xml"/><Relationship Id="rId9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" Target="slide33.xml"/><Relationship Id="rId7" Type="http://schemas.openxmlformats.org/officeDocument/2006/relationships/image" Target="../media/image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NUL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" Target="slide33.xml"/><Relationship Id="rId7" Type="http://schemas.openxmlformats.org/officeDocument/2006/relationships/image" Target="../media/image3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NUL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" Target="slide33.xml"/><Relationship Id="rId7" Type="http://schemas.openxmlformats.org/officeDocument/2006/relationships/image" Target="../media/image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NUL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" Target="slide33.xml"/><Relationship Id="rId7" Type="http://schemas.openxmlformats.org/officeDocument/2006/relationships/image" Target="../media/image3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NUL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" Target="slide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3.xml"/><Relationship Id="rId9" Type="http://schemas.openxmlformats.org/officeDocument/2006/relationships/slide" Target="slide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" Target="slide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4.xml"/><Relationship Id="rId9" Type="http://schemas.openxmlformats.org/officeDocument/2006/relationships/slide" Target="slide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" Target="slide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5.xml"/><Relationship Id="rId9" Type="http://schemas.openxmlformats.org/officeDocument/2006/relationships/slide" Target="slide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0" y="3962400"/>
            <a:ext cx="3352800" cy="3352800"/>
          </a:xfrm>
          <a:noFill/>
        </p:spPr>
      </p:pic>
      <p:pic>
        <p:nvPicPr>
          <p:cNvPr id="205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solidFill>
                  <a:srgbClr val="0000FF"/>
                </a:solidFill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3886200" y="46482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Subject: English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 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3200400" y="5896383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660033"/>
                </a:solidFill>
              </a:rPr>
              <a:t> Teacher: Pham </a:t>
            </a:r>
            <a:r>
              <a:rPr lang="en-US" altLang="en-US" sz="3200" b="1" i="1" dirty="0" err="1">
                <a:solidFill>
                  <a:srgbClr val="660033"/>
                </a:solidFill>
              </a:rPr>
              <a:t>Thi</a:t>
            </a:r>
            <a:r>
              <a:rPr lang="en-US" altLang="en-US" sz="3200" b="1" i="1" dirty="0">
                <a:solidFill>
                  <a:srgbClr val="660033"/>
                </a:solidFill>
              </a:rPr>
              <a:t> My Chau</a:t>
            </a:r>
          </a:p>
        </p:txBody>
      </p:sp>
      <p:sp>
        <p:nvSpPr>
          <p:cNvPr id="76817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3886200" y="5184775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Class:   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3E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1524000" y="1304926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</a:rPr>
              <a:t>DAI QUANG PRIMARY </a:t>
            </a:r>
            <a:r>
              <a:rPr lang="en-US" altLang="en-US" sz="2800" b="1" dirty="0">
                <a:solidFill>
                  <a:srgbClr val="FF0000"/>
                </a:solidFill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642368881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4" grpId="0"/>
      <p:bldP spid="76815" grpId="0"/>
      <p:bldP spid="76818" grpId="0"/>
      <p:bldP spid="768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57400" y="1315506"/>
            <a:ext cx="69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pet is this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0306" y="456828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 the question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4600" y="5202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 dog.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971" y="2023392"/>
            <a:ext cx="6109029" cy="312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9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679269" y="207964"/>
            <a:ext cx="11220994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1315781" y="962157"/>
            <a:ext cx="987552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 baseline="30000" dirty="0" smtClean="0">
                <a:latin typeface="Century Schoolbook" panose="020406040505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u="sng" dirty="0">
                <a:cs typeface="Times New Roman" panose="02020603050405020304" pitchFamily="18" charset="0"/>
              </a:rPr>
              <a:t>UNIT </a:t>
            </a:r>
            <a:r>
              <a:rPr lang="en-US" altLang="en-US" sz="4400" b="1" u="sng" dirty="0" smtClean="0">
                <a:cs typeface="Times New Roman" panose="02020603050405020304" pitchFamily="18" charset="0"/>
              </a:rPr>
              <a:t>16 </a:t>
            </a:r>
            <a:r>
              <a:rPr lang="en-US" altLang="en-US" sz="4400" b="1" dirty="0">
                <a:cs typeface="Times New Roman" panose="02020603050405020304" pitchFamily="18" charset="0"/>
              </a:rPr>
              <a:t>: </a:t>
            </a:r>
            <a:r>
              <a:rPr lang="en-US" altLang="en-US" sz="4400" b="1" dirty="0" smtClean="0">
                <a:cs typeface="Times New Roman" panose="02020603050405020304" pitchFamily="18" charset="0"/>
              </a:rPr>
              <a:t>MY PETS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pic>
        <p:nvPicPr>
          <p:cNvPr id="4100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3" y="1943100"/>
            <a:ext cx="10097589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1" y="2514600"/>
            <a:ext cx="5446713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dirty="0">
                <a:solidFill>
                  <a:srgbClr val="1A10E0"/>
                </a:solidFill>
                <a:cs typeface="Times New Roman" panose="02020603050405020304" pitchFamily="18" charset="0"/>
              </a:rPr>
              <a:t>*</a:t>
            </a:r>
            <a:r>
              <a:rPr lang="en-US" altLang="en-US" sz="4400" b="1" u="sng" dirty="0">
                <a:solidFill>
                  <a:srgbClr val="1A10E0"/>
                </a:solidFill>
                <a:cs typeface="Times New Roman" panose="02020603050405020304" pitchFamily="18" charset="0"/>
              </a:rPr>
              <a:t>Lesson </a:t>
            </a:r>
            <a:r>
              <a:rPr lang="en-US" altLang="en-US" sz="4400" b="1" u="sng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1:</a:t>
            </a:r>
            <a:r>
              <a:rPr lang="en-US" altLang="en-US" sz="4400" b="1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  </a:t>
            </a:r>
            <a:endParaRPr lang="en-US" altLang="en-US" sz="4400" b="1" dirty="0">
              <a:solidFill>
                <a:srgbClr val="1A10E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b="1" i="1" u="sng" dirty="0">
                <a:solidFill>
                  <a:srgbClr val="FF0066"/>
                </a:solidFill>
                <a:cs typeface="Times New Roman" panose="02020603050405020304" pitchFamily="18" charset="0"/>
              </a:rPr>
              <a:t>Part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:   1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&amp; 3</a:t>
            </a: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69872" y="207964"/>
            <a:ext cx="5867400" cy="58477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Monday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March 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3200" b="1" baseline="30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6207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61" y="685800"/>
            <a:ext cx="5885985" cy="5139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61" y="663996"/>
            <a:ext cx="5560009" cy="5652397"/>
          </a:xfrm>
          <a:prstGeom prst="rect">
            <a:avLst/>
          </a:prstGeom>
        </p:spPr>
      </p:pic>
      <p:sp>
        <p:nvSpPr>
          <p:cNvPr id="14" name="Google Shape;719;p38"/>
          <p:cNvSpPr txBox="1">
            <a:spLocks/>
          </p:cNvSpPr>
          <p:nvPr/>
        </p:nvSpPr>
        <p:spPr>
          <a:xfrm>
            <a:off x="998806" y="108000"/>
            <a:ext cx="6466951" cy="7501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Look, listen and repeat.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15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998806" y="108000"/>
            <a:ext cx="6466951" cy="7501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Look, listen and repeat.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79" y="627809"/>
            <a:ext cx="5885985" cy="5455744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1419909" y="828123"/>
            <a:ext cx="4769876" cy="695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a dog. 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any dogs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072596" y="1574635"/>
            <a:ext cx="2004646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61" y="705617"/>
            <a:ext cx="5560009" cy="5377936"/>
          </a:xfrm>
          <a:prstGeom prst="rect">
            <a:avLst/>
          </a:prstGeom>
        </p:spPr>
      </p:pic>
      <p:sp>
        <p:nvSpPr>
          <p:cNvPr id="7" name="Bùi Liễu 0968142780"/>
          <p:cNvSpPr/>
          <p:nvPr/>
        </p:nvSpPr>
        <p:spPr>
          <a:xfrm>
            <a:off x="6276561" y="1099399"/>
            <a:ext cx="530444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two cats. Do you have any cats?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7288923" y="5144451"/>
            <a:ext cx="3923028" cy="721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I don’t. I have one dog.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listen and rep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509400" y="191484"/>
            <a:ext cx="385689" cy="385689"/>
          </a:xfrm>
          <a:prstGeom prst="rect">
            <a:avLst/>
          </a:prstGeom>
        </p:spPr>
      </p:pic>
      <p:pic>
        <p:nvPicPr>
          <p:cNvPr id="11" name="i have a do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6761" y="705616"/>
            <a:ext cx="273148" cy="273148"/>
          </a:xfrm>
          <a:prstGeom prst="rect">
            <a:avLst/>
          </a:prstGeom>
        </p:spPr>
      </p:pic>
      <p:pic>
        <p:nvPicPr>
          <p:cNvPr id="12" name="do you have have any dog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4548" y="1288593"/>
            <a:ext cx="286042" cy="286042"/>
          </a:xfrm>
          <a:prstGeom prst="rect">
            <a:avLst/>
          </a:prstGeom>
        </p:spPr>
      </p:pic>
      <p:pic>
        <p:nvPicPr>
          <p:cNvPr id="13" name="yes,i d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605555" y="1771358"/>
            <a:ext cx="286042" cy="286042"/>
          </a:xfrm>
          <a:prstGeom prst="rect">
            <a:avLst/>
          </a:prstGeom>
        </p:spPr>
      </p:pic>
      <p:pic>
        <p:nvPicPr>
          <p:cNvPr id="14" name="i have two cat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951673" y="828123"/>
            <a:ext cx="301283" cy="301283"/>
          </a:xfrm>
          <a:prstGeom prst="rect">
            <a:avLst/>
          </a:prstGeom>
        </p:spPr>
      </p:pic>
      <p:pic>
        <p:nvPicPr>
          <p:cNvPr id="15" name="do you have any cat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475742" y="1728681"/>
            <a:ext cx="301283" cy="301283"/>
          </a:xfrm>
          <a:prstGeom prst="rect">
            <a:avLst/>
          </a:prstGeom>
        </p:spPr>
      </p:pic>
      <p:pic>
        <p:nvPicPr>
          <p:cNvPr id="16" name="no, I don'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46424" y="4819505"/>
            <a:ext cx="286042" cy="286042"/>
          </a:xfrm>
          <a:prstGeom prst="rect">
            <a:avLst/>
          </a:prstGeom>
        </p:spPr>
      </p:pic>
      <p:pic>
        <p:nvPicPr>
          <p:cNvPr id="17" name="I have one dog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910668" y="5782269"/>
            <a:ext cx="301283" cy="30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7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8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5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998806" y="108000"/>
            <a:ext cx="6466951" cy="7501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Look, listen and repeat.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79" y="627809"/>
            <a:ext cx="5885985" cy="5455744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1419909" y="828123"/>
            <a:ext cx="4769876" cy="695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a dog. 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any dogs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072596" y="1574635"/>
            <a:ext cx="2004646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61" y="705617"/>
            <a:ext cx="5560009" cy="5377936"/>
          </a:xfrm>
          <a:prstGeom prst="rect">
            <a:avLst/>
          </a:prstGeom>
        </p:spPr>
      </p:pic>
      <p:sp>
        <p:nvSpPr>
          <p:cNvPr id="7" name="Bùi Liễu 0968142780"/>
          <p:cNvSpPr/>
          <p:nvPr/>
        </p:nvSpPr>
        <p:spPr>
          <a:xfrm>
            <a:off x="6276561" y="1099399"/>
            <a:ext cx="530444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two cats. Do you have any cats?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7288923" y="5144451"/>
            <a:ext cx="3923028" cy="721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I don’t. I have one dog.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 have a 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6761" y="705616"/>
            <a:ext cx="273148" cy="273148"/>
          </a:xfrm>
          <a:prstGeom prst="rect">
            <a:avLst/>
          </a:prstGeom>
        </p:spPr>
      </p:pic>
      <p:pic>
        <p:nvPicPr>
          <p:cNvPr id="12" name="do you have have any dog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4548" y="1288593"/>
            <a:ext cx="286042" cy="286042"/>
          </a:xfrm>
          <a:prstGeom prst="rect">
            <a:avLst/>
          </a:prstGeom>
        </p:spPr>
      </p:pic>
      <p:pic>
        <p:nvPicPr>
          <p:cNvPr id="13" name="yes,i 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605555" y="1771358"/>
            <a:ext cx="286042" cy="286042"/>
          </a:xfrm>
          <a:prstGeom prst="rect">
            <a:avLst/>
          </a:prstGeom>
        </p:spPr>
      </p:pic>
      <p:pic>
        <p:nvPicPr>
          <p:cNvPr id="14" name="i have two cat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951673" y="828123"/>
            <a:ext cx="301283" cy="301283"/>
          </a:xfrm>
          <a:prstGeom prst="rect">
            <a:avLst/>
          </a:prstGeom>
        </p:spPr>
      </p:pic>
      <p:pic>
        <p:nvPicPr>
          <p:cNvPr id="15" name="do you have any cat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475742" y="1728681"/>
            <a:ext cx="301283" cy="301283"/>
          </a:xfrm>
          <a:prstGeom prst="rect">
            <a:avLst/>
          </a:prstGeom>
        </p:spPr>
      </p:pic>
      <p:pic>
        <p:nvPicPr>
          <p:cNvPr id="16" name="no, I don'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46424" y="4819505"/>
            <a:ext cx="286042" cy="286042"/>
          </a:xfrm>
          <a:prstGeom prst="rect">
            <a:avLst/>
          </a:prstGeom>
        </p:spPr>
      </p:pic>
      <p:pic>
        <p:nvPicPr>
          <p:cNvPr id="17" name="I have one dog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10668" y="5782269"/>
            <a:ext cx="301283" cy="30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5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8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5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998806" y="108000"/>
            <a:ext cx="6466951" cy="7501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Look, listen and repeat.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685800"/>
            <a:ext cx="9031458" cy="5743135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2912013" y="736511"/>
            <a:ext cx="5641144" cy="838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a dog. </a:t>
            </a:r>
          </a:p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any dogs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223757" y="1574635"/>
            <a:ext cx="2342272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 have a 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3936" y="1524812"/>
            <a:ext cx="363415" cy="363415"/>
          </a:xfrm>
          <a:prstGeom prst="rect">
            <a:avLst/>
          </a:prstGeom>
        </p:spPr>
      </p:pic>
      <p:pic>
        <p:nvPicPr>
          <p:cNvPr id="7" name="do you have have any dog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8089" y="3183665"/>
            <a:ext cx="357554" cy="357554"/>
          </a:xfrm>
          <a:prstGeom prst="rect">
            <a:avLst/>
          </a:prstGeom>
        </p:spPr>
      </p:pic>
      <p:pic>
        <p:nvPicPr>
          <p:cNvPr id="8" name="yes,i 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58732" y="3277185"/>
            <a:ext cx="370449" cy="28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8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998806" y="108000"/>
            <a:ext cx="6466951" cy="7501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Look, listen and repeat.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88" y="663996"/>
            <a:ext cx="8679766" cy="5652397"/>
          </a:xfrm>
          <a:prstGeom prst="rect">
            <a:avLst/>
          </a:prstGeom>
        </p:spPr>
      </p:pic>
      <p:sp>
        <p:nvSpPr>
          <p:cNvPr id="7" name="Bùi Liễu 0968142780"/>
          <p:cNvSpPr/>
          <p:nvPr/>
        </p:nvSpPr>
        <p:spPr>
          <a:xfrm>
            <a:off x="2717435" y="663996"/>
            <a:ext cx="530444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two cats. </a:t>
            </a:r>
          </a:p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any cats?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3828270" y="5594529"/>
            <a:ext cx="6159792" cy="721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I don’t. </a:t>
            </a:r>
          </a:p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one dog.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 have two ca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0792" y="2053883"/>
            <a:ext cx="456028" cy="456028"/>
          </a:xfrm>
          <a:prstGeom prst="rect">
            <a:avLst/>
          </a:prstGeom>
        </p:spPr>
      </p:pic>
      <p:pic>
        <p:nvPicPr>
          <p:cNvPr id="4" name="do you have any cat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78461" y="471151"/>
            <a:ext cx="385689" cy="385689"/>
          </a:xfrm>
          <a:prstGeom prst="rect">
            <a:avLst/>
          </a:prstGeom>
        </p:spPr>
      </p:pic>
      <p:pic>
        <p:nvPicPr>
          <p:cNvPr id="5" name="no, I don'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2560" y="5500606"/>
            <a:ext cx="454855" cy="454855"/>
          </a:xfrm>
          <a:prstGeom prst="rect">
            <a:avLst/>
          </a:prstGeom>
        </p:spPr>
      </p:pic>
      <p:pic>
        <p:nvPicPr>
          <p:cNvPr id="9" name="I have one do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96733" y="5945944"/>
            <a:ext cx="370449" cy="3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998806" y="108000"/>
            <a:ext cx="6466951" cy="7501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Look, listen and repeat.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61" y="685800"/>
            <a:ext cx="5885985" cy="5743135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1419909" y="667119"/>
            <a:ext cx="4769876" cy="856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a dog. 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any dogs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072596" y="1574635"/>
            <a:ext cx="2004646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61" y="663996"/>
            <a:ext cx="5560009" cy="5652397"/>
          </a:xfrm>
          <a:prstGeom prst="rect">
            <a:avLst/>
          </a:prstGeom>
        </p:spPr>
      </p:pic>
      <p:sp>
        <p:nvSpPr>
          <p:cNvPr id="7" name="Bùi Liễu 0968142780"/>
          <p:cNvSpPr/>
          <p:nvPr/>
        </p:nvSpPr>
        <p:spPr>
          <a:xfrm>
            <a:off x="6276561" y="1099399"/>
            <a:ext cx="530444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two cats. Do you have any cats?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7288923" y="5430130"/>
            <a:ext cx="3923028" cy="721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I don’t. I have one dog.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589649" y="1574635"/>
            <a:ext cx="39811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86663" y="2152585"/>
            <a:ext cx="1681091" cy="31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388816" y="5759635"/>
            <a:ext cx="2036538" cy="31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22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4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65494" y="390444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Listen, point and say: 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35668" y="1163455"/>
            <a:ext cx="3200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* 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New words: </a:t>
            </a:r>
            <a:endParaRPr lang="en-US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1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05184" y="4580901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dirty="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dog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479442" y="4735646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dirty="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dogs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6" name="bùi Liễu 0968142780"/>
          <p:cNvSpPr txBox="1"/>
          <p:nvPr/>
        </p:nvSpPr>
        <p:spPr>
          <a:xfrm>
            <a:off x="2435391" y="5312421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 txBox="1"/>
          <p:nvPr/>
        </p:nvSpPr>
        <p:spPr>
          <a:xfrm>
            <a:off x="7286457" y="5467166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an chảy trước hình ảnh dễ thương của chú chó Shiba yêu hoa c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967" y="1809568"/>
            <a:ext cx="4346087" cy="279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hó đẹp, ảnh cún cưng xinh &quot;rụng tim&quot; - META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442" y="1809568"/>
            <a:ext cx="4451156" cy="277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04290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65494" y="390444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Listen, point and say: 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35668" y="1163455"/>
            <a:ext cx="3200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* 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New words: </a:t>
            </a:r>
            <a:endParaRPr lang="en-US" altLang="en-US" sz="3600" dirty="0">
              <a:latin typeface="Times New Roman" panose="02020603050405020304" pitchFamily="18" charset="0"/>
            </a:endParaRPr>
          </a:p>
        </p:txBody>
      </p:sp>
      <p:pic>
        <p:nvPicPr>
          <p:cNvPr id="10" name="Bùi Liễu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1" r="69385" b="12749"/>
          <a:stretch/>
        </p:blipFill>
        <p:spPr>
          <a:xfrm>
            <a:off x="2067951" y="1936466"/>
            <a:ext cx="3052690" cy="2579663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85" y="1809568"/>
            <a:ext cx="4146650" cy="2580939"/>
          </a:xfrm>
          <a:prstGeom prst="rect">
            <a:avLst/>
          </a:prstGeom>
        </p:spPr>
      </p:pic>
      <p:sp>
        <p:nvSpPr>
          <p:cNvPr id="1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05184" y="4488282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dirty="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bird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15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41" y="3287815"/>
            <a:ext cx="377485" cy="320562"/>
          </a:xfrm>
          <a:prstGeom prst="rect">
            <a:avLst/>
          </a:prstGeom>
        </p:spPr>
      </p:pic>
      <p:sp>
        <p:nvSpPr>
          <p:cNvPr id="13" name="Bùi Liễu 096814278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6608927" y="4390507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dirty="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birds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14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945" y="3816235"/>
            <a:ext cx="372903" cy="316671"/>
          </a:xfrm>
          <a:prstGeom prst="rect">
            <a:avLst/>
          </a:prstGeom>
        </p:spPr>
      </p:pic>
      <p:sp>
        <p:nvSpPr>
          <p:cNvPr id="16" name="bùi Liễu 0968142780"/>
          <p:cNvSpPr txBox="1"/>
          <p:nvPr/>
        </p:nvSpPr>
        <p:spPr>
          <a:xfrm>
            <a:off x="2408722" y="514370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 txBox="1"/>
          <p:nvPr/>
        </p:nvSpPr>
        <p:spPr>
          <a:xfrm>
            <a:off x="7772400" y="5171165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54022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iettel197\Desktop\k67766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1" y="0"/>
            <a:ext cx="11955439" cy="716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42752" y="1354909"/>
            <a:ext cx="7911803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8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defRPr/>
            </a:pPr>
            <a:endParaRPr lang="en-US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42752" y="1524000"/>
            <a:ext cx="4245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  <a:endParaRPr lang="en-US" sz="48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2667000"/>
            <a:ext cx="4245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Who’s the lucky student?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54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65494" y="390444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Listen, point and say: 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35668" y="1163455"/>
            <a:ext cx="3200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* 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New words: </a:t>
            </a:r>
            <a:endParaRPr lang="en-US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1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05184" y="4488282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dirty="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parrot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608927" y="4390507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dirty="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parrots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6" name="bùi Liễu 0968142780"/>
          <p:cNvSpPr txBox="1"/>
          <p:nvPr/>
        </p:nvSpPr>
        <p:spPr>
          <a:xfrm>
            <a:off x="2408722" y="5143704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vẹt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 txBox="1"/>
          <p:nvPr/>
        </p:nvSpPr>
        <p:spPr>
          <a:xfrm>
            <a:off x="7480062" y="5116173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vẹt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6" y="1771221"/>
            <a:ext cx="3319976" cy="2311181"/>
          </a:xfrm>
          <a:prstGeom prst="rect">
            <a:avLst/>
          </a:prstGeom>
        </p:spPr>
      </p:pic>
      <p:pic>
        <p:nvPicPr>
          <p:cNvPr id="19" name="parro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12" y="3862001"/>
            <a:ext cx="259539" cy="220401"/>
          </a:xfrm>
          <a:prstGeom prst="rect">
            <a:avLst/>
          </a:prstGeom>
        </p:spPr>
      </p:pic>
      <p:pic>
        <p:nvPicPr>
          <p:cNvPr id="20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82" y="786657"/>
            <a:ext cx="4146650" cy="3438586"/>
          </a:xfrm>
          <a:prstGeom prst="rect">
            <a:avLst/>
          </a:prstGeom>
        </p:spPr>
      </p:pic>
      <p:pic>
        <p:nvPicPr>
          <p:cNvPr id="21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768288"/>
            <a:ext cx="343486" cy="29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9068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65494" y="390444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Listen, point and say: 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35668" y="1163455"/>
            <a:ext cx="3200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* 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New words: </a:t>
            </a:r>
            <a:endParaRPr lang="en-US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1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05184" y="4488282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dirty="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rabbit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608927" y="4390507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dirty="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rabbits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6" name="bùi Liễu 0968142780"/>
          <p:cNvSpPr txBox="1"/>
          <p:nvPr/>
        </p:nvSpPr>
        <p:spPr>
          <a:xfrm>
            <a:off x="2408722" y="5143704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 txBox="1"/>
          <p:nvPr/>
        </p:nvSpPr>
        <p:spPr>
          <a:xfrm>
            <a:off x="7480062" y="5116173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02" y="1691978"/>
            <a:ext cx="4290646" cy="2259543"/>
          </a:xfrm>
          <a:prstGeom prst="rect">
            <a:avLst/>
          </a:prstGeom>
        </p:spPr>
      </p:pic>
      <p:pic>
        <p:nvPicPr>
          <p:cNvPr id="15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1203476"/>
            <a:ext cx="4146650" cy="2678714"/>
          </a:xfrm>
          <a:prstGeom prst="rect">
            <a:avLst/>
          </a:prstGeom>
        </p:spPr>
      </p:pic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56" y="3763402"/>
            <a:ext cx="371512" cy="315490"/>
          </a:xfrm>
          <a:prstGeom prst="rect">
            <a:avLst/>
          </a:prstGeom>
        </p:spPr>
      </p:pic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088" y="3554142"/>
            <a:ext cx="381000" cy="32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4549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65494" y="390444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Listen, point and say: 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35668" y="1163455"/>
            <a:ext cx="3200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* 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New words: </a:t>
            </a:r>
            <a:endParaRPr lang="en-US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1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001839" y="4209676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dirty="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cat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562016" y="4075207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dirty="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cats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6" name="bùi Liễu 0968142780"/>
          <p:cNvSpPr txBox="1"/>
          <p:nvPr/>
        </p:nvSpPr>
        <p:spPr>
          <a:xfrm>
            <a:off x="2408722" y="5143704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 txBox="1"/>
          <p:nvPr/>
        </p:nvSpPr>
        <p:spPr>
          <a:xfrm>
            <a:off x="7437859" y="5143704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90" y="1693944"/>
            <a:ext cx="2570406" cy="2224105"/>
          </a:xfrm>
          <a:prstGeom prst="rect">
            <a:avLst/>
          </a:prstGeom>
        </p:spPr>
      </p:pic>
      <p:pic>
        <p:nvPicPr>
          <p:cNvPr id="19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701" y="1533378"/>
            <a:ext cx="4557267" cy="2448427"/>
          </a:xfrm>
          <a:prstGeom prst="rect">
            <a:avLst/>
          </a:prstGeom>
        </p:spPr>
      </p:pic>
      <p:pic>
        <p:nvPicPr>
          <p:cNvPr id="20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77" y="3768493"/>
            <a:ext cx="352225" cy="299111"/>
          </a:xfrm>
          <a:prstGeom prst="rect">
            <a:avLst/>
          </a:prstGeom>
        </p:spPr>
      </p:pic>
      <p:pic>
        <p:nvPicPr>
          <p:cNvPr id="21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903" y="3682693"/>
            <a:ext cx="352226" cy="29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9214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5791200" y="119063"/>
            <a:ext cx="541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Wednesday, November 29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2023. 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1057421" y="1068057"/>
            <a:ext cx="3200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* </a:t>
            </a:r>
            <a:r>
              <a:rPr lang="en-US" altLang="en-US" sz="3600" u="sng" dirty="0" smtClean="0">
                <a:latin typeface="Times New Roman" panose="02020603050405020304" pitchFamily="18" charset="0"/>
              </a:rPr>
              <a:t>New words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: </a:t>
            </a:r>
            <a:endParaRPr lang="en-US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891726" y="516465"/>
            <a:ext cx="52990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Listen, point and say: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486421" y="2174008"/>
            <a:ext cx="14888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057421" y="1714170"/>
            <a:ext cx="1828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d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og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2657621" y="1803467"/>
            <a:ext cx="1717431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chó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6190801" y="1741694"/>
            <a:ext cx="1828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dogs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8117919" y="1772580"/>
            <a:ext cx="26579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chó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1057421" y="2537095"/>
            <a:ext cx="1828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bird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2682547" y="2574086"/>
            <a:ext cx="19080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chim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590601" y="2999803"/>
            <a:ext cx="14888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6215727" y="2525148"/>
            <a:ext cx="1828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birds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8117919" y="2494479"/>
            <a:ext cx="26579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chim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1078791" y="3244981"/>
            <a:ext cx="22484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parrot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3019816" y="3300336"/>
            <a:ext cx="19080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vẹt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4603339" y="3752870"/>
            <a:ext cx="14888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6302110" y="3273028"/>
            <a:ext cx="21796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parrots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8424553" y="3320605"/>
            <a:ext cx="26579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vẹt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1057419" y="4067920"/>
            <a:ext cx="22484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rabbit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3006528" y="4098697"/>
            <a:ext cx="19080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thỏ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4701970" y="4421862"/>
            <a:ext cx="14888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6289119" y="3929410"/>
            <a:ext cx="21796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rabbits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8410330" y="3929410"/>
            <a:ext cx="26579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thỏ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Text Box 11"/>
          <p:cNvSpPr txBox="1">
            <a:spLocks noChangeArrowheads="1"/>
          </p:cNvSpPr>
          <p:nvPr/>
        </p:nvSpPr>
        <p:spPr bwMode="auto">
          <a:xfrm>
            <a:off x="1078792" y="4723895"/>
            <a:ext cx="22484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cat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48" name="Text Box 11"/>
          <p:cNvSpPr txBox="1">
            <a:spLocks noChangeArrowheads="1"/>
          </p:cNvSpPr>
          <p:nvPr/>
        </p:nvSpPr>
        <p:spPr bwMode="auto">
          <a:xfrm>
            <a:off x="2930880" y="4775806"/>
            <a:ext cx="19080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mèo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4927870" y="5128048"/>
            <a:ext cx="14888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6416701" y="4651309"/>
            <a:ext cx="21796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cats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8410329" y="4669602"/>
            <a:ext cx="26579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mèo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83723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0" grpId="0"/>
      <p:bldP spid="30" grpId="1"/>
      <p:bldP spid="32" grpId="0"/>
      <p:bldP spid="32" grpId="1"/>
      <p:bldP spid="35" grpId="0"/>
      <p:bldP spid="35" grpId="1"/>
      <p:bldP spid="37" grpId="0"/>
      <p:bldP spid="37" grpId="1"/>
      <p:bldP spid="40" grpId="0"/>
      <p:bldP spid="40" grpId="1"/>
      <p:bldP spid="42" grpId="0"/>
      <p:bldP spid="42" grpId="1"/>
      <p:bldP spid="45" grpId="0"/>
      <p:bldP spid="45" grpId="1"/>
      <p:bldP spid="47" grpId="0"/>
      <p:bldP spid="47" grpId="1"/>
      <p:bldP spid="50" grpId="0"/>
      <p:bldP spid="5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54" y="239152"/>
            <a:ext cx="9973994" cy="6189784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3037694" y="336678"/>
            <a:ext cx="4769876" cy="856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a dog. 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any dogs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644864" y="1209822"/>
            <a:ext cx="2004646" cy="593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084340" y="1293281"/>
            <a:ext cx="39811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806641" y="1787222"/>
            <a:ext cx="1681091" cy="31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ùi Liễu 0968142780"/>
          <p:cNvSpPr/>
          <p:nvPr/>
        </p:nvSpPr>
        <p:spPr>
          <a:xfrm>
            <a:off x="8561852" y="5486400"/>
            <a:ext cx="2607896" cy="6538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I don’t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808964" y="6086617"/>
            <a:ext cx="1681091" cy="31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34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4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4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19136" y="816770"/>
            <a:ext cx="100839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* </a:t>
            </a:r>
            <a:r>
              <a:rPr lang="en-US" altLang="en-US" u="sng" dirty="0">
                <a:latin typeface="Times New Roman" panose="02020603050405020304" pitchFamily="18" charset="0"/>
              </a:rPr>
              <a:t>Model sentences</a:t>
            </a:r>
            <a:r>
              <a:rPr lang="en-US" altLang="en-US" dirty="0">
                <a:latin typeface="Times New Roman" panose="02020603050405020304" pitchFamily="18" charset="0"/>
              </a:rPr>
              <a:t>: </a:t>
            </a:r>
            <a:r>
              <a:rPr lang="en-US" altLang="en-US" dirty="0" smtClean="0">
                <a:latin typeface="Times New Roman" panose="02020603050405020304" pitchFamily="18" charset="0"/>
              </a:rPr>
              <a:t>  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Hỏi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thú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cưng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719137" y="170657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Listen, point and say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30604" y="2109213"/>
            <a:ext cx="6413500" cy="25753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any dogs?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 do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I don’t.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44" y="1588710"/>
            <a:ext cx="2785403" cy="309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5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019799" y="2785404"/>
            <a:ext cx="1182860" cy="609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  <a:latin typeface="Time new roman"/>
                <a:cs typeface="Arial" pitchFamily="34" charset="0"/>
              </a:rPr>
              <a:t>birds</a:t>
            </a:r>
            <a:endParaRPr lang="en-US" b="1" dirty="0">
              <a:solidFill>
                <a:srgbClr val="0000FF"/>
              </a:solidFill>
              <a:latin typeface="Time new roman"/>
              <a:cs typeface="Arial" pitchFamily="34" charset="0"/>
            </a:endParaRPr>
          </a:p>
        </p:txBody>
      </p:sp>
      <p:sp>
        <p:nvSpPr>
          <p:cNvPr id="15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145435" y="5725551"/>
            <a:ext cx="1619931" cy="569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rabbits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9066770" y="2725652"/>
            <a:ext cx="155433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parrots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9387553" y="5760153"/>
            <a:ext cx="1093477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cats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19137" y="170657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Listen, point and say: </a:t>
            </a:r>
          </a:p>
        </p:txBody>
      </p:sp>
      <p:pic>
        <p:nvPicPr>
          <p:cNvPr id="21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476" y="647114"/>
            <a:ext cx="2663422" cy="198794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2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63" y="647115"/>
            <a:ext cx="2774345" cy="191322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3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73" y="3588514"/>
            <a:ext cx="2666145" cy="192616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715" y="3588513"/>
            <a:ext cx="2658793" cy="192616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7004187" y="2772631"/>
            <a:ext cx="1160968" cy="538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  <a:latin typeface="Time new roman"/>
                <a:cs typeface="Arial" pitchFamily="34" charset="0"/>
              </a:rPr>
              <a:t>/ yes</a:t>
            </a:r>
            <a:endParaRPr lang="en-US" b="1" dirty="0">
              <a:solidFill>
                <a:srgbClr val="0000FF"/>
              </a:solidFill>
              <a:latin typeface="Time new roman"/>
              <a:cs typeface="Arial" pitchFamily="34" charset="0"/>
            </a:endParaRPr>
          </a:p>
        </p:txBody>
      </p:sp>
      <p:sp>
        <p:nvSpPr>
          <p:cNvPr id="27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0481030" y="2715942"/>
            <a:ext cx="1160968" cy="538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  <a:latin typeface="Time new roman"/>
                <a:cs typeface="Arial" pitchFamily="34" charset="0"/>
              </a:rPr>
              <a:t>/ No</a:t>
            </a:r>
            <a:endParaRPr lang="en-US" b="1" dirty="0">
              <a:solidFill>
                <a:srgbClr val="0000FF"/>
              </a:solidFill>
              <a:latin typeface="Time new roman"/>
              <a:cs typeface="Arial" pitchFamily="34" charset="0"/>
            </a:endParaRPr>
          </a:p>
        </p:txBody>
      </p:sp>
      <p:sp>
        <p:nvSpPr>
          <p:cNvPr id="28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7528401" y="5735362"/>
            <a:ext cx="1160968" cy="538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  <a:latin typeface="Time new roman"/>
                <a:cs typeface="Arial" pitchFamily="34" charset="0"/>
              </a:rPr>
              <a:t>/ yes</a:t>
            </a:r>
            <a:endParaRPr lang="en-US" b="1" dirty="0">
              <a:solidFill>
                <a:srgbClr val="0000FF"/>
              </a:solidFill>
              <a:latin typeface="Time new roman"/>
              <a:cs typeface="Arial" pitchFamily="34" charset="0"/>
            </a:endParaRPr>
          </a:p>
        </p:txBody>
      </p:sp>
      <p:sp>
        <p:nvSpPr>
          <p:cNvPr id="2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0148335" y="5760153"/>
            <a:ext cx="1160968" cy="538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  <a:latin typeface="Time new roman"/>
                <a:cs typeface="Arial" pitchFamily="34" charset="0"/>
              </a:rPr>
              <a:t>/ no</a:t>
            </a:r>
            <a:endParaRPr lang="en-US" b="1" dirty="0">
              <a:solidFill>
                <a:srgbClr val="0000FF"/>
              </a:solidFill>
              <a:latin typeface="Time new roman"/>
              <a:cs typeface="Arial" pitchFamily="34" charset="0"/>
            </a:endParaRPr>
          </a:p>
        </p:txBody>
      </p:sp>
      <p:sp>
        <p:nvSpPr>
          <p:cNvPr id="30" name="Bùi Liễu"/>
          <p:cNvSpPr/>
          <p:nvPr/>
        </p:nvSpPr>
        <p:spPr>
          <a:xfrm>
            <a:off x="528322" y="1617785"/>
            <a:ext cx="4770018" cy="837380"/>
          </a:xfrm>
          <a:prstGeom prst="wedgeRoundRectCallout">
            <a:avLst>
              <a:gd name="adj1" fmla="val -25959"/>
              <a:gd name="adj2" fmla="val 13900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have any _____?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"/>
          <p:cNvSpPr/>
          <p:nvPr/>
        </p:nvSpPr>
        <p:spPr>
          <a:xfrm>
            <a:off x="528322" y="3362178"/>
            <a:ext cx="2101758" cy="842945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I do.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ùi Liễu"/>
          <p:cNvSpPr/>
          <p:nvPr/>
        </p:nvSpPr>
        <p:spPr>
          <a:xfrm>
            <a:off x="669475" y="4763629"/>
            <a:ext cx="2243856" cy="762000"/>
          </a:xfrm>
          <a:prstGeom prst="wedgeRoundRectCallout">
            <a:avLst>
              <a:gd name="adj1" fmla="val -3594"/>
              <a:gd name="adj2" fmla="val 924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I don’t.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28322" y="1963898"/>
            <a:ext cx="1182860" cy="609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  <a:latin typeface="Time new roman"/>
                <a:cs typeface="Arial" pitchFamily="34" charset="0"/>
              </a:rPr>
              <a:t>birds</a:t>
            </a:r>
            <a:endParaRPr lang="en-US" b="1" dirty="0">
              <a:solidFill>
                <a:srgbClr val="0000FF"/>
              </a:solidFill>
              <a:latin typeface="Time new roman"/>
              <a:cs typeface="Arial" pitchFamily="34" charset="0"/>
            </a:endParaRPr>
          </a:p>
        </p:txBody>
      </p:sp>
      <p:sp>
        <p:nvSpPr>
          <p:cNvPr id="34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54055" y="1929341"/>
            <a:ext cx="1619931" cy="62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parrots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Track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71" y="30575"/>
            <a:ext cx="446978" cy="379576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5510972" y="611776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 new roman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8743762" y="3394672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 new roman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5675970" y="3377643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 new roman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8735496" y="513977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 new roman"/>
                <a:cs typeface="Arial" panose="020B0604020202020204" pitchFamily="34" charset="0"/>
              </a:rPr>
              <a:t>b</a:t>
            </a:r>
            <a:endParaRPr lang="en-US" sz="4400" b="1" dirty="0">
              <a:solidFill>
                <a:schemeClr val="tx1"/>
              </a:solidFill>
              <a:latin typeface="Time new roman"/>
              <a:cs typeface="Arial" panose="020B0604020202020204" pitchFamily="34" charset="0"/>
            </a:endParaRPr>
          </a:p>
        </p:txBody>
      </p:sp>
      <p:sp>
        <p:nvSpPr>
          <p:cNvPr id="36" name="Bùi Liễu"/>
          <p:cNvSpPr/>
          <p:nvPr/>
        </p:nvSpPr>
        <p:spPr>
          <a:xfrm>
            <a:off x="538733" y="3420583"/>
            <a:ext cx="2101758" cy="842945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I do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ùi Liễu"/>
          <p:cNvSpPr/>
          <p:nvPr/>
        </p:nvSpPr>
        <p:spPr>
          <a:xfrm>
            <a:off x="631310" y="4763629"/>
            <a:ext cx="2485353" cy="762000"/>
          </a:xfrm>
          <a:prstGeom prst="wedgeRoundRectCallout">
            <a:avLst>
              <a:gd name="adj1" fmla="val -3594"/>
              <a:gd name="adj2" fmla="val 924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I don’t.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2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26" grpId="0"/>
      <p:bldP spid="27" grpId="0"/>
      <p:bldP spid="28" grpId="0"/>
      <p:bldP spid="29" grpId="0"/>
      <p:bldP spid="30" grpId="0" animBg="1"/>
      <p:bldP spid="31" grpId="0" animBg="1"/>
      <p:bldP spid="32" grpId="0" animBg="1"/>
      <p:bldP spid="33" grpId="0"/>
      <p:bldP spid="33" grpId="1"/>
      <p:bldP spid="34" grpId="0"/>
      <p:bldP spid="25" grpId="0" animBg="1"/>
      <p:bldP spid="37" grpId="0" animBg="1"/>
      <p:bldP spid="38" grpId="0" animBg="1"/>
      <p:bldP spid="39" grpId="0" animBg="1"/>
      <p:bldP spid="36" grpId="0" animBg="1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19137" y="170657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 Listen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point and say: </a:t>
            </a:r>
          </a:p>
        </p:txBody>
      </p:sp>
      <p:pic>
        <p:nvPicPr>
          <p:cNvPr id="10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104" y="811048"/>
            <a:ext cx="4445391" cy="261574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643902" y="3426795"/>
            <a:ext cx="2978595" cy="55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 dirty="0" smtClean="0">
                <a:solidFill>
                  <a:srgbClr val="0000FF"/>
                </a:solidFill>
                <a:latin typeface="Time new roman"/>
                <a:cs typeface="Arial" pitchFamily="34" charset="0"/>
              </a:rPr>
              <a:t>birds/ yes</a:t>
            </a:r>
            <a:endParaRPr lang="en-US" sz="4000" b="1" dirty="0">
              <a:solidFill>
                <a:srgbClr val="0000FF"/>
              </a:solidFill>
              <a:latin typeface="Time new roman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2569" y="3975409"/>
            <a:ext cx="7723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any ______?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62668" y="3972428"/>
            <a:ext cx="1829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irds</a:t>
            </a:r>
            <a:endParaRPr lang="en-US" sz="5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56560" y="4755081"/>
            <a:ext cx="3374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Yes, I do.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7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19137" y="170657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 Listen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point and say: </a:t>
            </a:r>
          </a:p>
        </p:txBody>
      </p:sp>
      <p:sp>
        <p:nvSpPr>
          <p:cNvPr id="11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051496" y="3426795"/>
            <a:ext cx="3571002" cy="55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 dirty="0">
                <a:solidFill>
                  <a:srgbClr val="0000FF"/>
                </a:solidFill>
                <a:latin typeface="Time new roman"/>
                <a:cs typeface="Arial" pitchFamily="34" charset="0"/>
              </a:rPr>
              <a:t>p</a:t>
            </a:r>
            <a:r>
              <a:rPr lang="en-US" sz="4000" b="1" dirty="0" smtClean="0">
                <a:solidFill>
                  <a:srgbClr val="0000FF"/>
                </a:solidFill>
                <a:latin typeface="Time new roman"/>
                <a:cs typeface="Arial" pitchFamily="34" charset="0"/>
              </a:rPr>
              <a:t>arrots/ No</a:t>
            </a:r>
            <a:endParaRPr lang="en-US" sz="4000" b="1" dirty="0">
              <a:solidFill>
                <a:srgbClr val="0000FF"/>
              </a:solidFill>
              <a:latin typeface="Time new roman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2569" y="3975409"/>
            <a:ext cx="7723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any ______?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2498" y="3972428"/>
            <a:ext cx="2435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5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arrots</a:t>
            </a:r>
            <a:endParaRPr lang="en-US" sz="5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6778" y="4895758"/>
            <a:ext cx="3374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No, I don’t.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96" y="689318"/>
            <a:ext cx="4290646" cy="273449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1753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19137" y="170657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 Listen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point and say: </a:t>
            </a:r>
          </a:p>
        </p:txBody>
      </p:sp>
      <p:sp>
        <p:nvSpPr>
          <p:cNvPr id="11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051496" y="3426795"/>
            <a:ext cx="3571002" cy="55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 dirty="0" smtClean="0">
                <a:solidFill>
                  <a:srgbClr val="0000FF"/>
                </a:solidFill>
                <a:latin typeface="Time new roman"/>
                <a:cs typeface="Arial" pitchFamily="34" charset="0"/>
              </a:rPr>
              <a:t>rabbits/ Yes</a:t>
            </a:r>
            <a:endParaRPr lang="en-US" sz="4000" b="1" dirty="0">
              <a:solidFill>
                <a:srgbClr val="0000FF"/>
              </a:solidFill>
              <a:latin typeface="Time new roman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2569" y="3975409"/>
            <a:ext cx="7723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any ______?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2498" y="3972428"/>
            <a:ext cx="2435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rabbits</a:t>
            </a:r>
            <a:endParaRPr lang="en-US" sz="5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6778" y="4895758"/>
            <a:ext cx="3374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Yes, I do.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397" y="816771"/>
            <a:ext cx="4825218" cy="25032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2282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ight Arrow 37">
            <a:hlinkClick r:id="rId7" action="ppaction://hlinksldjump"/>
          </p:cNvPr>
          <p:cNvSpPr/>
          <p:nvPr/>
        </p:nvSpPr>
        <p:spPr>
          <a:xfrm flipH="1">
            <a:off x="-866105" y="6073340"/>
            <a:ext cx="456620" cy="456620"/>
          </a:xfrm>
          <a:prstGeom prst="rightArrow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7" b="1" dirty="0" err="1">
              <a:solidFill>
                <a:srgbClr val="0000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1107" y="266651"/>
            <a:ext cx="2193493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63887" y="266651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012642" y="242848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479747" y="22860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21108" y="1065737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545958" y="106573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38232" y="106573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79747" y="106573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21108" y="1918095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98433" y="191809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038232" y="191809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79747" y="191809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1108" y="2755233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98433" y="2755233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038232" y="2755233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479747" y="2755233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1108" y="3592370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598433" y="3592370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038232" y="3592370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479747" y="359237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1108" y="4429507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598433" y="442950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038232" y="442950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479747" y="442950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1108" y="5281865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598433" y="528186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038232" y="528186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479747" y="528186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exagon 33">
            <a:hlinkClick r:id="rId8" action="ppaction://hlinksldjump"/>
          </p:cNvPr>
          <p:cNvSpPr/>
          <p:nvPr/>
        </p:nvSpPr>
        <p:spPr>
          <a:xfrm>
            <a:off x="7161679" y="3390087"/>
            <a:ext cx="2891929" cy="958903"/>
          </a:xfrm>
          <a:prstGeom prst="hexagon">
            <a:avLst/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Diễm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Chon_nguoi_dua_ra_cau_tra_loi_dung_va_nhanh_n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92138" y="2526923"/>
            <a:ext cx="608827" cy="608827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9767339" y="22860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9767339" y="106573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95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767339" y="191809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767339" y="2755233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767339" y="359237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67339" y="442950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767339" y="528186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8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301"/>
                            </p:stCondLst>
                            <p:childTnLst>
                              <p:par>
                                <p:cTn id="6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68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401"/>
                            </p:stCondLst>
                            <p:childTnLst>
                              <p:par>
                                <p:cTn id="7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3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1"/>
                            </p:stCondLst>
                            <p:childTnLst>
                              <p:par>
                                <p:cTn id="7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601"/>
                            </p:stCondLst>
                            <p:childTnLst>
                              <p:par>
                                <p:cTn id="8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3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701"/>
                            </p:stCondLst>
                            <p:childTnLst>
                              <p:par>
                                <p:cTn id="8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8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801"/>
                            </p:stCondLst>
                            <p:childTnLst>
                              <p:par>
                                <p:cTn id="9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3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901"/>
                            </p:stCondLst>
                            <p:childTnLst>
                              <p:par>
                                <p:cTn id="9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8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1"/>
                            </p:stCondLst>
                            <p:childTnLst>
                              <p:par>
                                <p:cTn id="10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3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101"/>
                            </p:stCondLst>
                            <p:childTnLst>
                              <p:par>
                                <p:cTn id="10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8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201"/>
                            </p:stCondLst>
                            <p:childTnLst>
                              <p:par>
                                <p:cTn id="11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3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301"/>
                            </p:stCondLst>
                            <p:childTnLst>
                              <p:par>
                                <p:cTn id="11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8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401"/>
                            </p:stCondLst>
                            <p:childTnLst>
                              <p:par>
                                <p:cTn id="12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501"/>
                            </p:stCondLst>
                            <p:childTnLst>
                              <p:par>
                                <p:cTn id="12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8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601"/>
                            </p:stCondLst>
                            <p:childTnLst>
                              <p:par>
                                <p:cTn id="13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3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701"/>
                            </p:stCondLst>
                            <p:childTnLst>
                              <p:par>
                                <p:cTn id="13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8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801"/>
                            </p:stCondLst>
                            <p:childTnLst>
                              <p:par>
                                <p:cTn id="14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3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901"/>
                            </p:stCondLst>
                            <p:childTnLst>
                              <p:par>
                                <p:cTn id="14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8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001"/>
                            </p:stCondLst>
                            <p:childTnLst>
                              <p:par>
                                <p:cTn id="15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3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9101"/>
                            </p:stCondLst>
                            <p:childTnLst>
                              <p:par>
                                <p:cTn id="15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8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201"/>
                            </p:stCondLst>
                            <p:childTnLst>
                              <p:par>
                                <p:cTn id="16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3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301"/>
                            </p:stCondLst>
                            <p:childTnLst>
                              <p:par>
                                <p:cTn id="16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8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401"/>
                            </p:stCondLst>
                            <p:childTnLst>
                              <p:par>
                                <p:cTn id="17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3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9501"/>
                            </p:stCondLst>
                            <p:childTnLst>
                              <p:par>
                                <p:cTn id="17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8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601"/>
                            </p:stCondLst>
                            <p:childTnLst>
                              <p:par>
                                <p:cTn id="18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3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9701"/>
                            </p:stCondLst>
                            <p:childTnLst>
                              <p:par>
                                <p:cTn id="18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8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9801"/>
                            </p:stCondLst>
                            <p:childTnLst>
                              <p:par>
                                <p:cTn id="19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3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9901"/>
                            </p:stCondLst>
                            <p:childTnLst>
                              <p:par>
                                <p:cTn id="19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8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1"/>
                            </p:stCondLst>
                            <p:childTnLst>
                              <p:par>
                                <p:cTn id="20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03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101"/>
                            </p:stCondLst>
                            <p:childTnLst>
                              <p:par>
                                <p:cTn id="20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08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201"/>
                            </p:stCondLst>
                            <p:childTnLst>
                              <p:par>
                                <p:cTn id="21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13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0301"/>
                            </p:stCondLst>
                            <p:childTnLst>
                              <p:par>
                                <p:cTn id="21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18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401"/>
                            </p:stCondLst>
                            <p:childTnLst>
                              <p:par>
                                <p:cTn id="22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23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501"/>
                            </p:stCondLst>
                            <p:childTnLst>
                              <p:par>
                                <p:cTn id="22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7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28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601"/>
                            </p:stCondLst>
                            <p:childTnLst>
                              <p:par>
                                <p:cTn id="23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33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701"/>
                            </p:stCondLst>
                            <p:childTnLst>
                              <p:par>
                                <p:cTn id="23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38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801"/>
                            </p:stCondLst>
                            <p:childTnLst>
                              <p:par>
                                <p:cTn id="24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43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901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3" grpId="0" animBg="1"/>
      <p:bldP spid="3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3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19137" y="170657"/>
            <a:ext cx="53006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 Listen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point and say: </a:t>
            </a:r>
          </a:p>
        </p:txBody>
      </p:sp>
      <p:sp>
        <p:nvSpPr>
          <p:cNvPr id="11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051496" y="3426795"/>
            <a:ext cx="3571002" cy="55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 dirty="0" smtClean="0">
                <a:solidFill>
                  <a:srgbClr val="0000FF"/>
                </a:solidFill>
                <a:latin typeface="Time new roman"/>
                <a:cs typeface="Arial" pitchFamily="34" charset="0"/>
              </a:rPr>
              <a:t>cats/ no</a:t>
            </a:r>
            <a:endParaRPr lang="en-US" sz="4000" b="1" dirty="0">
              <a:solidFill>
                <a:srgbClr val="0000FF"/>
              </a:solidFill>
              <a:latin typeface="Time new roman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2569" y="3975409"/>
            <a:ext cx="7723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any ______?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2498" y="3972428"/>
            <a:ext cx="2435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cats</a:t>
            </a:r>
            <a:endParaRPr lang="en-US" sz="5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6778" y="4895758"/>
            <a:ext cx="3374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No, I don’t.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57" y="816770"/>
            <a:ext cx="4524071" cy="2607043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554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143000" y="46745"/>
            <a:ext cx="435746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7" y="624545"/>
            <a:ext cx="11816863" cy="58887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8960" y="624545"/>
            <a:ext cx="167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</a:rPr>
              <a:t>cats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75231" y="1888293"/>
            <a:ext cx="2506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</a:rPr>
              <a:t>Yes, I do.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6261" y="2466093"/>
            <a:ext cx="2506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</a:rPr>
              <a:t>No, I don’t.</a:t>
            </a:r>
            <a:endParaRPr lang="en-US" sz="3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59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4" y="1946366"/>
            <a:ext cx="4650377" cy="34355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55124" y="511514"/>
            <a:ext cx="46195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Secret box</a:t>
            </a:r>
          </a:p>
        </p:txBody>
      </p:sp>
    </p:spTree>
    <p:extLst>
      <p:ext uri="{BB962C8B-B14F-4D97-AF65-F5344CB8AC3E}">
        <p14:creationId xmlns:p14="http://schemas.microsoft.com/office/powerpoint/2010/main" val="203250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 action="ppaction://hlinksldjump"/>
            <a:extLst>
              <a:ext uri="{FF2B5EF4-FFF2-40B4-BE49-F238E27FC236}">
                <a16:creationId xmlns:a16="http://schemas.microsoft.com/office/drawing/2014/main" id="{AB4791DF-54D8-4D3F-BA89-06F5811A3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81" y="404080"/>
            <a:ext cx="3501935" cy="3086101"/>
          </a:xfrm>
          <a:prstGeom prst="rect">
            <a:avLst/>
          </a:prstGeom>
        </p:spPr>
      </p:pic>
      <p:sp>
        <p:nvSpPr>
          <p:cNvPr id="9" name="TextBox 8">
            <a:hlinkClick r:id="rId4" action="ppaction://hlinksldjump"/>
            <a:extLst>
              <a:ext uri="{FF2B5EF4-FFF2-40B4-BE49-F238E27FC236}">
                <a16:creationId xmlns:a16="http://schemas.microsoft.com/office/drawing/2014/main" id="{6C918B91-2520-4BF8-B53B-4765D05E8ABF}"/>
              </a:ext>
            </a:extLst>
          </p:cNvPr>
          <p:cNvSpPr txBox="1"/>
          <p:nvPr/>
        </p:nvSpPr>
        <p:spPr>
          <a:xfrm>
            <a:off x="3124196" y="1869887"/>
            <a:ext cx="842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A16E1779-2D6E-40B3-8D64-D15289EB9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64" y="67488"/>
            <a:ext cx="3501935" cy="30861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0A3DFC-E340-4557-ADA7-5CF16B832524}"/>
              </a:ext>
            </a:extLst>
          </p:cNvPr>
          <p:cNvSpPr txBox="1"/>
          <p:nvPr/>
        </p:nvSpPr>
        <p:spPr>
          <a:xfrm>
            <a:off x="8010339" y="1614611"/>
            <a:ext cx="561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3DDDEA09-32EC-4724-A712-0BF3E0193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03" y="3153589"/>
            <a:ext cx="3501935" cy="30861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6CE423-5D43-4F1D-AB31-BD204A6BC621}"/>
              </a:ext>
            </a:extLst>
          </p:cNvPr>
          <p:cNvSpPr txBox="1"/>
          <p:nvPr/>
        </p:nvSpPr>
        <p:spPr>
          <a:xfrm>
            <a:off x="3405049" y="4699742"/>
            <a:ext cx="561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36E840BF-E1BE-4F53-9B96-AB3E08403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63" y="3153589"/>
            <a:ext cx="3501935" cy="30861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2F63C2-CC67-4A69-A931-395E0E7B6900}"/>
              </a:ext>
            </a:extLst>
          </p:cNvPr>
          <p:cNvSpPr txBox="1"/>
          <p:nvPr/>
        </p:nvSpPr>
        <p:spPr>
          <a:xfrm>
            <a:off x="8013147" y="4616620"/>
            <a:ext cx="561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0" name="Graphic 19" descr="Arrow Slight curve">
            <a:hlinkClick r:id="rId8" action="ppaction://hlinksldjump"/>
            <a:extLst>
              <a:ext uri="{FF2B5EF4-FFF2-40B4-BE49-F238E27FC236}">
                <a16:creationId xmlns:a16="http://schemas.microsoft.com/office/drawing/2014/main" id="{18548D10-9C4B-445F-954A-C53382F1B8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383897" y="5450045"/>
            <a:ext cx="1239832" cy="123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411" y="9940"/>
            <a:ext cx="385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5237" y="656271"/>
            <a:ext cx="8778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any________?</a:t>
            </a:r>
            <a:endParaRPr 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9959" y="5166751"/>
            <a:ext cx="3221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 do.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phic 8" descr="Smiling face with no fill">
            <a:hlinkClick r:id="rId3" action="ppaction://hlinksldjump"/>
            <a:extLst>
              <a:ext uri="{FF2B5EF4-FFF2-40B4-BE49-F238E27FC236}">
                <a16:creationId xmlns:a16="http://schemas.microsoft.com/office/drawing/2014/main" id="{423BD88D-DF79-436A-89F5-7ECC903FE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30000" y="6096000"/>
            <a:ext cx="762000" cy="762000"/>
          </a:xfrm>
          <a:prstGeom prst="rect">
            <a:avLst/>
          </a:prstGeom>
        </p:spPr>
      </p:pic>
      <p:pic>
        <p:nvPicPr>
          <p:cNvPr id="8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35" y="1659988"/>
            <a:ext cx="5978770" cy="3334043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13" y="1659988"/>
            <a:ext cx="2574249" cy="29260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89627" y="656270"/>
            <a:ext cx="1901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birds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64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411" y="9940"/>
            <a:ext cx="385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5237" y="656271"/>
            <a:ext cx="8778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any________?</a:t>
            </a:r>
            <a:endParaRPr 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9959" y="5166751"/>
            <a:ext cx="3221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I don’t.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phic 8" descr="Smiling face with no fill">
            <a:hlinkClick r:id="rId3" action="ppaction://hlinksldjump"/>
            <a:extLst>
              <a:ext uri="{FF2B5EF4-FFF2-40B4-BE49-F238E27FC236}">
                <a16:creationId xmlns:a16="http://schemas.microsoft.com/office/drawing/2014/main" id="{423BD88D-DF79-436A-89F5-7ECC903FE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30000" y="6096000"/>
            <a:ext cx="762000" cy="762000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13" y="1688123"/>
            <a:ext cx="5430130" cy="319336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256" y="2234754"/>
            <a:ext cx="1782002" cy="17323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89627" y="656270"/>
            <a:ext cx="2088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rabbits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1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411" y="9940"/>
            <a:ext cx="385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5237" y="656271"/>
            <a:ext cx="8778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any________?</a:t>
            </a:r>
            <a:endParaRPr 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9959" y="5166751"/>
            <a:ext cx="3221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 do.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phic 8" descr="Smiling face with no fill">
            <a:hlinkClick r:id="rId3" action="ppaction://hlinksldjump"/>
            <a:extLst>
              <a:ext uri="{FF2B5EF4-FFF2-40B4-BE49-F238E27FC236}">
                <a16:creationId xmlns:a16="http://schemas.microsoft.com/office/drawing/2014/main" id="{423BD88D-DF79-436A-89F5-7ECC903FE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30000" y="6096000"/>
            <a:ext cx="762000" cy="76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89627" y="656270"/>
            <a:ext cx="2407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parrots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59" y="1716258"/>
            <a:ext cx="5683348" cy="326370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838" y="1885070"/>
            <a:ext cx="2574249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411" y="9940"/>
            <a:ext cx="385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5237" y="656271"/>
            <a:ext cx="8778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any________?</a:t>
            </a:r>
            <a:endParaRPr 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9959" y="5166751"/>
            <a:ext cx="3221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I don’t.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phic 8" descr="Smiling face with no fill">
            <a:hlinkClick r:id="rId3" action="ppaction://hlinksldjump"/>
            <a:extLst>
              <a:ext uri="{FF2B5EF4-FFF2-40B4-BE49-F238E27FC236}">
                <a16:creationId xmlns:a16="http://schemas.microsoft.com/office/drawing/2014/main" id="{423BD88D-DF79-436A-89F5-7ECC903FE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30000" y="6096000"/>
            <a:ext cx="762000" cy="76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256" y="2234754"/>
            <a:ext cx="1782002" cy="17323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89627" y="656270"/>
            <a:ext cx="2088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cats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299" y="1828799"/>
            <a:ext cx="4712677" cy="299641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09397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5791200" y="119063"/>
            <a:ext cx="541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Wednesday,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March 13</a:t>
            </a:r>
            <a:r>
              <a:rPr lang="en-US" altLang="en-US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2024. </a:t>
            </a:r>
            <a:r>
              <a:rPr lang="en-US" altLang="en-US" sz="2800" baseline="30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1057421" y="1068057"/>
            <a:ext cx="3200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latin typeface="Times New Roman" panose="02020603050405020304" pitchFamily="18" charset="0"/>
              </a:rPr>
              <a:t>I. </a:t>
            </a:r>
            <a:r>
              <a:rPr lang="en-US" altLang="en-US" sz="3600" b="1" u="sng" dirty="0" smtClean="0">
                <a:latin typeface="Times New Roman" panose="02020603050405020304" pitchFamily="18" charset="0"/>
              </a:rPr>
              <a:t>New words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846459" y="459313"/>
            <a:ext cx="88853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Unit 16: MY PETS- Lesson 1: P 1, 2, 3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491378" y="1887747"/>
            <a:ext cx="14888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088901" y="1504455"/>
            <a:ext cx="1828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d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og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2670672" y="1564691"/>
            <a:ext cx="1717431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chó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6158837" y="1474829"/>
            <a:ext cx="1828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dogs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7994640" y="1461562"/>
            <a:ext cx="26579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chó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1095904" y="1989016"/>
            <a:ext cx="1828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bird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2608203" y="2065960"/>
            <a:ext cx="19080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chim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603338" y="2525148"/>
            <a:ext cx="14888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6214709" y="2007937"/>
            <a:ext cx="1828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birds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8106384" y="2058108"/>
            <a:ext cx="26579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chim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1105551" y="2444690"/>
            <a:ext cx="22484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parrot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2976219" y="2498209"/>
            <a:ext cx="19080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vẹt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4603337" y="2874441"/>
            <a:ext cx="14888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6233757" y="2426003"/>
            <a:ext cx="21796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parrots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8273799" y="2534488"/>
            <a:ext cx="26579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vẹt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1088163" y="3010913"/>
            <a:ext cx="22484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rabbit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2963733" y="3053824"/>
            <a:ext cx="19080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thỏ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4670006" y="3381596"/>
            <a:ext cx="14888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6254638" y="2958426"/>
            <a:ext cx="21796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rabbits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8343594" y="2998244"/>
            <a:ext cx="26579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thỏ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Text Box 11"/>
          <p:cNvSpPr txBox="1">
            <a:spLocks noChangeArrowheads="1"/>
          </p:cNvSpPr>
          <p:nvPr/>
        </p:nvSpPr>
        <p:spPr bwMode="auto">
          <a:xfrm>
            <a:off x="1070775" y="3457273"/>
            <a:ext cx="22484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cat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48" name="Text Box 11"/>
          <p:cNvSpPr txBox="1">
            <a:spLocks noChangeArrowheads="1"/>
          </p:cNvSpPr>
          <p:nvPr/>
        </p:nvSpPr>
        <p:spPr bwMode="auto">
          <a:xfrm>
            <a:off x="2646948" y="3507581"/>
            <a:ext cx="19080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mèo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4725878" y="3838154"/>
            <a:ext cx="14888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6242152" y="3523063"/>
            <a:ext cx="21796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cats :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8106383" y="3551955"/>
            <a:ext cx="26579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mèo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 Box 11"/>
          <p:cNvSpPr txBox="1">
            <a:spLocks noChangeArrowheads="1"/>
          </p:cNvSpPr>
          <p:nvPr/>
        </p:nvSpPr>
        <p:spPr bwMode="auto">
          <a:xfrm>
            <a:off x="1114937" y="3965406"/>
            <a:ext cx="40560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latin typeface="Times New Roman" panose="02020603050405020304" pitchFamily="18" charset="0"/>
              </a:rPr>
              <a:t>II. </a:t>
            </a:r>
            <a:r>
              <a:rPr lang="en-US" altLang="en-US" sz="3600" b="1" u="sng" dirty="0" smtClean="0">
                <a:latin typeface="Times New Roman" panose="02020603050405020304" pitchFamily="18" charset="0"/>
              </a:rPr>
              <a:t>Model sentences </a:t>
            </a:r>
            <a:endParaRPr lang="en-US" altLang="en-US" sz="3600" b="1" u="sng" dirty="0"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83684" y="5136236"/>
            <a:ext cx="4693124" cy="7761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CC"/>
                </a:solidFill>
                <a:latin typeface="Time new roman"/>
              </a:rPr>
              <a:t>Do you have any dogs?</a:t>
            </a:r>
          </a:p>
          <a:p>
            <a:pPr algn="ctr"/>
            <a:r>
              <a:rPr lang="en-US" sz="3200" dirty="0" smtClean="0">
                <a:solidFill>
                  <a:srgbClr val="0000CC"/>
                </a:solidFill>
                <a:latin typeface="Time new roman"/>
              </a:rPr>
              <a:t>Yes, I do./ No, I don’t.</a:t>
            </a:r>
            <a:endParaRPr lang="en-US" sz="3200" dirty="0">
              <a:solidFill>
                <a:srgbClr val="0000CC"/>
              </a:solidFill>
              <a:latin typeface="Time new roman"/>
            </a:endParaRPr>
          </a:p>
        </p:txBody>
      </p:sp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1280159" y="4402920"/>
            <a:ext cx="78216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   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Hỏi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bạn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có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loại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thú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cưng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nào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không</a:t>
            </a:r>
            <a:r>
              <a:rPr lang="en-US" altLang="en-US" dirty="0" smtClean="0">
                <a:latin typeface="Times New Roman" panose="02020603050405020304" pitchFamily="18" charset="0"/>
              </a:rPr>
              <a:t>: 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296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0" grpId="0"/>
      <p:bldP spid="30" grpId="1"/>
      <p:bldP spid="32" grpId="0"/>
      <p:bldP spid="32" grpId="1"/>
      <p:bldP spid="35" grpId="0"/>
      <p:bldP spid="35" grpId="1"/>
      <p:bldP spid="37" grpId="0"/>
      <p:bldP spid="37" grpId="1"/>
      <p:bldP spid="40" grpId="0"/>
      <p:bldP spid="40" grpId="1"/>
      <p:bldP spid="42" grpId="0"/>
      <p:bldP spid="42" grpId="1"/>
      <p:bldP spid="45" grpId="0"/>
      <p:bldP spid="45" grpId="1"/>
      <p:bldP spid="47" grpId="0"/>
      <p:bldP spid="47" grpId="1"/>
      <p:bldP spid="50" grpId="0"/>
      <p:bldP spid="50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WordArt 2"/>
          <p:cNvSpPr>
            <a:spLocks noChangeArrowheads="1" noChangeShapeType="1" noTextEdit="1"/>
          </p:cNvSpPr>
          <p:nvPr/>
        </p:nvSpPr>
        <p:spPr bwMode="auto">
          <a:xfrm rot="517826">
            <a:off x="914400" y="304800"/>
            <a:ext cx="9448800" cy="4572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684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Mystical"/>
              </a:rPr>
              <a:t>Thank you very much!</a:t>
            </a:r>
          </a:p>
        </p:txBody>
      </p:sp>
      <p:pic>
        <p:nvPicPr>
          <p:cNvPr id="57347" name="Picture 3" descr="ro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2" y="0"/>
            <a:ext cx="12023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WordArt 4"/>
          <p:cNvSpPr>
            <a:spLocks noChangeArrowheads="1" noChangeShapeType="1" noTextEdit="1"/>
          </p:cNvSpPr>
          <p:nvPr/>
        </p:nvSpPr>
        <p:spPr bwMode="auto">
          <a:xfrm rot="517826">
            <a:off x="1092200" y="779464"/>
            <a:ext cx="9855200" cy="46688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6847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ristote"/>
              </a:rPr>
              <a:t>Thank you very much!</a:t>
            </a:r>
          </a:p>
        </p:txBody>
      </p:sp>
    </p:spTree>
    <p:extLst>
      <p:ext uri="{BB962C8B-B14F-4D97-AF65-F5344CB8AC3E}">
        <p14:creationId xmlns:p14="http://schemas.microsoft.com/office/powerpoint/2010/main" val="717637854"/>
      </p:ext>
    </p:extLst>
  </p:cSld>
  <p:clrMapOvr>
    <a:masterClrMapping/>
  </p:clrMapOvr>
  <p:transition>
    <p:sndAc>
      <p:stSnd loop="1">
        <p:snd r:embed="rId2" name="Johnny-Guita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hnny-Gu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nimBg="1"/>
      <p:bldP spid="573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743199" y="1232748"/>
            <a:ext cx="6643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some______, please.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0306" y="456828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and say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65175" y="1215737"/>
            <a:ext cx="1647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milk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60" y="2008668"/>
            <a:ext cx="5758446" cy="356910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ight Arrow 37">
            <a:hlinkClick r:id="rId7" action="ppaction://hlinksldjump"/>
          </p:cNvPr>
          <p:cNvSpPr/>
          <p:nvPr/>
        </p:nvSpPr>
        <p:spPr>
          <a:xfrm flipH="1">
            <a:off x="-866105" y="6073340"/>
            <a:ext cx="456620" cy="456620"/>
          </a:xfrm>
          <a:prstGeom prst="rightArrow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7" b="1" dirty="0" err="1">
              <a:solidFill>
                <a:srgbClr val="0000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1107" y="266651"/>
            <a:ext cx="2193493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63887" y="266651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012642" y="242848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479747" y="22860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21108" y="1065737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545958" y="106573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38232" y="106573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79747" y="106573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21108" y="1918095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98433" y="191809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038232" y="191809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79747" y="191809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1108" y="2755233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98433" y="2755233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038232" y="2755233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479747" y="2755233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1108" y="3592370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598433" y="3592370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479747" y="359237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Diễm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1108" y="4429507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598433" y="442950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038232" y="442950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479747" y="442950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1108" y="5281865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598433" y="528186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038232" y="528186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479747" y="528186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Chon_nguoi_dua_ra_cau_tra_loi_dung_va_nhanh_n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92138" y="2526923"/>
            <a:ext cx="608827" cy="608827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9767339" y="22860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9767339" y="106573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767339" y="191809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767339" y="2755233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767339" y="359237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67339" y="442950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767339" y="528186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038232" y="3592370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exagon 33">
            <a:hlinkClick r:id="rId9" action="ppaction://hlinksldjump"/>
          </p:cNvPr>
          <p:cNvSpPr/>
          <p:nvPr/>
        </p:nvSpPr>
        <p:spPr>
          <a:xfrm>
            <a:off x="4809921" y="5266644"/>
            <a:ext cx="2891929" cy="958903"/>
          </a:xfrm>
          <a:prstGeom prst="hexagon">
            <a:avLst/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91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301"/>
                            </p:stCondLst>
                            <p:childTnLst>
                              <p:par>
                                <p:cTn id="6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68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401"/>
                            </p:stCondLst>
                            <p:childTnLst>
                              <p:par>
                                <p:cTn id="7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3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1"/>
                            </p:stCondLst>
                            <p:childTnLst>
                              <p:par>
                                <p:cTn id="7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601"/>
                            </p:stCondLst>
                            <p:childTnLst>
                              <p:par>
                                <p:cTn id="8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3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701"/>
                            </p:stCondLst>
                            <p:childTnLst>
                              <p:par>
                                <p:cTn id="8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8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801"/>
                            </p:stCondLst>
                            <p:childTnLst>
                              <p:par>
                                <p:cTn id="9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3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901"/>
                            </p:stCondLst>
                            <p:childTnLst>
                              <p:par>
                                <p:cTn id="9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8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1"/>
                            </p:stCondLst>
                            <p:childTnLst>
                              <p:par>
                                <p:cTn id="10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3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101"/>
                            </p:stCondLst>
                            <p:childTnLst>
                              <p:par>
                                <p:cTn id="10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8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201"/>
                            </p:stCondLst>
                            <p:childTnLst>
                              <p:par>
                                <p:cTn id="11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3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301"/>
                            </p:stCondLst>
                            <p:childTnLst>
                              <p:par>
                                <p:cTn id="11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8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401"/>
                            </p:stCondLst>
                            <p:childTnLst>
                              <p:par>
                                <p:cTn id="12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501"/>
                            </p:stCondLst>
                            <p:childTnLst>
                              <p:par>
                                <p:cTn id="12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8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601"/>
                            </p:stCondLst>
                            <p:childTnLst>
                              <p:par>
                                <p:cTn id="13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3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701"/>
                            </p:stCondLst>
                            <p:childTnLst>
                              <p:par>
                                <p:cTn id="13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8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801"/>
                            </p:stCondLst>
                            <p:childTnLst>
                              <p:par>
                                <p:cTn id="14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3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901"/>
                            </p:stCondLst>
                            <p:childTnLst>
                              <p:par>
                                <p:cTn id="14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8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001"/>
                            </p:stCondLst>
                            <p:childTnLst>
                              <p:par>
                                <p:cTn id="15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3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9101"/>
                            </p:stCondLst>
                            <p:childTnLst>
                              <p:par>
                                <p:cTn id="15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8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201"/>
                            </p:stCondLst>
                            <p:childTnLst>
                              <p:par>
                                <p:cTn id="16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3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301"/>
                            </p:stCondLst>
                            <p:childTnLst>
                              <p:par>
                                <p:cTn id="16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8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401"/>
                            </p:stCondLst>
                            <p:childTnLst>
                              <p:par>
                                <p:cTn id="17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3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9501"/>
                            </p:stCondLst>
                            <p:childTnLst>
                              <p:par>
                                <p:cTn id="17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8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601"/>
                            </p:stCondLst>
                            <p:childTnLst>
                              <p:par>
                                <p:cTn id="18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3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9701"/>
                            </p:stCondLst>
                            <p:childTnLst>
                              <p:par>
                                <p:cTn id="18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8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9801"/>
                            </p:stCondLst>
                            <p:childTnLst>
                              <p:par>
                                <p:cTn id="19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3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9901"/>
                            </p:stCondLst>
                            <p:childTnLst>
                              <p:par>
                                <p:cTn id="19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8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1"/>
                            </p:stCondLst>
                            <p:childTnLst>
                              <p:par>
                                <p:cTn id="20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03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101"/>
                            </p:stCondLst>
                            <p:childTnLst>
                              <p:par>
                                <p:cTn id="20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08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201"/>
                            </p:stCondLst>
                            <p:childTnLst>
                              <p:par>
                                <p:cTn id="21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13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0301"/>
                            </p:stCondLst>
                            <p:childTnLst>
                              <p:par>
                                <p:cTn id="21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18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401"/>
                            </p:stCondLst>
                            <p:childTnLst>
                              <p:par>
                                <p:cTn id="22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23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501"/>
                            </p:stCondLst>
                            <p:childTnLst>
                              <p:par>
                                <p:cTn id="22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7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28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601"/>
                            </p:stCondLst>
                            <p:childTnLst>
                              <p:par>
                                <p:cTn id="23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33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701"/>
                            </p:stCondLst>
                            <p:childTnLst>
                              <p:par>
                                <p:cTn id="23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38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801"/>
                            </p:stCondLst>
                            <p:childTnLst>
                              <p:par>
                                <p:cTn id="24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43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901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3" grpId="0" animBg="1"/>
      <p:bldP spid="3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55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57400" y="1315506"/>
            <a:ext cx="69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would you like to eat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0306" y="456828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 the question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9854" y="4861218"/>
            <a:ext cx="6520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bread, please.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68" y="2174184"/>
            <a:ext cx="4825219" cy="2890185"/>
          </a:xfrm>
          <a:prstGeom prst="roundRect">
            <a:avLst/>
          </a:prstGeom>
          <a:ln w="28575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141355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ight Arrow 37">
            <a:hlinkClick r:id="rId7" action="ppaction://hlinksldjump"/>
          </p:cNvPr>
          <p:cNvSpPr/>
          <p:nvPr/>
        </p:nvSpPr>
        <p:spPr>
          <a:xfrm flipH="1">
            <a:off x="-866105" y="6073340"/>
            <a:ext cx="456620" cy="456620"/>
          </a:xfrm>
          <a:prstGeom prst="rightArrow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7" b="1" dirty="0" err="1">
              <a:solidFill>
                <a:srgbClr val="0000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1107" y="266651"/>
            <a:ext cx="2193493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63887" y="266651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012642" y="242848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479747" y="22860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21108" y="1065737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545958" y="106573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38232" y="106573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79747" y="106573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21108" y="1918095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98433" y="191809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038232" y="191809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79747" y="191809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1108" y="2755233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98433" y="2755233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038232" y="2755233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479747" y="2755233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1108" y="3592370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598433" y="3592370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479747" y="359237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Diễm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1108" y="4429507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598433" y="442950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038232" y="442950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479747" y="442950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1108" y="5281865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598433" y="528186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038232" y="528186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479747" y="528186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Chon_nguoi_dua_ra_cau_tra_loi_dung_va_nhanh_n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92138" y="2526923"/>
            <a:ext cx="608827" cy="608827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9767339" y="22860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9767339" y="106573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767339" y="191809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767339" y="2755233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767339" y="359237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67339" y="442950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767339" y="528186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038232" y="3592370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exagon 33">
            <a:hlinkClick r:id="rId9" action="ppaction://hlinksldjump"/>
          </p:cNvPr>
          <p:cNvSpPr/>
          <p:nvPr/>
        </p:nvSpPr>
        <p:spPr>
          <a:xfrm>
            <a:off x="9309036" y="4353404"/>
            <a:ext cx="2891929" cy="958903"/>
          </a:xfrm>
          <a:prstGeom prst="hexagon">
            <a:avLst/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40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301"/>
                            </p:stCondLst>
                            <p:childTnLst>
                              <p:par>
                                <p:cTn id="6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68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401"/>
                            </p:stCondLst>
                            <p:childTnLst>
                              <p:par>
                                <p:cTn id="7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3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1"/>
                            </p:stCondLst>
                            <p:childTnLst>
                              <p:par>
                                <p:cTn id="7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601"/>
                            </p:stCondLst>
                            <p:childTnLst>
                              <p:par>
                                <p:cTn id="8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3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701"/>
                            </p:stCondLst>
                            <p:childTnLst>
                              <p:par>
                                <p:cTn id="8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8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801"/>
                            </p:stCondLst>
                            <p:childTnLst>
                              <p:par>
                                <p:cTn id="9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3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901"/>
                            </p:stCondLst>
                            <p:childTnLst>
                              <p:par>
                                <p:cTn id="9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8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1"/>
                            </p:stCondLst>
                            <p:childTnLst>
                              <p:par>
                                <p:cTn id="10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3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101"/>
                            </p:stCondLst>
                            <p:childTnLst>
                              <p:par>
                                <p:cTn id="10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8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201"/>
                            </p:stCondLst>
                            <p:childTnLst>
                              <p:par>
                                <p:cTn id="11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3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301"/>
                            </p:stCondLst>
                            <p:childTnLst>
                              <p:par>
                                <p:cTn id="11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8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401"/>
                            </p:stCondLst>
                            <p:childTnLst>
                              <p:par>
                                <p:cTn id="12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501"/>
                            </p:stCondLst>
                            <p:childTnLst>
                              <p:par>
                                <p:cTn id="12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8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601"/>
                            </p:stCondLst>
                            <p:childTnLst>
                              <p:par>
                                <p:cTn id="13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3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701"/>
                            </p:stCondLst>
                            <p:childTnLst>
                              <p:par>
                                <p:cTn id="13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8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801"/>
                            </p:stCondLst>
                            <p:childTnLst>
                              <p:par>
                                <p:cTn id="14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3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901"/>
                            </p:stCondLst>
                            <p:childTnLst>
                              <p:par>
                                <p:cTn id="14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8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001"/>
                            </p:stCondLst>
                            <p:childTnLst>
                              <p:par>
                                <p:cTn id="15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3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9101"/>
                            </p:stCondLst>
                            <p:childTnLst>
                              <p:par>
                                <p:cTn id="15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8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201"/>
                            </p:stCondLst>
                            <p:childTnLst>
                              <p:par>
                                <p:cTn id="16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3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301"/>
                            </p:stCondLst>
                            <p:childTnLst>
                              <p:par>
                                <p:cTn id="16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8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401"/>
                            </p:stCondLst>
                            <p:childTnLst>
                              <p:par>
                                <p:cTn id="17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3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9501"/>
                            </p:stCondLst>
                            <p:childTnLst>
                              <p:par>
                                <p:cTn id="17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8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601"/>
                            </p:stCondLst>
                            <p:childTnLst>
                              <p:par>
                                <p:cTn id="18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3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9701"/>
                            </p:stCondLst>
                            <p:childTnLst>
                              <p:par>
                                <p:cTn id="18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8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9801"/>
                            </p:stCondLst>
                            <p:childTnLst>
                              <p:par>
                                <p:cTn id="19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3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9901"/>
                            </p:stCondLst>
                            <p:childTnLst>
                              <p:par>
                                <p:cTn id="19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8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1"/>
                            </p:stCondLst>
                            <p:childTnLst>
                              <p:par>
                                <p:cTn id="20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03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101"/>
                            </p:stCondLst>
                            <p:childTnLst>
                              <p:par>
                                <p:cTn id="20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08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201"/>
                            </p:stCondLst>
                            <p:childTnLst>
                              <p:par>
                                <p:cTn id="21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13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0301"/>
                            </p:stCondLst>
                            <p:childTnLst>
                              <p:par>
                                <p:cTn id="21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18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401"/>
                            </p:stCondLst>
                            <p:childTnLst>
                              <p:par>
                                <p:cTn id="22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23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501"/>
                            </p:stCondLst>
                            <p:childTnLst>
                              <p:par>
                                <p:cTn id="22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7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28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601"/>
                            </p:stCondLst>
                            <p:childTnLst>
                              <p:par>
                                <p:cTn id="23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33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701"/>
                            </p:stCondLst>
                            <p:childTnLst>
                              <p:par>
                                <p:cTn id="23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38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801"/>
                            </p:stCondLst>
                            <p:childTnLst>
                              <p:par>
                                <p:cTn id="24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43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901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3" grpId="0" animBg="1"/>
      <p:bldP spid="3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55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57400" y="1315506"/>
            <a:ext cx="69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some fish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0306" y="456828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 the question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173" y="488349"/>
            <a:ext cx="2187387" cy="2362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14600" y="4848657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please.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3" b="8979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39" y="2155979"/>
            <a:ext cx="4492380" cy="291403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9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ight Arrow 37">
            <a:hlinkClick r:id="rId7" action="ppaction://hlinksldjump"/>
          </p:cNvPr>
          <p:cNvSpPr/>
          <p:nvPr/>
        </p:nvSpPr>
        <p:spPr>
          <a:xfrm flipH="1">
            <a:off x="-866105" y="6073340"/>
            <a:ext cx="456620" cy="456620"/>
          </a:xfrm>
          <a:prstGeom prst="rightArrow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7" b="1" dirty="0" err="1">
              <a:solidFill>
                <a:srgbClr val="0000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1107" y="266651"/>
            <a:ext cx="2193493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63887" y="266651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012642" y="242848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479747" y="22860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21108" y="1065737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545958" y="106573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38232" y="106573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79747" y="106573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21108" y="1918095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98433" y="191809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038232" y="191809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79747" y="191809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1108" y="2755233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98433" y="2755233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038232" y="2755233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479747" y="2755233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1108" y="3592370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598433" y="3592370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479747" y="359237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Diễm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1108" y="4429507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598433" y="442950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038232" y="442950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479747" y="442950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1108" y="5281865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598433" y="528186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038232" y="528186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479747" y="528186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Chon_nguoi_dua_ra_cau_tra_loi_dung_va_nhanh_n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92138" y="2526923"/>
            <a:ext cx="608827" cy="608827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9767339" y="22860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9767339" y="106573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767339" y="191809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767339" y="2755233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767339" y="359237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67339" y="442950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767339" y="528186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038232" y="3592370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exagon 33">
            <a:hlinkClick r:id="rId9" action="ppaction://hlinksldjump"/>
          </p:cNvPr>
          <p:cNvSpPr/>
          <p:nvPr/>
        </p:nvSpPr>
        <p:spPr>
          <a:xfrm>
            <a:off x="2370122" y="136790"/>
            <a:ext cx="2891929" cy="958903"/>
          </a:xfrm>
          <a:prstGeom prst="hexagon">
            <a:avLst/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56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301"/>
                            </p:stCondLst>
                            <p:childTnLst>
                              <p:par>
                                <p:cTn id="6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68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401"/>
                            </p:stCondLst>
                            <p:childTnLst>
                              <p:par>
                                <p:cTn id="7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3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1"/>
                            </p:stCondLst>
                            <p:childTnLst>
                              <p:par>
                                <p:cTn id="7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601"/>
                            </p:stCondLst>
                            <p:childTnLst>
                              <p:par>
                                <p:cTn id="8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3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701"/>
                            </p:stCondLst>
                            <p:childTnLst>
                              <p:par>
                                <p:cTn id="8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8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801"/>
                            </p:stCondLst>
                            <p:childTnLst>
                              <p:par>
                                <p:cTn id="9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3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901"/>
                            </p:stCondLst>
                            <p:childTnLst>
                              <p:par>
                                <p:cTn id="9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8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1"/>
                            </p:stCondLst>
                            <p:childTnLst>
                              <p:par>
                                <p:cTn id="10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3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101"/>
                            </p:stCondLst>
                            <p:childTnLst>
                              <p:par>
                                <p:cTn id="10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8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201"/>
                            </p:stCondLst>
                            <p:childTnLst>
                              <p:par>
                                <p:cTn id="11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3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301"/>
                            </p:stCondLst>
                            <p:childTnLst>
                              <p:par>
                                <p:cTn id="11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8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401"/>
                            </p:stCondLst>
                            <p:childTnLst>
                              <p:par>
                                <p:cTn id="12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501"/>
                            </p:stCondLst>
                            <p:childTnLst>
                              <p:par>
                                <p:cTn id="12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8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601"/>
                            </p:stCondLst>
                            <p:childTnLst>
                              <p:par>
                                <p:cTn id="13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3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701"/>
                            </p:stCondLst>
                            <p:childTnLst>
                              <p:par>
                                <p:cTn id="13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8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801"/>
                            </p:stCondLst>
                            <p:childTnLst>
                              <p:par>
                                <p:cTn id="14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3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901"/>
                            </p:stCondLst>
                            <p:childTnLst>
                              <p:par>
                                <p:cTn id="14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8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001"/>
                            </p:stCondLst>
                            <p:childTnLst>
                              <p:par>
                                <p:cTn id="15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3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9101"/>
                            </p:stCondLst>
                            <p:childTnLst>
                              <p:par>
                                <p:cTn id="15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8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201"/>
                            </p:stCondLst>
                            <p:childTnLst>
                              <p:par>
                                <p:cTn id="16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3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301"/>
                            </p:stCondLst>
                            <p:childTnLst>
                              <p:par>
                                <p:cTn id="16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8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401"/>
                            </p:stCondLst>
                            <p:childTnLst>
                              <p:par>
                                <p:cTn id="17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3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9501"/>
                            </p:stCondLst>
                            <p:childTnLst>
                              <p:par>
                                <p:cTn id="17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8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601"/>
                            </p:stCondLst>
                            <p:childTnLst>
                              <p:par>
                                <p:cTn id="18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3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9701"/>
                            </p:stCondLst>
                            <p:childTnLst>
                              <p:par>
                                <p:cTn id="18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8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9801"/>
                            </p:stCondLst>
                            <p:childTnLst>
                              <p:par>
                                <p:cTn id="19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3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9901"/>
                            </p:stCondLst>
                            <p:childTnLst>
                              <p:par>
                                <p:cTn id="19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8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1"/>
                            </p:stCondLst>
                            <p:childTnLst>
                              <p:par>
                                <p:cTn id="20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03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101"/>
                            </p:stCondLst>
                            <p:childTnLst>
                              <p:par>
                                <p:cTn id="20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08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201"/>
                            </p:stCondLst>
                            <p:childTnLst>
                              <p:par>
                                <p:cTn id="21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13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0301"/>
                            </p:stCondLst>
                            <p:childTnLst>
                              <p:par>
                                <p:cTn id="21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18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401"/>
                            </p:stCondLst>
                            <p:childTnLst>
                              <p:par>
                                <p:cTn id="22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23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501"/>
                            </p:stCondLst>
                            <p:childTnLst>
                              <p:par>
                                <p:cTn id="22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7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28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601"/>
                            </p:stCondLst>
                            <p:childTnLst>
                              <p:par>
                                <p:cTn id="23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33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701"/>
                            </p:stCondLst>
                            <p:childTnLst>
                              <p:par>
                                <p:cTn id="236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38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801"/>
                            </p:stCondLst>
                            <p:childTnLst>
                              <p:par>
                                <p:cTn id="241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43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901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3" grpId="0" animBg="1"/>
      <p:bldP spid="3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55" grpId="0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2311</TotalTime>
  <Words>1073</Words>
  <Application>Microsoft Office PowerPoint</Application>
  <PresentationFormat>Widescreen</PresentationFormat>
  <Paragraphs>366</Paragraphs>
  <Slides>39</Slides>
  <Notes>6</Notes>
  <HiddenSlides>0</HiddenSlides>
  <MMClips>35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Time new roman</vt:lpstr>
      <vt:lpstr>Impact</vt:lpstr>
      <vt:lpstr>Calibri Light</vt:lpstr>
      <vt:lpstr>Kirang Haerang</vt:lpstr>
      <vt:lpstr>Times New Roman</vt:lpstr>
      <vt:lpstr>Wingdings</vt:lpstr>
      <vt:lpstr>Century Schoolbook</vt:lpstr>
      <vt:lpstr>字魂59号-创粗黑</vt:lpstr>
      <vt:lpstr>Calibri</vt:lpstr>
      <vt:lpstr>Arial</vt:lpstr>
      <vt:lpstr>.VnAristote</vt:lpstr>
      <vt:lpstr>.VnMystical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231</cp:revision>
  <dcterms:created xsi:type="dcterms:W3CDTF">2021-01-08T06:58:09Z</dcterms:created>
  <dcterms:modified xsi:type="dcterms:W3CDTF">2024-03-23T07:45:22Z</dcterms:modified>
</cp:coreProperties>
</file>