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57" r:id="rId4"/>
    <p:sldId id="260" r:id="rId5"/>
    <p:sldId id="259" r:id="rId6"/>
    <p:sldId id="275" r:id="rId7"/>
    <p:sldId id="276" r:id="rId8"/>
    <p:sldId id="277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24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6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8929-EE3B-4EFC-A4D6-FE8AFE8DED95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EB95-A6AD-477D-80BC-943B9E18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Music\Vui-Den-Truong-Nhom-Hoa-T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amboosoft.vn/wp-content/uploads/2018/01/Leduchieu.com-M%E1%BA%ABu-Slide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8916" name="Picture 4" descr="Anh Dong (168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2445"/>
            <a:ext cx="1060162" cy="2857500"/>
          </a:xfrm>
          <a:prstGeom prst="rect">
            <a:avLst/>
          </a:prstGeom>
          <a:noFill/>
        </p:spPr>
      </p:pic>
      <p:pic>
        <p:nvPicPr>
          <p:cNvPr id="38918" name="Picture 6" descr="Anh Dong (168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6998" y="976743"/>
            <a:ext cx="1115002" cy="2857500"/>
          </a:xfrm>
          <a:prstGeom prst="rect">
            <a:avLst/>
          </a:prstGeom>
          <a:noFill/>
        </p:spPr>
      </p:pic>
      <p:pic>
        <p:nvPicPr>
          <p:cNvPr id="38920" name="Picture 8" descr="hình ảnh động Powerpoint dễ thươ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6810" y="0"/>
            <a:ext cx="476250" cy="476250"/>
          </a:xfrm>
          <a:prstGeom prst="rect">
            <a:avLst/>
          </a:prstGeom>
          <a:noFill/>
        </p:spPr>
      </p:pic>
      <p:pic>
        <p:nvPicPr>
          <p:cNvPr id="38922" name="Picture 10" descr="hình ảnh động Powerpoint dễ thươ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01" y="0"/>
            <a:ext cx="476250" cy="476250"/>
          </a:xfrm>
          <a:prstGeom prst="rect">
            <a:avLst/>
          </a:prstGeom>
          <a:noFill/>
        </p:spPr>
      </p:pic>
      <p:pic>
        <p:nvPicPr>
          <p:cNvPr id="12" name="Picture 4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827" y="3771901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7490" y="1631373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1463" y="3144982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8782" y="11049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0" descr="Pictur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6791" y="2306782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88474" y="924791"/>
            <a:ext cx="9653154" cy="66086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195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 CÁC THẦY CÔ VỀ DỰ GIỜ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5311" y="4958834"/>
            <a:ext cx="7324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25610" y="2399262"/>
            <a:ext cx="6781800" cy="110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 dirty="0" err="1" smtClean="0">
                <a:latin typeface="Times New Roman" pitchFamily="18" charset="0"/>
              </a:rPr>
              <a:t>Môn</a:t>
            </a:r>
            <a:r>
              <a:rPr lang="en-US" sz="6600" b="1" dirty="0">
                <a:latin typeface="Times New Roman" pitchFamily="18" charset="0"/>
              </a:rPr>
              <a:t>: </a:t>
            </a:r>
            <a:r>
              <a:rPr lang="en-US" sz="6600" b="1" dirty="0" err="1" smtClean="0">
                <a:latin typeface="Times New Roman" pitchFamily="18" charset="0"/>
              </a:rPr>
              <a:t>Toán</a:t>
            </a:r>
            <a:endParaRPr lang="en-US" sz="6600" b="1" dirty="0">
              <a:latin typeface="Times New Roman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833551" y="3367046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1A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" name="Vui-Den-Truong-Nhom-Hoa-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600"/>
            <a:ext cx="12173527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00" y="152400"/>
            <a:ext cx="119888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86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10791" y="602673"/>
            <a:ext cx="1485900" cy="20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13412" y="581891"/>
            <a:ext cx="2542315" cy="27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91451"/>
              </p:ext>
            </p:extLst>
          </p:nvPr>
        </p:nvGraphicFramePr>
        <p:xfrm>
          <a:off x="3454400" y="1285005"/>
          <a:ext cx="5080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3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 flipV="1">
            <a:off x="4312227" y="1028700"/>
            <a:ext cx="3522518" cy="27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91451"/>
              </p:ext>
            </p:extLst>
          </p:nvPr>
        </p:nvGraphicFramePr>
        <p:xfrm>
          <a:off x="3440546" y="1281541"/>
          <a:ext cx="5080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2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ình nền Powerpoint học tập - Mẫu template Powerpoint chủ đề học tập -  VnDoc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628" name="AutoShape 4" descr="Hình nền Powerpoint học tập - Mẫu template Powerpoint chủ đề học tập -  VnDoc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6630" name="Picture 6" descr="Hình nền Powerpoint học tập - Mẫu template Powerpoint chủ đề học tập -  VnDoc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990600"/>
            <a:ext cx="7376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QUÝ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 CÔ</a:t>
            </a:r>
            <a:endParaRPr lang="en-US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391" y="5912433"/>
            <a:ext cx="1219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8156019" y="3558746"/>
            <a:ext cx="7828365" cy="2825373"/>
            <a:chOff x="-252991" y="3654281"/>
            <a:chExt cx="7828365" cy="2825373"/>
          </a:xfrm>
        </p:grpSpPr>
        <p:pic>
          <p:nvPicPr>
            <p:cNvPr id="11" name="Picture 4" descr="Cartoon Ca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-153578" y="3654281"/>
              <a:ext cx="4646141" cy="1522981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/>
              <a:endPara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13233" y="280885"/>
            <a:ext cx="9528243" cy="1781379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.VnArabia" panose="020B7200000000000000" pitchFamily="34" charset="0"/>
              </a:rPr>
              <a:t>CON TÀU TRI THỨC</a:t>
            </a:r>
            <a:endParaRPr lang="en-US" sz="7200" b="1" dirty="0">
              <a:solidFill>
                <a:srgbClr val="FFFF00"/>
              </a:solidFill>
              <a:latin typeface=".VnArabia" panose="020B7200000000000000" pitchFamily="34" charset="0"/>
            </a:endParaRPr>
          </a:p>
        </p:txBody>
      </p:sp>
      <p:pic>
        <p:nvPicPr>
          <p:cNvPr id="14" name="coi t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pic>
        <p:nvPicPr>
          <p:cNvPr id="17" name="bensound-anewbeginn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96000" y="-1349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72 L 0.87955 0.0236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1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17" dur="1509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8501974" y="3740424"/>
            <a:ext cx="8184047" cy="2604782"/>
            <a:chOff x="-608673" y="3874872"/>
            <a:chExt cx="8184047" cy="2604782"/>
          </a:xfrm>
        </p:grpSpPr>
        <p:pic>
          <p:nvPicPr>
            <p:cNvPr id="1028" name="Picture 4" descr="Cartoon Ca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-608673" y="3996329"/>
              <a:ext cx="3784057" cy="118093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60 – 30 =</a:t>
              </a:r>
              <a:endParaRPr lang="en-US" sz="6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989711" y="543534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i t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411436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14 -0.00972 L 0.12786 0.49792 " pathEditMode="relative" rAng="0" ptsTypes="AA">
                                      <p:cBhvr>
                                        <p:cTn id="3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3 L 1.6711 0.04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44" y="7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18 0.47616 L 0.92877 0.49815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8258785" y="3779337"/>
            <a:ext cx="7931131" cy="2604782"/>
            <a:chOff x="-355757" y="3874872"/>
            <a:chExt cx="7931131" cy="2604782"/>
          </a:xfrm>
        </p:grpSpPr>
        <p:pic>
          <p:nvPicPr>
            <p:cNvPr id="1028" name="Picture 4" descr="Cartoon Ca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-355757" y="3952710"/>
              <a:ext cx="3628417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72 </a:t>
              </a:r>
              <a:r>
                <a:rPr lang="en-US" sz="6600" dirty="0" smtClean="0"/>
                <a:t>– </a:t>
              </a:r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52 =</a:t>
              </a:r>
              <a:endParaRPr lang="en-US" sz="6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030435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i t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76348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65066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81 0.08148 L -0.03776 0.48981 " pathEditMode="relative" rAng="0" ptsTypes="AA">
                                      <p:cBhvr>
                                        <p:cTn id="3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3 L 1.6711 0.04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44" y="7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77 0.47616 L 0.68255 0.49792 " pathEditMode="relative" rAng="0" ptsTypes="AA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8268511" y="3779337"/>
            <a:ext cx="7940857" cy="2604782"/>
            <a:chOff x="-365483" y="3874872"/>
            <a:chExt cx="7940857" cy="2604782"/>
          </a:xfrm>
        </p:grpSpPr>
        <p:pic>
          <p:nvPicPr>
            <p:cNvPr id="1028" name="Picture 4" descr="Cartoon Ca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-365483" y="3952710"/>
              <a:ext cx="3560324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50 </a:t>
              </a:r>
              <a:r>
                <a:rPr lang="en-US" sz="6600" dirty="0" smtClean="0"/>
                <a:t>–</a:t>
              </a:r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 20 =</a:t>
              </a:r>
              <a:endParaRPr lang="en-US" sz="6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296150" y="441460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i t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72292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00550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149 0.07292 L -0.30326 0.49699 " pathEditMode="relative" rAng="0" ptsTypes="AA">
                                      <p:cBhvr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3 L 1.6711 0.040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44" y="7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802 0.49653 L 0.45482 0.49907 " pathEditMode="relative" rAng="0" ptsTypes="AA"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745" y="855522"/>
            <a:ext cx="3956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TOÁN: 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533400" y="762000"/>
            <a:ext cx="609600" cy="609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8300" y="18045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– 20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55" y="1600778"/>
            <a:ext cx="319000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3135" y="1597316"/>
            <a:ext cx="131618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446" y="2185553"/>
            <a:ext cx="2743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60 – 20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2864" y="2185553"/>
            <a:ext cx="175606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627" y="3456077"/>
            <a:ext cx="356061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70 – 50  =</a:t>
            </a:r>
          </a:p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90 – 70  =</a:t>
            </a: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40 – 10  =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573" y="3445686"/>
            <a:ext cx="3491345" cy="230832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80 – 10 =</a:t>
            </a:r>
          </a:p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60 – 50  =</a:t>
            </a: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90 – 20  =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8025" y="3393731"/>
            <a:ext cx="3843865" cy="2308324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40 –  30 =</a:t>
            </a:r>
          </a:p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70 – 30 =</a:t>
            </a: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70 – 40 =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533400" y="294405"/>
            <a:ext cx="609600" cy="609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94405"/>
            <a:ext cx="434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6327" y="1080654"/>
            <a:ext cx="2223655" cy="144433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92 – 72</a:t>
            </a:r>
          </a:p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65 – 25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2874" y="1066800"/>
            <a:ext cx="2223655" cy="144433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86 – 64</a:t>
            </a:r>
          </a:p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77 – 53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78188" y="2975259"/>
            <a:ext cx="1258165" cy="1754326"/>
            <a:chOff x="1676398" y="2724150"/>
            <a:chExt cx="1258165" cy="1754326"/>
          </a:xfrm>
        </p:grpSpPr>
        <p:sp>
          <p:nvSpPr>
            <p:cNvPr id="9" name="TextBox 8"/>
            <p:cNvSpPr txBox="1"/>
            <p:nvPr/>
          </p:nvSpPr>
          <p:spPr>
            <a:xfrm>
              <a:off x="2057400" y="2724150"/>
              <a:ext cx="8771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92</a:t>
              </a:r>
            </a:p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72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398" y="276471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05655" y="469806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473036" y="4623950"/>
            <a:ext cx="768927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94487" y="2940621"/>
            <a:ext cx="1258165" cy="1754326"/>
            <a:chOff x="1676398" y="2724150"/>
            <a:chExt cx="1258165" cy="1754326"/>
          </a:xfrm>
        </p:grpSpPr>
        <p:sp>
          <p:nvSpPr>
            <p:cNvPr id="38" name="TextBox 37"/>
            <p:cNvSpPr txBox="1"/>
            <p:nvPr/>
          </p:nvSpPr>
          <p:spPr>
            <a:xfrm>
              <a:off x="2057400" y="2724150"/>
              <a:ext cx="8771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6398" y="276471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21954" y="466342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89335" y="4589312"/>
            <a:ext cx="768927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37604" y="2899057"/>
            <a:ext cx="1258165" cy="1754326"/>
            <a:chOff x="1676398" y="2724150"/>
            <a:chExt cx="1258165" cy="1754326"/>
          </a:xfrm>
        </p:grpSpPr>
        <p:sp>
          <p:nvSpPr>
            <p:cNvPr id="43" name="TextBox 42"/>
            <p:cNvSpPr txBox="1"/>
            <p:nvPr/>
          </p:nvSpPr>
          <p:spPr>
            <a:xfrm>
              <a:off x="2057400" y="2724150"/>
              <a:ext cx="8771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86</a:t>
              </a:r>
            </a:p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6398" y="276471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517026" y="462185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6532452" y="4547748"/>
            <a:ext cx="768927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872901" y="2899057"/>
            <a:ext cx="1258165" cy="1754326"/>
            <a:chOff x="1676398" y="2724150"/>
            <a:chExt cx="1258165" cy="1754326"/>
          </a:xfrm>
        </p:grpSpPr>
        <p:sp>
          <p:nvSpPr>
            <p:cNvPr id="48" name="TextBox 47"/>
            <p:cNvSpPr txBox="1"/>
            <p:nvPr/>
          </p:nvSpPr>
          <p:spPr>
            <a:xfrm>
              <a:off x="2057400" y="2724150"/>
              <a:ext cx="8771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77</a:t>
              </a:r>
            </a:p>
            <a:p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6398" y="2764710"/>
              <a:ext cx="5261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200368" y="462185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8267749" y="4547748"/>
            <a:ext cx="768927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24" grpId="0"/>
      <p:bldP spid="40" grpId="0"/>
      <p:bldP spid="45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5400"/>
            <a:ext cx="12191999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19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2" y="2129136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7536" y="2209801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82180"/>
            <a:ext cx="6096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582180"/>
            <a:ext cx="6096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800" y="5191780"/>
            <a:ext cx="6096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44056" y="5191780"/>
            <a:ext cx="62394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4456" y="5191780"/>
            <a:ext cx="6096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424" y="5953780"/>
            <a:ext cx="6096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238</Words>
  <Application>Microsoft Office PowerPoint</Application>
  <PresentationFormat>Widescreen</PresentationFormat>
  <Paragraphs>82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.VnArabia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 KIM AN</cp:lastModifiedBy>
  <cp:revision>41</cp:revision>
  <dcterms:created xsi:type="dcterms:W3CDTF">2021-01-25T14:17:44Z</dcterms:created>
  <dcterms:modified xsi:type="dcterms:W3CDTF">2023-03-29T01:24:41Z</dcterms:modified>
</cp:coreProperties>
</file>