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8"/>
  </p:notesMasterIdLst>
  <p:sldIdLst>
    <p:sldId id="396" r:id="rId3"/>
    <p:sldId id="384" r:id="rId4"/>
    <p:sldId id="264" r:id="rId5"/>
    <p:sldId id="430" r:id="rId6"/>
    <p:sldId id="389" r:id="rId7"/>
    <p:sldId id="374" r:id="rId8"/>
    <p:sldId id="431" r:id="rId9"/>
    <p:sldId id="387" r:id="rId10"/>
    <p:sldId id="424" r:id="rId11"/>
    <p:sldId id="428" r:id="rId12"/>
    <p:sldId id="432" r:id="rId13"/>
    <p:sldId id="391" r:id="rId14"/>
    <p:sldId id="433" r:id="rId15"/>
    <p:sldId id="386" r:id="rId16"/>
    <p:sldId id="3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72" d="100"/>
          <a:sy n="72" d="100"/>
        </p:scale>
        <p:origin x="756"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60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8860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18DBF4-8F29-36BC-B338-645EAE379CD5}"/>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344CF8-8860-331F-D51D-E071E084A2DA}"/>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9B01D-8147-CF1C-7DB6-EF50C6C3FE48}"/>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3FCCEF-422D-4D15-A2BA-E550D05343C6}"/>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FD1904-2D3E-9CE7-E4A7-027B8F5709C0}"/>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7AEEE6-A20E-0343-86EE-24869D53277E}"/>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6" name="Footer Placeholder 5">
            <a:extLst>
              <a:ext uri="{FF2B5EF4-FFF2-40B4-BE49-F238E27FC236}">
                <a16:creationId xmlns:a16="http://schemas.microsoft.com/office/drawing/2014/main" xmlns=""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C8DF9C-E9ED-C0E2-6177-2D9286E6B9A5}"/>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8" name="Footer Placeholder 7">
            <a:extLst>
              <a:ext uri="{FF2B5EF4-FFF2-40B4-BE49-F238E27FC236}">
                <a16:creationId xmlns:a16="http://schemas.microsoft.com/office/drawing/2014/main" xmlns=""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699638-A893-C3FF-5689-8B07F8D031AA}"/>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4" name="Footer Placeholder 3">
            <a:extLst>
              <a:ext uri="{FF2B5EF4-FFF2-40B4-BE49-F238E27FC236}">
                <a16:creationId xmlns:a16="http://schemas.microsoft.com/office/drawing/2014/main" xmlns=""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D22DB5-B603-E20A-F86D-A640AB038BD9}"/>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3" name="Footer Placeholder 2">
            <a:extLst>
              <a:ext uri="{FF2B5EF4-FFF2-40B4-BE49-F238E27FC236}">
                <a16:creationId xmlns:a16="http://schemas.microsoft.com/office/drawing/2014/main" xmlns=""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001FA6-8826-0E6F-8EC2-FA5AE89E58BD}"/>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6" name="Footer Placeholder 5">
            <a:extLst>
              <a:ext uri="{FF2B5EF4-FFF2-40B4-BE49-F238E27FC236}">
                <a16:creationId xmlns:a16="http://schemas.microsoft.com/office/drawing/2014/main" xmlns=""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4D227C-4E06-EEED-7ED8-3527EC497416}"/>
              </a:ext>
            </a:extLst>
          </p:cNvPr>
          <p:cNvSpPr>
            <a:spLocks noGrp="1"/>
          </p:cNvSpPr>
          <p:nvPr>
            <p:ph type="dt" sz="half" idx="10"/>
          </p:nvPr>
        </p:nvSpPr>
        <p:spPr/>
        <p:txBody>
          <a:bodyPr/>
          <a:lstStyle/>
          <a:p>
            <a:fld id="{70A3FBA0-BC9C-413C-ADF3-9E6E8E6BC096}" type="datetimeFigureOut">
              <a:rPr lang="en-US" smtClean="0"/>
              <a:t>3/31/2024</a:t>
            </a:fld>
            <a:endParaRPr lang="en-US"/>
          </a:p>
        </p:txBody>
      </p:sp>
      <p:sp>
        <p:nvSpPr>
          <p:cNvPr id="6" name="Footer Placeholder 5">
            <a:extLst>
              <a:ext uri="{FF2B5EF4-FFF2-40B4-BE49-F238E27FC236}">
                <a16:creationId xmlns:a16="http://schemas.microsoft.com/office/drawing/2014/main" xmlns=""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3/31/2024</a:t>
            </a:fld>
            <a:endParaRPr lang="en-US"/>
          </a:p>
        </p:txBody>
      </p:sp>
      <p:sp>
        <p:nvSpPr>
          <p:cNvPr id="5" name="Footer Placeholder 4">
            <a:extLst>
              <a:ext uri="{FF2B5EF4-FFF2-40B4-BE49-F238E27FC236}">
                <a16:creationId xmlns:a16="http://schemas.microsoft.com/office/drawing/2014/main" xmlns=""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xmlns="" id="{CC89365D-CA6E-F225-1DBF-4CAA27405F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xmlns=""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xmlns="" id="{D6A00A20-EDD6-3102-B8FC-545A34488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xmlns=""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xmlns=""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xmlns=""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xmlns=""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xmlns=""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pic>
        <p:nvPicPr>
          <p:cNvPr id="9" name="Picture 8">
            <a:extLst>
              <a:ext uri="{FF2B5EF4-FFF2-40B4-BE49-F238E27FC236}">
                <a16:creationId xmlns:a16="http://schemas.microsoft.com/office/drawing/2014/main" xmlns=""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xmlns=""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xmlns=""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xmlns="" id="{66AF5616-8F7F-2988-AA1C-711787177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xmlns=""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xmlns=""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xmlns=""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xmlns=""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xmlns=""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xmlns=""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xmlns="" id="{2C1DA928-5E51-1A29-F6AF-54E447785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xmlns=""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xmlns=""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xmlns=""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xmlns=""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xmlns="" id="{1A90E774-7EC0-08B7-6E58-3A85282D0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xmlns=""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xmlns=""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xmlns=""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xmlns="" id="{6805F7D4-EB8D-B1AE-BE86-A48FBD8EC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xmlns=""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xmlns="" id="{40AAC032-26EA-31F5-A274-D65B22F8E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xmlns=""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xmlns=""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xmlns=""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xmlns=""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xmlns="" id="{2C1DA928-5E51-1A29-F6AF-54E447785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xmlns=""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xmlns=""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xmlns=""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xmlns=""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xmlns=""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xmlns=""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xmlns=""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xmlns=""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xmlns=""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xmlns=""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xmlns=""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xmlns=""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xmlns=""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xmlns=""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xmlns=""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xmlns=""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xmlns=""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xmlns=""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xmlns="" id="{D040ADAD-EA34-6D82-2D8A-CF1F80F12E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xmlns=""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xmlns=""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xmlns=""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2383</TotalTime>
  <Words>262</Words>
  <Application>Microsoft Office PowerPoint</Application>
  <PresentationFormat>Widescreen</PresentationFormat>
  <Paragraphs>19</Paragraphs>
  <Slides>15</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PC</cp:lastModifiedBy>
  <cp:revision>63</cp:revision>
  <dcterms:created xsi:type="dcterms:W3CDTF">2022-07-08T02:51:20Z</dcterms:created>
  <dcterms:modified xsi:type="dcterms:W3CDTF">2024-03-31T15:13:42Z</dcterms:modified>
</cp:coreProperties>
</file>