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24" r:id="rId4"/>
    <p:sldMasterId id="2147483736" r:id="rId5"/>
    <p:sldMasterId id="2147483749" r:id="rId6"/>
  </p:sldMasterIdLst>
  <p:notesMasterIdLst>
    <p:notesMasterId r:id="rId26"/>
  </p:notesMasterIdLst>
  <p:sldIdLst>
    <p:sldId id="761" r:id="rId7"/>
    <p:sldId id="259" r:id="rId8"/>
    <p:sldId id="283" r:id="rId9"/>
    <p:sldId id="284" r:id="rId10"/>
    <p:sldId id="757" r:id="rId11"/>
    <p:sldId id="257" r:id="rId12"/>
    <p:sldId id="263" r:id="rId13"/>
    <p:sldId id="275" r:id="rId14"/>
    <p:sldId id="276" r:id="rId15"/>
    <p:sldId id="294" r:id="rId16"/>
    <p:sldId id="272" r:id="rId17"/>
    <p:sldId id="758" r:id="rId18"/>
    <p:sldId id="267" r:id="rId19"/>
    <p:sldId id="759" r:id="rId20"/>
    <p:sldId id="760" r:id="rId21"/>
    <p:sldId id="386" r:id="rId22"/>
    <p:sldId id="260" r:id="rId23"/>
    <p:sldId id="273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1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52B14-1E58-4420-B390-F84ECC03EBB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E0A85-3551-475C-9F21-C90D298B6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5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40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224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42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807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688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47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09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539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65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6050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671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885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578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440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715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58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54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9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38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92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482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1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62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133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462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632867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92299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06203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9297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57797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73309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2461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499833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4038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003544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40701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1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40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0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8" r:id="rId5"/>
    <p:sldLayoutId id="2147483672" r:id="rId6"/>
    <p:sldLayoutId id="2147483673" r:id="rId7"/>
    <p:sldLayoutId id="2147483684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5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01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10" r:id="rId6"/>
    <p:sldLayoutId id="2147483711" r:id="rId7"/>
    <p:sldLayoutId id="2147483721" r:id="rId8"/>
    <p:sldLayoutId id="2147483722" r:id="rId9"/>
    <p:sldLayoutId id="214748372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68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56473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3" Type="http://schemas.openxmlformats.org/officeDocument/2006/relationships/image" Target="../media/image10.svg"/><Relationship Id="rId21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5" Type="http://schemas.openxmlformats.org/officeDocument/2006/relationships/image" Target="../media/image32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sv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.wdp"/><Relationship Id="rId7" Type="http://schemas.openxmlformats.org/officeDocument/2006/relationships/image" Target="../media/image39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1200" y="685800"/>
            <a:ext cx="11176000" cy="58402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1871" y="888259"/>
            <a:ext cx="10518929" cy="54931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55173" flipH="1">
            <a:off x="10390693" y="477025"/>
            <a:ext cx="1076608" cy="1257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1374" y="1877517"/>
            <a:ext cx="650941" cy="8173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531" y="5211455"/>
            <a:ext cx="1447867" cy="17024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14220" y="5222150"/>
            <a:ext cx="1376437" cy="14614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611923" y="1945407"/>
            <a:ext cx="1534611" cy="8426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926260" flipV="1">
            <a:off x="10672938" y="1158342"/>
            <a:ext cx="1258999" cy="10461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841029">
            <a:off x="542248" y="596064"/>
            <a:ext cx="635017" cy="60846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755759">
            <a:off x="3840110" y="6131002"/>
            <a:ext cx="513333" cy="491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A6F648-3364-425F-A2B1-AB083C91B506}"/>
              </a:ext>
            </a:extLst>
          </p:cNvPr>
          <p:cNvSpPr txBox="1"/>
          <p:nvPr/>
        </p:nvSpPr>
        <p:spPr>
          <a:xfrm>
            <a:off x="304801" y="444585"/>
            <a:ext cx="12191999" cy="51296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933" b="1" dirty="0">
                <a:ln/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933" b="1" dirty="0">
                <a:ln/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933" b="1" dirty="0">
                <a:ln/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ĐẠI QUANG</a:t>
            </a:r>
          </a:p>
        </p:txBody>
      </p:sp>
      <p:sp>
        <p:nvSpPr>
          <p:cNvPr id="17" name="WordArt 9">
            <a:extLst>
              <a:ext uri="{FF2B5EF4-FFF2-40B4-BE49-F238E27FC236}">
                <a16:creationId xmlns:a16="http://schemas.microsoft.com/office/drawing/2014/main" id="{FC3BEC85-EB0A-4593-B5E7-1BDD32F775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4618" y="3264539"/>
            <a:ext cx="8266942" cy="971530"/>
          </a:xfrm>
          <a:prstGeom prst="rect">
            <a:avLst/>
          </a:prstGeom>
          <a:scene3d>
            <a:camera prst="obliqueTopLeft"/>
            <a:lightRig rig="threePt" dir="t"/>
          </a:scene3d>
        </p:spPr>
        <p:txBody>
          <a:bodyPr wrap="none" numCol="1" fromWordArt="1">
            <a:prstTxWarp prst="textPlain">
              <a:avLst>
                <a:gd name="adj" fmla="val 49880"/>
              </a:avLst>
            </a:prstTxWarp>
            <a:scene3d>
              <a:camera prst="legacyObliqueTopLeft"/>
              <a:lightRig rig="legacyFlat3" dir="t"/>
            </a:scene3d>
            <a:sp3d extrusionH="4302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vi-VN" sz="1867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Môn : </a:t>
            </a:r>
            <a:r>
              <a:rPr lang="en-US" sz="1867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HĐTN</a:t>
            </a:r>
            <a:r>
              <a:rPr lang="vi-VN" sz="1867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– Lớp </a:t>
            </a:r>
            <a:r>
              <a:rPr lang="en-US" sz="1867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endParaRPr lang="vi-VN" sz="1867" kern="10" dirty="0">
              <a:ln w="9525"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71131E-D153-422C-AFC8-79F5798C2476}"/>
              </a:ext>
            </a:extLst>
          </p:cNvPr>
          <p:cNvSpPr/>
          <p:nvPr/>
        </p:nvSpPr>
        <p:spPr>
          <a:xfrm>
            <a:off x="-49048" y="2215242"/>
            <a:ext cx="12452394" cy="1071700"/>
          </a:xfrm>
          <a:prstGeom prst="rect">
            <a:avLst/>
          </a:prstGeom>
          <a:effectLst/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68398">
              <a:defRPr/>
            </a:pPr>
            <a:r>
              <a:rPr lang="en-US" sz="3600" b="1" dirty="0">
                <a:ln/>
                <a:solidFill>
                  <a:srgbClr val="0000FF"/>
                </a:solidFill>
                <a:latin typeface="Times New Roman" pitchFamily="18" charset="0"/>
              </a:rPr>
              <a:t>CHÀO MỪNG QUÝ THẦY CÔ</a:t>
            </a:r>
          </a:p>
          <a:p>
            <a:pPr algn="ctr" defTabSz="968398">
              <a:defRPr/>
            </a:pPr>
            <a:r>
              <a:rPr lang="en-US" sz="3600" b="1" dirty="0">
                <a:ln/>
                <a:solidFill>
                  <a:srgbClr val="0000FF"/>
                </a:solidFill>
                <a:latin typeface="Times New Roman" pitchFamily="18" charset="0"/>
              </a:rPr>
              <a:t>VỀ DỰ GIỜ THĂM LỚP 3A</a:t>
            </a:r>
          </a:p>
        </p:txBody>
      </p:sp>
      <p:sp>
        <p:nvSpPr>
          <p:cNvPr id="21" name="WordArt 20">
            <a:extLst>
              <a:ext uri="{FF2B5EF4-FFF2-40B4-BE49-F238E27FC236}">
                <a16:creationId xmlns:a16="http://schemas.microsoft.com/office/drawing/2014/main" id="{2E826A27-5DCB-40CE-92A5-32927FBFFB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29498" y="5557975"/>
            <a:ext cx="5800943" cy="113814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r>
              <a:rPr lang="en-US" sz="24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Giáo</a:t>
            </a:r>
            <a:r>
              <a:rPr lang="en-US" sz="24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viên</a:t>
            </a:r>
            <a:r>
              <a:rPr lang="en-US" sz="24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24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Nguyễn</a:t>
            </a:r>
            <a:r>
              <a:rPr lang="en-US" sz="24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Thị</a:t>
            </a:r>
            <a:r>
              <a:rPr lang="en-US" sz="24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Thu </a:t>
            </a:r>
            <a:r>
              <a:rPr lang="en-US" sz="24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Hà</a:t>
            </a:r>
            <a:endParaRPr lang="en-US" sz="2400" b="1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  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0100380-0BFA-4DD1-B807-142FA4047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149217" flipH="1">
            <a:off x="1209842" y="342819"/>
            <a:ext cx="1076608" cy="1257185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F9425E05-12F8-427A-84A6-2F08D45F167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981402">
            <a:off x="9652866" y="1050752"/>
            <a:ext cx="594471" cy="594471"/>
          </a:xfrm>
          <a:prstGeom prst="rect">
            <a:avLst/>
          </a:prstGeom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964ED14C-E809-4D9B-9C2C-30DECAA36A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981402">
            <a:off x="2296955" y="1396734"/>
            <a:ext cx="594471" cy="594471"/>
          </a:xfrm>
          <a:prstGeom prst="rect">
            <a:avLst/>
          </a:prstGeom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12ED913B-B4BF-4AF0-92EC-A8A05A50154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981402">
            <a:off x="5295569" y="2439315"/>
            <a:ext cx="594471" cy="594471"/>
          </a:xfrm>
          <a:prstGeom prst="rect">
            <a:avLst/>
          </a:prstGeom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C758A608-8249-4099-80C4-99A09752205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981402">
            <a:off x="9022081" y="2588507"/>
            <a:ext cx="594471" cy="594471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2D08A58D-234A-4B74-94FA-76AA45C807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3947086">
            <a:off x="9995409" y="4635834"/>
            <a:ext cx="483681" cy="483681"/>
          </a:xfrm>
          <a:prstGeom prst="rect">
            <a:avLst/>
          </a:prstGeom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6A2473EE-21C3-4ACC-885A-6B109F081C0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3947086">
            <a:off x="1938086" y="5579556"/>
            <a:ext cx="483681" cy="483681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56CF0FB8-BE91-4628-95B9-9034FA12209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3947086">
            <a:off x="9995409" y="270602"/>
            <a:ext cx="483681" cy="483681"/>
          </a:xfrm>
          <a:prstGeom prst="rect">
            <a:avLst/>
          </a:prstGeom>
        </p:spPr>
      </p:pic>
      <p:pic>
        <p:nvPicPr>
          <p:cNvPr id="30" name="Picture 11">
            <a:extLst>
              <a:ext uri="{FF2B5EF4-FFF2-40B4-BE49-F238E27FC236}">
                <a16:creationId xmlns:a16="http://schemas.microsoft.com/office/drawing/2014/main" id="{47867082-A51D-45AD-834D-3E2B76A644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3947086">
            <a:off x="339906" y="3644368"/>
            <a:ext cx="483681" cy="48368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821C86A-9548-4092-9AF0-1A585EDA1EA5}"/>
              </a:ext>
            </a:extLst>
          </p:cNvPr>
          <p:cNvSpPr/>
          <p:nvPr/>
        </p:nvSpPr>
        <p:spPr>
          <a:xfrm>
            <a:off x="-1789471" y="117984"/>
            <a:ext cx="1514167" cy="16813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Sinh hoạt bất tiện, đôi khi phải nhờ đến sự giúp đỡ của người khác.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người khả năng tiếp thu bị hạn chế, mất nhiều thời gian và công sức hơn trong quá trình học tập.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488162"/>
            <a:chOff x="674228" y="4862098"/>
            <a:chExt cx="5343799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 khăn khi tìm kiếm việc làm và lựa chọn công việc phù hợp.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247BC91E-F17E-4FD6-B2AB-109CFA522DD4}"/>
              </a:ext>
            </a:extLst>
          </p:cNvPr>
          <p:cNvGrpSpPr/>
          <p:nvPr/>
        </p:nvGrpSpPr>
        <p:grpSpPr>
          <a:xfrm>
            <a:off x="1028700" y="4474363"/>
            <a:ext cx="9982200" cy="492375"/>
            <a:chOff x="674228" y="4862098"/>
            <a:chExt cx="5343799" cy="1240689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 tâm lý mặc cảm, không dám nghĩ đến chuyện kết hôn.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51792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gặp khó khăn trong việc hoà nhập cộng đồng.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A73E722-E021-4762-AED2-750D4D91A3E8}"/>
              </a:ext>
            </a:extLst>
          </p:cNvPr>
          <p:cNvSpPr/>
          <p:nvPr/>
        </p:nvSpPr>
        <p:spPr>
          <a:xfrm>
            <a:off x="-1700981" y="196645"/>
            <a:ext cx="1582993" cy="17108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công việc họ có thể làm được: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3562350" y="1581150"/>
            <a:ext cx="3829050" cy="561976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động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7FECD06D-C369-4A01-AEF1-389394006928}"/>
              </a:ext>
            </a:extLst>
          </p:cNvPr>
          <p:cNvGrpSpPr/>
          <p:nvPr/>
        </p:nvGrpSpPr>
        <p:grpSpPr>
          <a:xfrm>
            <a:off x="3562350" y="2390775"/>
            <a:ext cx="3829050" cy="561976"/>
            <a:chOff x="674228" y="4862098"/>
            <a:chExt cx="5343799" cy="1230073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D7238406-DBC6-4C1A-B548-E6DB3398F0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0954FAEC-DF64-446E-815D-DF0651C510A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Giáo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1">
            <a:extLst>
              <a:ext uri="{FF2B5EF4-FFF2-40B4-BE49-F238E27FC236}">
                <a16:creationId xmlns:a16="http://schemas.microsoft.com/office/drawing/2014/main" id="{7E98E6D5-CADE-4245-82AB-679349EE32E9}"/>
              </a:ext>
            </a:extLst>
          </p:cNvPr>
          <p:cNvGrpSpPr/>
          <p:nvPr/>
        </p:nvGrpSpPr>
        <p:grpSpPr>
          <a:xfrm>
            <a:off x="2895600" y="3152775"/>
            <a:ext cx="5648325" cy="866351"/>
            <a:chOff x="674228" y="4862098"/>
            <a:chExt cx="5343799" cy="1896300"/>
          </a:xfrm>
        </p:grpSpPr>
        <p:sp>
          <p:nvSpPr>
            <p:cNvPr id="24" name="Rectangle: Rounded Corners 2">
              <a:extLst>
                <a:ext uri="{FF2B5EF4-FFF2-40B4-BE49-F238E27FC236}">
                  <a16:creationId xmlns:a16="http://schemas.microsoft.com/office/drawing/2014/main" id="{430C2926-060B-4207-B2E3-9F04352EF9E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9CAD842A-D4D5-47A6-8DB4-D5B640FFE122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Sản xuất các sản phẩm thủ công.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1">
            <a:extLst>
              <a:ext uri="{FF2B5EF4-FFF2-40B4-BE49-F238E27FC236}">
                <a16:creationId xmlns:a16="http://schemas.microsoft.com/office/drawing/2014/main" id="{A083FB2D-6645-444A-962D-ABDF3337646B}"/>
              </a:ext>
            </a:extLst>
          </p:cNvPr>
          <p:cNvGrpSpPr/>
          <p:nvPr/>
        </p:nvGrpSpPr>
        <p:grpSpPr>
          <a:xfrm>
            <a:off x="3581400" y="3905250"/>
            <a:ext cx="3829050" cy="561976"/>
            <a:chOff x="674228" y="4862098"/>
            <a:chExt cx="5343799" cy="1230073"/>
          </a:xfrm>
        </p:grpSpPr>
        <p:sp>
          <p:nvSpPr>
            <p:cNvPr id="27" name="Rectangle: Rounded Corners 2">
              <a:extLst>
                <a:ext uri="{FF2B5EF4-FFF2-40B4-BE49-F238E27FC236}">
                  <a16:creationId xmlns:a16="http://schemas.microsoft.com/office/drawing/2014/main" id="{FD1CE382-E929-4DE4-BD10-36791DB168F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4CCB8911-404A-4075-821C-88FDC40DCED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Đánh đàn, ca hát.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1">
            <a:extLst>
              <a:ext uri="{FF2B5EF4-FFF2-40B4-BE49-F238E27FC236}">
                <a16:creationId xmlns:a16="http://schemas.microsoft.com/office/drawing/2014/main" id="{4811739A-346E-417F-9E07-156C3A06EDF1}"/>
              </a:ext>
            </a:extLst>
          </p:cNvPr>
          <p:cNvGrpSpPr/>
          <p:nvPr/>
        </p:nvGrpSpPr>
        <p:grpSpPr>
          <a:xfrm>
            <a:off x="3638550" y="4686300"/>
            <a:ext cx="3829050" cy="561976"/>
            <a:chOff x="674228" y="4862098"/>
            <a:chExt cx="5343799" cy="1230073"/>
          </a:xfrm>
        </p:grpSpPr>
        <p:sp>
          <p:nvSpPr>
            <p:cNvPr id="30" name="Rectangle: Rounded Corners 2">
              <a:extLst>
                <a:ext uri="{FF2B5EF4-FFF2-40B4-BE49-F238E27FC236}">
                  <a16:creationId xmlns:a16="http://schemas.microsoft.com/office/drawing/2014/main" id="{D6C4DED1-9712-4301-B408-CB588B6FB20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920550AD-7D73-4ACF-81D5-59CB2AEE3A0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Mát-xa, bấm huyệt.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299097F-195B-401F-8029-DA4E6C065292}"/>
              </a:ext>
            </a:extLst>
          </p:cNvPr>
          <p:cNvSpPr/>
          <p:nvPr/>
        </p:nvSpPr>
        <p:spPr>
          <a:xfrm>
            <a:off x="-1700981" y="196645"/>
            <a:ext cx="1582993" cy="17108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14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5DB9C0-6840-6959-63C9-7DEE63EF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38" y="3331930"/>
            <a:ext cx="2627604" cy="3078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1CC8A5-9943-44B2-8AB8-3874E88C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364" y="3311559"/>
            <a:ext cx="6370872" cy="21398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9C470B-9E06-453F-AECB-B7B3BC32BCB1}"/>
              </a:ext>
            </a:extLst>
          </p:cNvPr>
          <p:cNvSpPr/>
          <p:nvPr/>
        </p:nvSpPr>
        <p:spPr>
          <a:xfrm>
            <a:off x="-1700981" y="196645"/>
            <a:ext cx="1582993" cy="17108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35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288B6BAC-4DEC-4D03-ACEB-EA5EE5DCDCF2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21C51A-1F2C-43AA-A777-4E639F49DD43}"/>
              </a:ext>
            </a:extLst>
          </p:cNvPr>
          <p:cNvGrpSpPr/>
          <p:nvPr/>
        </p:nvGrpSpPr>
        <p:grpSpPr>
          <a:xfrm>
            <a:off x="7032717" y="3929761"/>
            <a:ext cx="3197033" cy="2272284"/>
            <a:chOff x="781262" y="3217613"/>
            <a:chExt cx="4761331" cy="38556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DAD02F-A39E-4B1A-9C27-05D6E089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1DECD7B-9719-4500-8B16-CF70BC1529ED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EC38E6-A1BE-4EB6-A1C3-8044E67F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004" y="1952624"/>
            <a:ext cx="5177433" cy="1857375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0C646EBC-C5A8-4047-9F48-1892A63FB051}"/>
              </a:ext>
            </a:extLst>
          </p:cNvPr>
          <p:cNvGrpSpPr/>
          <p:nvPr/>
        </p:nvGrpSpPr>
        <p:grpSpPr>
          <a:xfrm>
            <a:off x="1047750" y="1543050"/>
            <a:ext cx="4991100" cy="1304501"/>
            <a:chOff x="674228" y="4862098"/>
            <a:chExt cx="5343799" cy="1896300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id="{3D0BA41C-B775-4CE2-8529-9159E1A4884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888E0515-73E4-45A4-A6C1-375D3683333B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hiểu về người khuyết tật để có sự đóng 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66A53972-DD27-484D-8372-40C658A7050B}"/>
              </a:ext>
            </a:extLst>
          </p:cNvPr>
          <p:cNvGrpSpPr/>
          <p:nvPr/>
        </p:nvGrpSpPr>
        <p:grpSpPr>
          <a:xfrm>
            <a:off x="1095375" y="2590799"/>
            <a:ext cx="4991100" cy="884231"/>
            <a:chOff x="674228" y="4862098"/>
            <a:chExt cx="5343799" cy="1285371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id="{06112A85-A6A5-45A5-BDD5-734C3D306DD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7CB18923-5F3E-4F04-A718-062496B4CB74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D3AD9456-35AE-44D0-981D-614C296E6EDB}"/>
              </a:ext>
            </a:extLst>
          </p:cNvPr>
          <p:cNvGrpSpPr/>
          <p:nvPr/>
        </p:nvGrpSpPr>
        <p:grpSpPr>
          <a:xfrm>
            <a:off x="647700" y="3629024"/>
            <a:ext cx="5762624" cy="1253563"/>
            <a:chOff x="674228" y="4862098"/>
            <a:chExt cx="5343799" cy="1822254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id="{48BD5805-00C9-45AC-A3E1-01DCCE3BE47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25D00DE-F272-4605-AAE1-0DAF9475773D}"/>
              </a:ext>
            </a:extLst>
          </p:cNvPr>
          <p:cNvSpPr/>
          <p:nvPr/>
        </p:nvSpPr>
        <p:spPr>
          <a:xfrm>
            <a:off x="-1700981" y="196645"/>
            <a:ext cx="1582993" cy="17108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40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3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6" y="3895725"/>
            <a:ext cx="2560309" cy="2560309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2686050" y="1459978"/>
            <a:ext cx="9373870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3162300" y="2218666"/>
            <a:ext cx="83439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chúng ta đều có thể bày tỏ sự quan tâm và chia sẻ cùng các bạn khó khăn Và chính chúng ta cũng học hỏi được t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ừ</a:t>
            </a: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họ nhiều điều, nhiều cách để thể hiện mình.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627DA44-5053-7B2F-C920-3FB63202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99" y="3322320"/>
            <a:ext cx="2725148" cy="307874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569BD0-B839-4D7A-B453-A05A5736B448}"/>
              </a:ext>
            </a:extLst>
          </p:cNvPr>
          <p:cNvSpPr/>
          <p:nvPr/>
        </p:nvSpPr>
        <p:spPr>
          <a:xfrm>
            <a:off x="-1700981" y="196645"/>
            <a:ext cx="1582993" cy="17108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40269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5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ùng người thân tìm hiểu thêm về những người khuyết tật cần được hỗ trợ quanh em và thực hiện các việc trong kế hoạch giúp đỡ người khuyết tật.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99EBD8F-572D-46A4-843C-84D97B955DEA}"/>
              </a:ext>
            </a:extLst>
          </p:cNvPr>
          <p:cNvSpPr/>
          <p:nvPr/>
        </p:nvSpPr>
        <p:spPr>
          <a:xfrm>
            <a:off x="-1700981" y="196645"/>
            <a:ext cx="1582993" cy="17108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198B05-D298-459E-A33E-4F5135524B58}"/>
              </a:ext>
            </a:extLst>
          </p:cNvPr>
          <p:cNvSpPr/>
          <p:nvPr/>
        </p:nvSpPr>
        <p:spPr>
          <a:xfrm>
            <a:off x="-1700981" y="196645"/>
            <a:ext cx="1582993" cy="17108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E94A52-2061-45FA-8A9A-B5360287F010}"/>
              </a:ext>
            </a:extLst>
          </p:cNvPr>
          <p:cNvSpPr/>
          <p:nvPr/>
        </p:nvSpPr>
        <p:spPr>
          <a:xfrm>
            <a:off x="-1700981" y="196645"/>
            <a:ext cx="1582993" cy="17108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DCA28-824B-4287-891E-BDC4921AA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9599" y="958504"/>
            <a:ext cx="5529551" cy="2121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4B9AE-CC8D-427C-A562-B5C1C6FA9C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2609849"/>
            <a:ext cx="2562231" cy="25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en-US" sz="3200" b="1" dirty="0">
                  <a:solidFill>
                    <a:srgbClr val="0070C0"/>
                  </a:solidFill>
                  <a:cs typeface="Calibri" panose="020F0502020204030204" pitchFamily="34" charset="0"/>
                </a:rPr>
                <a:t>C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huẩn bị sẵn thẻ từ nhỏ có ghi một vài từ khoá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dùng động tác cơ thể, gương mặt,... không dùng lời – ngôn ngữ cơ thể, để thể hiện cho các bạn đoán xem đó là từ khoá gì.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4C3660-E0F6-49E4-99C7-0F62DCE0C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489" y="899866"/>
            <a:ext cx="435292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95E6F4F3-B045-49B7-8E87-B1DC16F3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91" y="3505200"/>
            <a:ext cx="5555108" cy="341010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709293" y="215997"/>
            <a:ext cx="7796532" cy="189855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3600" b="1" dirty="0">
                <a:solidFill>
                  <a:srgbClr val="002060"/>
                </a:solidFill>
                <a:latin typeface="Calibri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hia sẻ cảm xúc của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em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 sau khi thực hiện các động tác cơ thể – ngôn ngữ cơ thể mà không dùng lời nói.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644B85-3E1C-4DED-8C11-E63BB831BF4F}"/>
              </a:ext>
            </a:extLst>
          </p:cNvPr>
          <p:cNvSpPr/>
          <p:nvPr/>
        </p:nvSpPr>
        <p:spPr>
          <a:xfrm>
            <a:off x="975992" y="2301972"/>
            <a:ext cx="9882507" cy="116512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vi-VN" sz="3600" b="1" dirty="0">
                <a:solidFill>
                  <a:srgbClr val="002060"/>
                </a:solidFill>
                <a:latin typeface="Calibri"/>
              </a:rPr>
              <a:t>Em biết những ai phải thường xuyên nói bằng ngôn ngữ cơ thể? Em đã từng gặp họ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3FD6F-B839-488B-B6A4-27178C31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478" y="2183093"/>
            <a:ext cx="4578493" cy="853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0E122F-2CE5-480F-8696-39F472761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309" y="2907072"/>
            <a:ext cx="5303980" cy="1566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514F72-942D-429E-979D-E348B9DFEAB9}"/>
              </a:ext>
            </a:extLst>
          </p:cNvPr>
          <p:cNvSpPr/>
          <p:nvPr/>
        </p:nvSpPr>
        <p:spPr>
          <a:xfrm>
            <a:off x="-1700981" y="196645"/>
            <a:ext cx="1582993" cy="17108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1C27B-2D63-4DBD-BB3A-53FD1930B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903" y="3349606"/>
            <a:ext cx="5718544" cy="3359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F798C6-D194-44A6-9547-F759505F1B63}"/>
              </a:ext>
            </a:extLst>
          </p:cNvPr>
          <p:cNvSpPr/>
          <p:nvPr/>
        </p:nvSpPr>
        <p:spPr>
          <a:xfrm>
            <a:off x="-1700981" y="196645"/>
            <a:ext cx="1582993" cy="17108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F32F17-2493-44A2-8E52-30C656110401}"/>
              </a:ext>
            </a:extLst>
          </p:cNvPr>
          <p:cNvSpPr/>
          <p:nvPr/>
        </p:nvSpPr>
        <p:spPr>
          <a:xfrm>
            <a:off x="1657350" y="602876"/>
            <a:ext cx="8248650" cy="6639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+mj-lt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1FBE4-CF11-48C8-96A4-707AAB2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93" y="1266827"/>
            <a:ext cx="10704313" cy="45833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BC41D6-CB92-4A60-97B5-AC7AA8743AA9}"/>
              </a:ext>
            </a:extLst>
          </p:cNvPr>
          <p:cNvSpPr/>
          <p:nvPr/>
        </p:nvSpPr>
        <p:spPr>
          <a:xfrm>
            <a:off x="-1700981" y="196645"/>
            <a:ext cx="1582993" cy="17108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FBA2FAF-C3A1-4239-83CF-18963EAC27A5}"/>
              </a:ext>
            </a:extLst>
          </p:cNvPr>
          <p:cNvGrpSpPr/>
          <p:nvPr/>
        </p:nvGrpSpPr>
        <p:grpSpPr>
          <a:xfrm>
            <a:off x="611159" y="3719510"/>
            <a:ext cx="4278451" cy="2175001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838ABB35-F93A-4120-A7FF-E740AAA2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A7F110A-4653-44B3-8213-B6367A8E2F0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92D984-EAC0-4C1E-AF35-84E1B1F306A9}"/>
              </a:ext>
            </a:extLst>
          </p:cNvPr>
          <p:cNvGrpSpPr/>
          <p:nvPr/>
        </p:nvGrpSpPr>
        <p:grpSpPr>
          <a:xfrm>
            <a:off x="2428875" y="914400"/>
            <a:ext cx="9382125" cy="2532619"/>
            <a:chOff x="4133005" y="1184831"/>
            <a:chExt cx="7608997" cy="56147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D56373-5C72-4B49-8CEE-D90C851E4D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B84B4504-A6EB-4E11-A83A-4567A07714D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29E2F292-0777-4AA5-A0E9-9E808EA7A67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40608"/>
                  <a:gd name="adj2" fmla="val 73974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8B4A54-A865-46C0-9C34-A929DABA3F4E}"/>
                </a:ext>
              </a:extLst>
            </p:cNvPr>
            <p:cNvSpPr txBox="1"/>
            <p:nvPr/>
          </p:nvSpPr>
          <p:spPr>
            <a:xfrm>
              <a:off x="4133005" y="1184831"/>
              <a:ext cx="7608997" cy="5614754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hia sẻ về một trong những người khuyết tật mà các em từng gặp hoặc nghe kể</a:t>
              </a:r>
              <a:r>
                <a:rPr lang="en-US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khó khăn của họ trong công việc và cuộc sống.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công việc họ có thể làm được.</a:t>
              </a:r>
              <a:endParaRPr lang="en-US" sz="2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A1DBE7-A69C-4517-BFDE-C55B7FB253B2}"/>
              </a:ext>
            </a:extLst>
          </p:cNvPr>
          <p:cNvGrpSpPr/>
          <p:nvPr/>
        </p:nvGrpSpPr>
        <p:grpSpPr>
          <a:xfrm>
            <a:off x="4409335" y="3601962"/>
            <a:ext cx="7173065" cy="770014"/>
            <a:chOff x="4133006" y="1184831"/>
            <a:chExt cx="7585809" cy="51397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EC22F6-0089-4507-BBC3-9E538C97DDC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63BAB-C6E7-4D17-A7B6-ADC099C1335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276565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 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3EC2C7B-382D-45CD-89E1-1B9D8C24DBBB}"/>
              </a:ext>
            </a:extLst>
          </p:cNvPr>
          <p:cNvSpPr/>
          <p:nvPr/>
        </p:nvSpPr>
        <p:spPr>
          <a:xfrm>
            <a:off x="-1700981" y="196645"/>
            <a:ext cx="1582993" cy="171081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456</Words>
  <Application>Microsoft Office PowerPoint</Application>
  <PresentationFormat>Widescreen</PresentationFormat>
  <Paragraphs>35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Cambria (Đầu đề)</vt:lpstr>
      <vt:lpstr>Georgia</vt:lpstr>
      <vt:lpstr>Tahoma</vt:lpstr>
      <vt:lpstr>Times New Roman</vt:lpstr>
      <vt:lpstr>Wingdings</vt:lpstr>
      <vt:lpstr>sách</vt:lpstr>
      <vt:lpstr>2_Office Theme</vt:lpstr>
      <vt:lpstr>1_sách</vt:lpstr>
      <vt:lpstr>3_Office Theme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Thu Hà</cp:lastModifiedBy>
  <cp:revision>31</cp:revision>
  <dcterms:created xsi:type="dcterms:W3CDTF">2022-12-30T06:05:50Z</dcterms:created>
  <dcterms:modified xsi:type="dcterms:W3CDTF">2024-03-22T15:27:50Z</dcterms:modified>
</cp:coreProperties>
</file>