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8" r:id="rId3"/>
    <p:sldId id="257" r:id="rId4"/>
    <p:sldId id="259" r:id="rId5"/>
    <p:sldId id="265" r:id="rId6"/>
    <p:sldId id="262" r:id="rId7"/>
    <p:sldId id="264" r:id="rId8"/>
    <p:sldId id="267" r:id="rId9"/>
    <p:sldId id="268" r:id="rId10"/>
    <p:sldId id="269" r:id="rId11"/>
    <p:sldId id="273" r:id="rId12"/>
    <p:sldId id="263" r:id="rId13"/>
    <p:sldId id="270" r:id="rId14"/>
  </p:sldIdLst>
  <p:sldSz cx="12192000" cy="6858000"/>
  <p:notesSz cx="6858000" cy="9144000"/>
  <p:embeddedFontLst>
    <p:embeddedFont>
      <p:font typeface="#9Slide07 IcielBaliho Script" panose="020B0604020202020204" charset="0"/>
      <p:regular r:id="rId15"/>
    </p:embeddedFont>
    <p:embeddedFont>
      <p:font typeface="Calibri Light" panose="020F0302020204030204" pitchFamily="34" charset="0"/>
      <p:regular r:id="rId16"/>
      <p:italic r:id="rId17"/>
    </p:embeddedFont>
    <p:embeddedFont>
      <p:font typeface="#1Li-N5 Lobster" panose="020B0604020202020204" charset="0"/>
      <p:regular r:id="rId18"/>
    </p:embeddedFont>
    <p:embeddedFont>
      <p:font typeface="Calibri" panose="020F0502020204030204" pitchFamily="34" charset="0"/>
      <p:regular r:id="rId19"/>
      <p:bold r:id="rId20"/>
      <p:italic r:id="rId21"/>
      <p:boldItalic r:id="rId22"/>
    </p:embeddedFont>
    <p:embeddedFont>
      <p:font typeface="iCiel Cadena" panose="02000503000000020004" charset="0"/>
      <p:bold r:id="rId23"/>
    </p:embeddedFont>
    <p:embeddedFont>
      <p:font typeface="#9Slide07 SVNZiclets" panose="02000603000000000000" charset="0"/>
      <p:regular r:id="rId24"/>
    </p:embeddedFont>
    <p:embeddedFont>
      <p:font typeface="#1Li-N6 Deepika Sketch" panose="020B0604020202020204" charset="0"/>
      <p:regular r:id="rId25"/>
    </p:embeddedFont>
    <p:embeddedFont>
      <p:font typeface="#9Slide07 IcielKoni" panose="020B0604020202020204" charset="0"/>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0" d="100"/>
          <a:sy n="70" d="100"/>
        </p:scale>
        <p:origin x="112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EF833-06AF-4114-B63E-90B473562F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A7F750-56EA-4CF3-9C9D-35A67E3584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B8845A-8D85-45CA-8E56-DD1516D8B49D}"/>
              </a:ext>
            </a:extLst>
          </p:cNvPr>
          <p:cNvSpPr>
            <a:spLocks noGrp="1"/>
          </p:cNvSpPr>
          <p:nvPr>
            <p:ph type="dt" sz="half" idx="10"/>
          </p:nvPr>
        </p:nvSpPr>
        <p:spPr/>
        <p:txBody>
          <a:bodyPr/>
          <a:lstStyle/>
          <a:p>
            <a:fld id="{FDA00A67-5BB5-4A83-A2F0-D739D6C77EEB}" type="datetimeFigureOut">
              <a:rPr lang="en-US" smtClean="0"/>
              <a:t>3/24/2024</a:t>
            </a:fld>
            <a:endParaRPr lang="en-US"/>
          </a:p>
        </p:txBody>
      </p:sp>
      <p:sp>
        <p:nvSpPr>
          <p:cNvPr id="5" name="Footer Placeholder 4">
            <a:extLst>
              <a:ext uri="{FF2B5EF4-FFF2-40B4-BE49-F238E27FC236}">
                <a16:creationId xmlns:a16="http://schemas.microsoft.com/office/drawing/2014/main" id="{6C6BC290-6D4B-4ABB-9F19-E6ED167DAF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B3237-4E64-4331-9899-8F106563FA2E}"/>
              </a:ext>
            </a:extLst>
          </p:cNvPr>
          <p:cNvSpPr>
            <a:spLocks noGrp="1"/>
          </p:cNvSpPr>
          <p:nvPr>
            <p:ph type="sldNum" sz="quarter" idx="12"/>
          </p:nvPr>
        </p:nvSpPr>
        <p:spPr/>
        <p:txBody>
          <a:bodyPr/>
          <a:lstStyle/>
          <a:p>
            <a:fld id="{223A0D28-91E6-4572-9415-A6994B878435}"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4708" y="9426"/>
            <a:ext cx="2444708" cy="2060627"/>
          </a:xfrm>
          <a:prstGeom prst="rect">
            <a:avLst/>
          </a:prstGeom>
        </p:spPr>
      </p:pic>
    </p:spTree>
    <p:extLst>
      <p:ext uri="{BB962C8B-B14F-4D97-AF65-F5344CB8AC3E}">
        <p14:creationId xmlns:p14="http://schemas.microsoft.com/office/powerpoint/2010/main" val="395588534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E9F7-8207-4D89-961C-9C59337A34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4032E-08F6-49C7-91DE-B54242C8BC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C8EB84-148A-4C5C-A2BC-C2E5E71516B6}"/>
              </a:ext>
            </a:extLst>
          </p:cNvPr>
          <p:cNvSpPr>
            <a:spLocks noGrp="1"/>
          </p:cNvSpPr>
          <p:nvPr>
            <p:ph type="dt" sz="half" idx="10"/>
          </p:nvPr>
        </p:nvSpPr>
        <p:spPr/>
        <p:txBody>
          <a:bodyPr/>
          <a:lstStyle/>
          <a:p>
            <a:fld id="{FDA00A67-5BB5-4A83-A2F0-D739D6C77EEB}" type="datetimeFigureOut">
              <a:rPr lang="en-US" smtClean="0"/>
              <a:t>3/24/2024</a:t>
            </a:fld>
            <a:endParaRPr lang="en-US"/>
          </a:p>
        </p:txBody>
      </p:sp>
      <p:sp>
        <p:nvSpPr>
          <p:cNvPr id="5" name="Footer Placeholder 4">
            <a:extLst>
              <a:ext uri="{FF2B5EF4-FFF2-40B4-BE49-F238E27FC236}">
                <a16:creationId xmlns:a16="http://schemas.microsoft.com/office/drawing/2014/main" id="{69F207E5-7A90-4DEC-941E-C835C13E1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F7EBD6-0436-471E-8571-27D62CB98D2A}"/>
              </a:ext>
            </a:extLst>
          </p:cNvPr>
          <p:cNvSpPr>
            <a:spLocks noGrp="1"/>
          </p:cNvSpPr>
          <p:nvPr>
            <p:ph type="sldNum" sz="quarter" idx="12"/>
          </p:nvPr>
        </p:nvSpPr>
        <p:spPr/>
        <p:txBody>
          <a:bodyPr/>
          <a:lstStyle/>
          <a:p>
            <a:fld id="{223A0D28-91E6-4572-9415-A6994B878435}"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4708" y="9426"/>
            <a:ext cx="2444708" cy="2060627"/>
          </a:xfrm>
          <a:prstGeom prst="rect">
            <a:avLst/>
          </a:prstGeom>
        </p:spPr>
      </p:pic>
    </p:spTree>
    <p:extLst>
      <p:ext uri="{BB962C8B-B14F-4D97-AF65-F5344CB8AC3E}">
        <p14:creationId xmlns:p14="http://schemas.microsoft.com/office/powerpoint/2010/main" val="323886936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FD0406-1831-4AAA-AB63-089A1DA6F7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D2DD48-19B0-4273-B5E4-A3FB3A2AE8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0EC983-06E7-4776-BE47-D9DBB9FCFE81}"/>
              </a:ext>
            </a:extLst>
          </p:cNvPr>
          <p:cNvSpPr>
            <a:spLocks noGrp="1"/>
          </p:cNvSpPr>
          <p:nvPr>
            <p:ph type="dt" sz="half" idx="10"/>
          </p:nvPr>
        </p:nvSpPr>
        <p:spPr/>
        <p:txBody>
          <a:bodyPr/>
          <a:lstStyle/>
          <a:p>
            <a:fld id="{FDA00A67-5BB5-4A83-A2F0-D739D6C77EEB}" type="datetimeFigureOut">
              <a:rPr lang="en-US" smtClean="0"/>
              <a:t>3/24/2024</a:t>
            </a:fld>
            <a:endParaRPr lang="en-US"/>
          </a:p>
        </p:txBody>
      </p:sp>
      <p:sp>
        <p:nvSpPr>
          <p:cNvPr id="5" name="Footer Placeholder 4">
            <a:extLst>
              <a:ext uri="{FF2B5EF4-FFF2-40B4-BE49-F238E27FC236}">
                <a16:creationId xmlns:a16="http://schemas.microsoft.com/office/drawing/2014/main" id="{7830FD87-CECF-49E2-8190-5111D30618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F6135E-A1A6-4C2E-878D-C1A1FCB9C970}"/>
              </a:ext>
            </a:extLst>
          </p:cNvPr>
          <p:cNvSpPr>
            <a:spLocks noGrp="1"/>
          </p:cNvSpPr>
          <p:nvPr>
            <p:ph type="sldNum" sz="quarter" idx="12"/>
          </p:nvPr>
        </p:nvSpPr>
        <p:spPr/>
        <p:txBody>
          <a:bodyPr/>
          <a:lstStyle/>
          <a:p>
            <a:fld id="{223A0D28-91E6-4572-9415-A6994B878435}"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4708" y="9426"/>
            <a:ext cx="2444708" cy="2060627"/>
          </a:xfrm>
          <a:prstGeom prst="rect">
            <a:avLst/>
          </a:prstGeom>
        </p:spPr>
      </p:pic>
    </p:spTree>
    <p:extLst>
      <p:ext uri="{BB962C8B-B14F-4D97-AF65-F5344CB8AC3E}">
        <p14:creationId xmlns:p14="http://schemas.microsoft.com/office/powerpoint/2010/main" val="80453100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5FAAD-E6D0-4305-ABB3-7139AA4D6D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FA9F7E-E91F-4DC8-BA5F-3670907ACD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21DA4-73C5-4735-9DF7-BB21B03F9692}"/>
              </a:ext>
            </a:extLst>
          </p:cNvPr>
          <p:cNvSpPr>
            <a:spLocks noGrp="1"/>
          </p:cNvSpPr>
          <p:nvPr>
            <p:ph type="dt" sz="half" idx="10"/>
          </p:nvPr>
        </p:nvSpPr>
        <p:spPr/>
        <p:txBody>
          <a:bodyPr/>
          <a:lstStyle/>
          <a:p>
            <a:fld id="{FDA00A67-5BB5-4A83-A2F0-D739D6C77EEB}" type="datetimeFigureOut">
              <a:rPr lang="en-US" smtClean="0"/>
              <a:t>3/24/2024</a:t>
            </a:fld>
            <a:endParaRPr lang="en-US"/>
          </a:p>
        </p:txBody>
      </p:sp>
      <p:sp>
        <p:nvSpPr>
          <p:cNvPr id="5" name="Footer Placeholder 4">
            <a:extLst>
              <a:ext uri="{FF2B5EF4-FFF2-40B4-BE49-F238E27FC236}">
                <a16:creationId xmlns:a16="http://schemas.microsoft.com/office/drawing/2014/main" id="{293979A8-060D-4D6C-B25B-A658155FB3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44BD86-E1DC-498B-A5E7-23E2226DEF06}"/>
              </a:ext>
            </a:extLst>
          </p:cNvPr>
          <p:cNvSpPr>
            <a:spLocks noGrp="1"/>
          </p:cNvSpPr>
          <p:nvPr>
            <p:ph type="sldNum" sz="quarter" idx="12"/>
          </p:nvPr>
        </p:nvSpPr>
        <p:spPr/>
        <p:txBody>
          <a:bodyPr/>
          <a:lstStyle/>
          <a:p>
            <a:fld id="{223A0D28-91E6-4572-9415-A6994B878435}"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4708" y="9426"/>
            <a:ext cx="2444708" cy="2060627"/>
          </a:xfrm>
          <a:prstGeom prst="rect">
            <a:avLst/>
          </a:prstGeom>
        </p:spPr>
      </p:pic>
    </p:spTree>
    <p:extLst>
      <p:ext uri="{BB962C8B-B14F-4D97-AF65-F5344CB8AC3E}">
        <p14:creationId xmlns:p14="http://schemas.microsoft.com/office/powerpoint/2010/main" val="188687114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54366-D3D6-4938-A9DD-7F2E1D6B2E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F2787C-ED3F-48D3-A001-ED3DFE6754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4BA1AD-E732-4E58-BE04-F6190971A3B2}"/>
              </a:ext>
            </a:extLst>
          </p:cNvPr>
          <p:cNvSpPr>
            <a:spLocks noGrp="1"/>
          </p:cNvSpPr>
          <p:nvPr>
            <p:ph type="dt" sz="half" idx="10"/>
          </p:nvPr>
        </p:nvSpPr>
        <p:spPr/>
        <p:txBody>
          <a:bodyPr/>
          <a:lstStyle/>
          <a:p>
            <a:fld id="{FDA00A67-5BB5-4A83-A2F0-D739D6C77EEB}" type="datetimeFigureOut">
              <a:rPr lang="en-US" smtClean="0"/>
              <a:t>3/24/2024</a:t>
            </a:fld>
            <a:endParaRPr lang="en-US"/>
          </a:p>
        </p:txBody>
      </p:sp>
      <p:sp>
        <p:nvSpPr>
          <p:cNvPr id="5" name="Footer Placeholder 4">
            <a:extLst>
              <a:ext uri="{FF2B5EF4-FFF2-40B4-BE49-F238E27FC236}">
                <a16:creationId xmlns:a16="http://schemas.microsoft.com/office/drawing/2014/main" id="{503A3391-DA5E-40F4-A646-8A6CFFBC6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25782-5256-4A13-9EB8-7FD69AC4EE93}"/>
              </a:ext>
            </a:extLst>
          </p:cNvPr>
          <p:cNvSpPr>
            <a:spLocks noGrp="1"/>
          </p:cNvSpPr>
          <p:nvPr>
            <p:ph type="sldNum" sz="quarter" idx="12"/>
          </p:nvPr>
        </p:nvSpPr>
        <p:spPr/>
        <p:txBody>
          <a:bodyPr/>
          <a:lstStyle/>
          <a:p>
            <a:fld id="{223A0D28-91E6-4572-9415-A6994B878435}"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4708" y="9426"/>
            <a:ext cx="2444708" cy="2060627"/>
          </a:xfrm>
          <a:prstGeom prst="rect">
            <a:avLst/>
          </a:prstGeom>
        </p:spPr>
      </p:pic>
    </p:spTree>
    <p:extLst>
      <p:ext uri="{BB962C8B-B14F-4D97-AF65-F5344CB8AC3E}">
        <p14:creationId xmlns:p14="http://schemas.microsoft.com/office/powerpoint/2010/main" val="35472504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D4F70-8E5A-4D00-B868-F53D2AC744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65C216-5382-4814-A0A6-06C74B77BD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1731E4-D6C7-4C3B-A0D9-58E95AAAEA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9A0BA3-DBAE-493D-9943-83055B5FC94A}"/>
              </a:ext>
            </a:extLst>
          </p:cNvPr>
          <p:cNvSpPr>
            <a:spLocks noGrp="1"/>
          </p:cNvSpPr>
          <p:nvPr>
            <p:ph type="dt" sz="half" idx="10"/>
          </p:nvPr>
        </p:nvSpPr>
        <p:spPr/>
        <p:txBody>
          <a:bodyPr/>
          <a:lstStyle/>
          <a:p>
            <a:fld id="{FDA00A67-5BB5-4A83-A2F0-D739D6C77EEB}" type="datetimeFigureOut">
              <a:rPr lang="en-US" smtClean="0"/>
              <a:t>3/24/2024</a:t>
            </a:fld>
            <a:endParaRPr lang="en-US"/>
          </a:p>
        </p:txBody>
      </p:sp>
      <p:sp>
        <p:nvSpPr>
          <p:cNvPr id="6" name="Footer Placeholder 5">
            <a:extLst>
              <a:ext uri="{FF2B5EF4-FFF2-40B4-BE49-F238E27FC236}">
                <a16:creationId xmlns:a16="http://schemas.microsoft.com/office/drawing/2014/main" id="{71C5DAED-2F01-41B5-AE35-F3D0E6675D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3454B-76A0-448E-B1BA-47C4992BFB9E}"/>
              </a:ext>
            </a:extLst>
          </p:cNvPr>
          <p:cNvSpPr>
            <a:spLocks noGrp="1"/>
          </p:cNvSpPr>
          <p:nvPr>
            <p:ph type="sldNum" sz="quarter" idx="12"/>
          </p:nvPr>
        </p:nvSpPr>
        <p:spPr/>
        <p:txBody>
          <a:bodyPr/>
          <a:lstStyle/>
          <a:p>
            <a:fld id="{223A0D28-91E6-4572-9415-A6994B878435}"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4708" y="9426"/>
            <a:ext cx="2444708" cy="2060627"/>
          </a:xfrm>
          <a:prstGeom prst="rect">
            <a:avLst/>
          </a:prstGeom>
        </p:spPr>
      </p:pic>
    </p:spTree>
    <p:extLst>
      <p:ext uri="{BB962C8B-B14F-4D97-AF65-F5344CB8AC3E}">
        <p14:creationId xmlns:p14="http://schemas.microsoft.com/office/powerpoint/2010/main" val="289421817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CCCFF-7D79-4D7D-840A-28D36971D0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E7B57A-DC9C-464B-B26D-7292D8EC34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04629D-93F0-4C77-9EA7-A493379EFE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455E3A-9DF4-4E0C-B01B-BD9984C1F9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F605F3-BEEC-4528-A9A2-24FE9CA099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52EA2-FEAA-40AF-BAED-D50935143B80}"/>
              </a:ext>
            </a:extLst>
          </p:cNvPr>
          <p:cNvSpPr>
            <a:spLocks noGrp="1"/>
          </p:cNvSpPr>
          <p:nvPr>
            <p:ph type="dt" sz="half" idx="10"/>
          </p:nvPr>
        </p:nvSpPr>
        <p:spPr/>
        <p:txBody>
          <a:bodyPr/>
          <a:lstStyle/>
          <a:p>
            <a:fld id="{FDA00A67-5BB5-4A83-A2F0-D739D6C77EEB}" type="datetimeFigureOut">
              <a:rPr lang="en-US" smtClean="0"/>
              <a:t>3/24/2024</a:t>
            </a:fld>
            <a:endParaRPr lang="en-US"/>
          </a:p>
        </p:txBody>
      </p:sp>
      <p:sp>
        <p:nvSpPr>
          <p:cNvPr id="8" name="Footer Placeholder 7">
            <a:extLst>
              <a:ext uri="{FF2B5EF4-FFF2-40B4-BE49-F238E27FC236}">
                <a16:creationId xmlns:a16="http://schemas.microsoft.com/office/drawing/2014/main" id="{753CB12E-D84D-4E16-A342-0B175C625E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C9D351-0818-4078-8E0D-78FA1FCB29FA}"/>
              </a:ext>
            </a:extLst>
          </p:cNvPr>
          <p:cNvSpPr>
            <a:spLocks noGrp="1"/>
          </p:cNvSpPr>
          <p:nvPr>
            <p:ph type="sldNum" sz="quarter" idx="12"/>
          </p:nvPr>
        </p:nvSpPr>
        <p:spPr/>
        <p:txBody>
          <a:bodyPr/>
          <a:lstStyle/>
          <a:p>
            <a:fld id="{223A0D28-91E6-4572-9415-A6994B878435}" type="slidenum">
              <a:rPr lang="en-US" smtClean="0"/>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4708" y="9426"/>
            <a:ext cx="2444708" cy="2060627"/>
          </a:xfrm>
          <a:prstGeom prst="rect">
            <a:avLst/>
          </a:prstGeom>
        </p:spPr>
      </p:pic>
    </p:spTree>
    <p:extLst>
      <p:ext uri="{BB962C8B-B14F-4D97-AF65-F5344CB8AC3E}">
        <p14:creationId xmlns:p14="http://schemas.microsoft.com/office/powerpoint/2010/main" val="165042301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3C2B9-28D6-4254-88EA-FF13960E5A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0BBE5A-A01E-4A2E-987A-38BD99ABDD39}"/>
              </a:ext>
            </a:extLst>
          </p:cNvPr>
          <p:cNvSpPr>
            <a:spLocks noGrp="1"/>
          </p:cNvSpPr>
          <p:nvPr>
            <p:ph type="dt" sz="half" idx="10"/>
          </p:nvPr>
        </p:nvSpPr>
        <p:spPr/>
        <p:txBody>
          <a:bodyPr/>
          <a:lstStyle/>
          <a:p>
            <a:fld id="{FDA00A67-5BB5-4A83-A2F0-D739D6C77EEB}" type="datetimeFigureOut">
              <a:rPr lang="en-US" smtClean="0"/>
              <a:t>3/24/2024</a:t>
            </a:fld>
            <a:endParaRPr lang="en-US"/>
          </a:p>
        </p:txBody>
      </p:sp>
      <p:sp>
        <p:nvSpPr>
          <p:cNvPr id="4" name="Footer Placeholder 3">
            <a:extLst>
              <a:ext uri="{FF2B5EF4-FFF2-40B4-BE49-F238E27FC236}">
                <a16:creationId xmlns:a16="http://schemas.microsoft.com/office/drawing/2014/main" id="{70C16EFA-BE13-441D-9E81-03F13BE5ED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F4A824-30F3-4A23-8492-76AA6DBB0988}"/>
              </a:ext>
            </a:extLst>
          </p:cNvPr>
          <p:cNvSpPr>
            <a:spLocks noGrp="1"/>
          </p:cNvSpPr>
          <p:nvPr>
            <p:ph type="sldNum" sz="quarter" idx="12"/>
          </p:nvPr>
        </p:nvSpPr>
        <p:spPr/>
        <p:txBody>
          <a:bodyPr/>
          <a:lstStyle/>
          <a:p>
            <a:fld id="{223A0D28-91E6-4572-9415-A6994B878435}" type="slidenum">
              <a:rPr lang="en-US" smtClean="0"/>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4708" y="9426"/>
            <a:ext cx="2444708" cy="2060627"/>
          </a:xfrm>
          <a:prstGeom prst="rect">
            <a:avLst/>
          </a:prstGeom>
        </p:spPr>
      </p:pic>
    </p:spTree>
    <p:extLst>
      <p:ext uri="{BB962C8B-B14F-4D97-AF65-F5344CB8AC3E}">
        <p14:creationId xmlns:p14="http://schemas.microsoft.com/office/powerpoint/2010/main" val="279872122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E71DCC-D635-4B18-93A2-DF12459CFC54}"/>
              </a:ext>
            </a:extLst>
          </p:cNvPr>
          <p:cNvSpPr>
            <a:spLocks noGrp="1"/>
          </p:cNvSpPr>
          <p:nvPr>
            <p:ph type="dt" sz="half" idx="10"/>
          </p:nvPr>
        </p:nvSpPr>
        <p:spPr/>
        <p:txBody>
          <a:bodyPr/>
          <a:lstStyle/>
          <a:p>
            <a:fld id="{FDA00A67-5BB5-4A83-A2F0-D739D6C77EEB}" type="datetimeFigureOut">
              <a:rPr lang="en-US" smtClean="0"/>
              <a:t>3/24/2024</a:t>
            </a:fld>
            <a:endParaRPr lang="en-US"/>
          </a:p>
        </p:txBody>
      </p:sp>
      <p:sp>
        <p:nvSpPr>
          <p:cNvPr id="3" name="Footer Placeholder 2">
            <a:extLst>
              <a:ext uri="{FF2B5EF4-FFF2-40B4-BE49-F238E27FC236}">
                <a16:creationId xmlns:a16="http://schemas.microsoft.com/office/drawing/2014/main" id="{811B9044-B682-4C30-8857-5F659F1ACB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4B03B0-278F-4D85-A657-10DFCDA93993}"/>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302940086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F3A0C-6FC3-495E-BE28-7B08801B6A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0735B6-24E2-4DF2-B638-DB836A01A8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335A22-972C-45A2-BE82-81DAD1F52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883296-67C7-4A21-BC76-44CF97A946EC}"/>
              </a:ext>
            </a:extLst>
          </p:cNvPr>
          <p:cNvSpPr>
            <a:spLocks noGrp="1"/>
          </p:cNvSpPr>
          <p:nvPr>
            <p:ph type="dt" sz="half" idx="10"/>
          </p:nvPr>
        </p:nvSpPr>
        <p:spPr/>
        <p:txBody>
          <a:bodyPr/>
          <a:lstStyle/>
          <a:p>
            <a:fld id="{FDA00A67-5BB5-4A83-A2F0-D739D6C77EEB}" type="datetimeFigureOut">
              <a:rPr lang="en-US" smtClean="0"/>
              <a:t>3/24/2024</a:t>
            </a:fld>
            <a:endParaRPr lang="en-US"/>
          </a:p>
        </p:txBody>
      </p:sp>
      <p:sp>
        <p:nvSpPr>
          <p:cNvPr id="6" name="Footer Placeholder 5">
            <a:extLst>
              <a:ext uri="{FF2B5EF4-FFF2-40B4-BE49-F238E27FC236}">
                <a16:creationId xmlns:a16="http://schemas.microsoft.com/office/drawing/2014/main" id="{F1A9C747-8FAE-49D2-94E6-69BCAB9ED0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94D835-8F1F-439F-8A52-3A16E31E75EE}"/>
              </a:ext>
            </a:extLst>
          </p:cNvPr>
          <p:cNvSpPr>
            <a:spLocks noGrp="1"/>
          </p:cNvSpPr>
          <p:nvPr>
            <p:ph type="sldNum" sz="quarter" idx="12"/>
          </p:nvPr>
        </p:nvSpPr>
        <p:spPr/>
        <p:txBody>
          <a:bodyPr/>
          <a:lstStyle/>
          <a:p>
            <a:fld id="{223A0D28-91E6-4572-9415-A6994B878435}"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4708" y="9426"/>
            <a:ext cx="2444708" cy="2060627"/>
          </a:xfrm>
          <a:prstGeom prst="rect">
            <a:avLst/>
          </a:prstGeom>
        </p:spPr>
      </p:pic>
    </p:spTree>
    <p:extLst>
      <p:ext uri="{BB962C8B-B14F-4D97-AF65-F5344CB8AC3E}">
        <p14:creationId xmlns:p14="http://schemas.microsoft.com/office/powerpoint/2010/main" val="230418408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9760D-F50F-4B21-9BB5-F7B3C77B28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191F56-2B4E-45F4-9E1C-E86E1D9093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142371-E1EE-4DC1-9655-053A964DA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19A8C4-3477-460A-A669-CBAE7E7C19C8}"/>
              </a:ext>
            </a:extLst>
          </p:cNvPr>
          <p:cNvSpPr>
            <a:spLocks noGrp="1"/>
          </p:cNvSpPr>
          <p:nvPr>
            <p:ph type="dt" sz="half" idx="10"/>
          </p:nvPr>
        </p:nvSpPr>
        <p:spPr/>
        <p:txBody>
          <a:bodyPr/>
          <a:lstStyle/>
          <a:p>
            <a:fld id="{FDA00A67-5BB5-4A83-A2F0-D739D6C77EEB}" type="datetimeFigureOut">
              <a:rPr lang="en-US" smtClean="0"/>
              <a:t>3/24/2024</a:t>
            </a:fld>
            <a:endParaRPr lang="en-US"/>
          </a:p>
        </p:txBody>
      </p:sp>
      <p:sp>
        <p:nvSpPr>
          <p:cNvPr id="6" name="Footer Placeholder 5">
            <a:extLst>
              <a:ext uri="{FF2B5EF4-FFF2-40B4-BE49-F238E27FC236}">
                <a16:creationId xmlns:a16="http://schemas.microsoft.com/office/drawing/2014/main" id="{EAB3BCCE-9B05-4C6A-8881-40636D784E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B4021F-D27C-4532-B874-7AF16EC49B19}"/>
              </a:ext>
            </a:extLst>
          </p:cNvPr>
          <p:cNvSpPr>
            <a:spLocks noGrp="1"/>
          </p:cNvSpPr>
          <p:nvPr>
            <p:ph type="sldNum" sz="quarter" idx="12"/>
          </p:nvPr>
        </p:nvSpPr>
        <p:spPr/>
        <p:txBody>
          <a:bodyPr/>
          <a:lstStyle/>
          <a:p>
            <a:fld id="{223A0D28-91E6-4572-9415-A6994B878435}"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4708" y="9426"/>
            <a:ext cx="2444708" cy="2060627"/>
          </a:xfrm>
          <a:prstGeom prst="rect">
            <a:avLst/>
          </a:prstGeom>
        </p:spPr>
      </p:pic>
    </p:spTree>
    <p:extLst>
      <p:ext uri="{BB962C8B-B14F-4D97-AF65-F5344CB8AC3E}">
        <p14:creationId xmlns:p14="http://schemas.microsoft.com/office/powerpoint/2010/main" val="36710242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C7318E-6F88-42FB-8CE5-5803BBD623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A8EBAF-4046-4333-9D99-0F1154925E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67ADD3-40D2-46DF-A184-6F931ADEC9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00A67-5BB5-4A83-A2F0-D739D6C77EEB}" type="datetimeFigureOut">
              <a:rPr lang="en-US" smtClean="0"/>
              <a:t>3/24/2024</a:t>
            </a:fld>
            <a:endParaRPr lang="en-US"/>
          </a:p>
        </p:txBody>
      </p:sp>
      <p:sp>
        <p:nvSpPr>
          <p:cNvPr id="5" name="Footer Placeholder 4">
            <a:extLst>
              <a:ext uri="{FF2B5EF4-FFF2-40B4-BE49-F238E27FC236}">
                <a16:creationId xmlns:a16="http://schemas.microsoft.com/office/drawing/2014/main" id="{931CCE29-DEB7-4655-ABB1-898FA1992B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6DA5AE-6A87-4C52-B8AF-900FBB3EB9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A0D28-91E6-4572-9415-A6994B878435}"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44708" y="9426"/>
            <a:ext cx="2444708" cy="2060627"/>
          </a:xfrm>
          <a:prstGeom prst="rect">
            <a:avLst/>
          </a:prstGeom>
        </p:spPr>
      </p:pic>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256425" y="6900862"/>
            <a:ext cx="2194750" cy="2133785"/>
          </a:xfrm>
          <a:prstGeom prst="rect">
            <a:avLst/>
          </a:prstGeom>
        </p:spPr>
      </p:pic>
    </p:spTree>
    <p:extLst>
      <p:ext uri="{BB962C8B-B14F-4D97-AF65-F5344CB8AC3E}">
        <p14:creationId xmlns:p14="http://schemas.microsoft.com/office/powerpoint/2010/main" val="2427516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2.pn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1.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A041A31-20EC-4449-843A-A6D254CB1009}"/>
              </a:ext>
            </a:extLst>
          </p:cNvPr>
          <p:cNvGrpSpPr/>
          <p:nvPr/>
        </p:nvGrpSpPr>
        <p:grpSpPr>
          <a:xfrm>
            <a:off x="3365840" y="3429000"/>
            <a:ext cx="5460320" cy="3653126"/>
            <a:chOff x="3907644" y="3429000"/>
            <a:chExt cx="5460320" cy="3653126"/>
          </a:xfrm>
        </p:grpSpPr>
        <p:pic>
          <p:nvPicPr>
            <p:cNvPr id="17" name="Picture 16">
              <a:extLst>
                <a:ext uri="{FF2B5EF4-FFF2-40B4-BE49-F238E27FC236}">
                  <a16:creationId xmlns:a16="http://schemas.microsoft.com/office/drawing/2014/main" id="{058006CA-FE9E-49B0-B135-7BCB47E25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514" y="3429000"/>
              <a:ext cx="4568450" cy="3653126"/>
            </a:xfrm>
            <a:prstGeom prst="rect">
              <a:avLst/>
            </a:prstGeom>
          </p:spPr>
        </p:pic>
        <p:pic>
          <p:nvPicPr>
            <p:cNvPr id="21" name="Picture 20">
              <a:extLst>
                <a:ext uri="{FF2B5EF4-FFF2-40B4-BE49-F238E27FC236}">
                  <a16:creationId xmlns:a16="http://schemas.microsoft.com/office/drawing/2014/main" id="{82B252CC-534E-4533-B7B9-C882711752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07644" y="3574981"/>
              <a:ext cx="1783739" cy="3215754"/>
            </a:xfrm>
            <a:prstGeom prst="rect">
              <a:avLst/>
            </a:prstGeom>
          </p:spPr>
        </p:pic>
      </p:grpSp>
      <p:pic>
        <p:nvPicPr>
          <p:cNvPr id="5" name="Picture 4">
            <a:extLst>
              <a:ext uri="{FF2B5EF4-FFF2-40B4-BE49-F238E27FC236}">
                <a16:creationId xmlns:a16="http://schemas.microsoft.com/office/drawing/2014/main" id="{71DDE99D-A596-4AE1-8887-4C105D08C0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8492" y="814832"/>
            <a:ext cx="8577815" cy="2322777"/>
          </a:xfrm>
          <a:prstGeom prst="rect">
            <a:avLst/>
          </a:prstGeom>
        </p:spPr>
      </p:pic>
    </p:spTree>
    <p:extLst>
      <p:ext uri="{BB962C8B-B14F-4D97-AF65-F5344CB8AC3E}">
        <p14:creationId xmlns:p14="http://schemas.microsoft.com/office/powerpoint/2010/main" val="24234291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DE221B7-5A07-425F-BFE0-42B9C2C305C0}"/>
              </a:ext>
            </a:extLst>
          </p:cNvPr>
          <p:cNvSpPr/>
          <p:nvPr/>
        </p:nvSpPr>
        <p:spPr>
          <a:xfrm>
            <a:off x="5838418" y="367075"/>
            <a:ext cx="5963334" cy="1165356"/>
          </a:xfrm>
          <a:prstGeom prst="rect">
            <a:avLst/>
          </a:prstGeom>
          <a:solidFill>
            <a:schemeClr val="accent5">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B050"/>
                </a:solidFill>
                <a:latin typeface="#1Li-N5 Lobster" panose="02000506000000020003" pitchFamily="2" charset="0"/>
              </a:rPr>
              <a:t>Kể thêm một số dụng cụ, máy móc sử dụng năng lượng điện.</a:t>
            </a:r>
          </a:p>
        </p:txBody>
      </p:sp>
      <p:grpSp>
        <p:nvGrpSpPr>
          <p:cNvPr id="4" name="Group 3">
            <a:extLst>
              <a:ext uri="{FF2B5EF4-FFF2-40B4-BE49-F238E27FC236}">
                <a16:creationId xmlns:a16="http://schemas.microsoft.com/office/drawing/2014/main" id="{11957A3F-787B-4C60-A57B-05C19592D5A0}"/>
              </a:ext>
            </a:extLst>
          </p:cNvPr>
          <p:cNvGrpSpPr/>
          <p:nvPr/>
        </p:nvGrpSpPr>
        <p:grpSpPr>
          <a:xfrm>
            <a:off x="180016" y="275028"/>
            <a:ext cx="5319601" cy="1165356"/>
            <a:chOff x="5775469" y="2557056"/>
            <a:chExt cx="5319601" cy="1165356"/>
          </a:xfrm>
        </p:grpSpPr>
        <p:sp>
          <p:nvSpPr>
            <p:cNvPr id="5" name="Rectangle: Rounded Corners 4">
              <a:extLst>
                <a:ext uri="{FF2B5EF4-FFF2-40B4-BE49-F238E27FC236}">
                  <a16:creationId xmlns:a16="http://schemas.microsoft.com/office/drawing/2014/main" id="{D39C1C1D-B7BD-4873-8260-A8FF93FCC6D4}"/>
                </a:ext>
              </a:extLst>
            </p:cNvPr>
            <p:cNvSpPr/>
            <p:nvPr/>
          </p:nvSpPr>
          <p:spPr>
            <a:xfrm>
              <a:off x="6921904" y="2557056"/>
              <a:ext cx="4173166"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 Khám phá thành phố</a:t>
              </a:r>
            </a:p>
          </p:txBody>
        </p:sp>
        <p:grpSp>
          <p:nvGrpSpPr>
            <p:cNvPr id="6" name="Group 5">
              <a:extLst>
                <a:ext uri="{FF2B5EF4-FFF2-40B4-BE49-F238E27FC236}">
                  <a16:creationId xmlns:a16="http://schemas.microsoft.com/office/drawing/2014/main" id="{49E6C3C6-47C1-41DF-AE47-F561C098E01D}"/>
                </a:ext>
              </a:extLst>
            </p:cNvPr>
            <p:cNvGrpSpPr/>
            <p:nvPr/>
          </p:nvGrpSpPr>
          <p:grpSpPr>
            <a:xfrm>
              <a:off x="5775469" y="2652813"/>
              <a:ext cx="900483" cy="817122"/>
              <a:chOff x="6053046" y="828526"/>
              <a:chExt cx="1138137" cy="1056550"/>
            </a:xfrm>
          </p:grpSpPr>
          <p:sp>
            <p:nvSpPr>
              <p:cNvPr id="7" name="Rectangle 6">
                <a:extLst>
                  <a:ext uri="{FF2B5EF4-FFF2-40B4-BE49-F238E27FC236}">
                    <a16:creationId xmlns:a16="http://schemas.microsoft.com/office/drawing/2014/main" id="{CB4054BD-05CF-4B47-BC1A-BDAE3CA316C4}"/>
                  </a:ext>
                </a:extLst>
              </p:cNvPr>
              <p:cNvSpPr/>
              <p:nvPr/>
            </p:nvSpPr>
            <p:spPr>
              <a:xfrm>
                <a:off x="6053046" y="828526"/>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Bent 7">
                <a:extLst>
                  <a:ext uri="{FF2B5EF4-FFF2-40B4-BE49-F238E27FC236}">
                    <a16:creationId xmlns:a16="http://schemas.microsoft.com/office/drawing/2014/main" id="{1613A203-E8C1-4911-BC2F-7DD5F8C79168}"/>
                  </a:ext>
                </a:extLst>
              </p:cNvPr>
              <p:cNvSpPr/>
              <p:nvPr/>
            </p:nvSpPr>
            <p:spPr>
              <a:xfrm flipH="1">
                <a:off x="6273505" y="1020889"/>
                <a:ext cx="680901" cy="616320"/>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9" name="Rectangle 8">
            <a:extLst>
              <a:ext uri="{FF2B5EF4-FFF2-40B4-BE49-F238E27FC236}">
                <a16:creationId xmlns:a16="http://schemas.microsoft.com/office/drawing/2014/main" id="{E52F308F-FB60-4231-9C27-E9DA7EBDBF6E}"/>
              </a:ext>
            </a:extLst>
          </p:cNvPr>
          <p:cNvSpPr/>
          <p:nvPr/>
        </p:nvSpPr>
        <p:spPr>
          <a:xfrm>
            <a:off x="5838417" y="384742"/>
            <a:ext cx="5963334" cy="1165356"/>
          </a:xfrm>
          <a:prstGeom prst="rect">
            <a:avLst/>
          </a:prstGeom>
          <a:solidFill>
            <a:schemeClr val="accent5">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B050"/>
                </a:solidFill>
                <a:latin typeface="#1Li-N5 Lobster" panose="02000506000000020003" pitchFamily="2" charset="0"/>
              </a:rPr>
              <a:t>Hãy tìm các loại xe có chở các dụng cụ, máy móc sử dụng năng lượng điện</a:t>
            </a:r>
          </a:p>
        </p:txBody>
      </p:sp>
      <p:grpSp>
        <p:nvGrpSpPr>
          <p:cNvPr id="31" name="Group 30">
            <a:extLst>
              <a:ext uri="{FF2B5EF4-FFF2-40B4-BE49-F238E27FC236}">
                <a16:creationId xmlns:a16="http://schemas.microsoft.com/office/drawing/2014/main" id="{BBB91189-64E8-45E2-8896-5FCC539FB98B}"/>
              </a:ext>
            </a:extLst>
          </p:cNvPr>
          <p:cNvGrpSpPr/>
          <p:nvPr/>
        </p:nvGrpSpPr>
        <p:grpSpPr>
          <a:xfrm>
            <a:off x="1172182" y="1440384"/>
            <a:ext cx="2658792" cy="1710508"/>
            <a:chOff x="1398805" y="4418640"/>
            <a:chExt cx="2658792" cy="1710508"/>
          </a:xfrm>
        </p:grpSpPr>
        <p:sp>
          <p:nvSpPr>
            <p:cNvPr id="30" name="Rectangle 29">
              <a:extLst>
                <a:ext uri="{FF2B5EF4-FFF2-40B4-BE49-F238E27FC236}">
                  <a16:creationId xmlns:a16="http://schemas.microsoft.com/office/drawing/2014/main" id="{79C01E34-AA6E-4450-8D54-7AE4D95C1C21}"/>
                </a:ext>
              </a:extLst>
            </p:cNvPr>
            <p:cNvSpPr/>
            <p:nvPr/>
          </p:nvSpPr>
          <p:spPr>
            <a:xfrm>
              <a:off x="1398805" y="5550428"/>
              <a:ext cx="2617903" cy="578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Bàn ủi</a:t>
              </a:r>
            </a:p>
          </p:txBody>
        </p:sp>
        <p:pic>
          <p:nvPicPr>
            <p:cNvPr id="19" name="Picture 18">
              <a:extLst>
                <a:ext uri="{FF2B5EF4-FFF2-40B4-BE49-F238E27FC236}">
                  <a16:creationId xmlns:a16="http://schemas.microsoft.com/office/drawing/2014/main" id="{9D0C88D7-8A83-4F7B-BB97-0426620F983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35684" y="4418640"/>
              <a:ext cx="2521913" cy="1285681"/>
            </a:xfrm>
            <a:prstGeom prst="rect">
              <a:avLst/>
            </a:prstGeom>
          </p:spPr>
        </p:pic>
      </p:grpSp>
      <p:grpSp>
        <p:nvGrpSpPr>
          <p:cNvPr id="33" name="Group 32">
            <a:extLst>
              <a:ext uri="{FF2B5EF4-FFF2-40B4-BE49-F238E27FC236}">
                <a16:creationId xmlns:a16="http://schemas.microsoft.com/office/drawing/2014/main" id="{CB82764F-711B-4A8D-A9C6-1FCA2FCDD88F}"/>
              </a:ext>
            </a:extLst>
          </p:cNvPr>
          <p:cNvGrpSpPr/>
          <p:nvPr/>
        </p:nvGrpSpPr>
        <p:grpSpPr>
          <a:xfrm>
            <a:off x="4542453" y="1795057"/>
            <a:ext cx="2804403" cy="1537764"/>
            <a:chOff x="3626951" y="3699396"/>
            <a:chExt cx="2804403" cy="1537764"/>
          </a:xfrm>
        </p:grpSpPr>
        <p:sp>
          <p:nvSpPr>
            <p:cNvPr id="32" name="Rectangle 31">
              <a:extLst>
                <a:ext uri="{FF2B5EF4-FFF2-40B4-BE49-F238E27FC236}">
                  <a16:creationId xmlns:a16="http://schemas.microsoft.com/office/drawing/2014/main" id="{9DCB4B58-7904-4BE5-9336-9FBA612B8553}"/>
                </a:ext>
              </a:extLst>
            </p:cNvPr>
            <p:cNvSpPr/>
            <p:nvPr/>
          </p:nvSpPr>
          <p:spPr>
            <a:xfrm>
              <a:off x="3676572" y="4734787"/>
              <a:ext cx="2617903" cy="5023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Tủ lạnh</a:t>
              </a:r>
            </a:p>
          </p:txBody>
        </p:sp>
        <p:pic>
          <p:nvPicPr>
            <p:cNvPr id="29" name="Picture 28">
              <a:extLst>
                <a:ext uri="{FF2B5EF4-FFF2-40B4-BE49-F238E27FC236}">
                  <a16:creationId xmlns:a16="http://schemas.microsoft.com/office/drawing/2014/main" id="{2020DF4C-94A6-4B2F-BABB-B157A3835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6951" y="3699396"/>
              <a:ext cx="2804403" cy="1127858"/>
            </a:xfrm>
            <a:prstGeom prst="rect">
              <a:avLst/>
            </a:prstGeom>
          </p:spPr>
        </p:pic>
      </p:grpSp>
      <p:grpSp>
        <p:nvGrpSpPr>
          <p:cNvPr id="39" name="Group 38">
            <a:extLst>
              <a:ext uri="{FF2B5EF4-FFF2-40B4-BE49-F238E27FC236}">
                <a16:creationId xmlns:a16="http://schemas.microsoft.com/office/drawing/2014/main" id="{3762945C-5C69-4C67-AA00-A97D0CBCD52D}"/>
              </a:ext>
            </a:extLst>
          </p:cNvPr>
          <p:cNvGrpSpPr/>
          <p:nvPr/>
        </p:nvGrpSpPr>
        <p:grpSpPr>
          <a:xfrm>
            <a:off x="7934484" y="1721253"/>
            <a:ext cx="2780017" cy="1611568"/>
            <a:chOff x="7989523" y="2294502"/>
            <a:chExt cx="2780017" cy="1611568"/>
          </a:xfrm>
        </p:grpSpPr>
        <p:sp>
          <p:nvSpPr>
            <p:cNvPr id="38" name="Rectangle 37">
              <a:extLst>
                <a:ext uri="{FF2B5EF4-FFF2-40B4-BE49-F238E27FC236}">
                  <a16:creationId xmlns:a16="http://schemas.microsoft.com/office/drawing/2014/main" id="{730DA541-9A73-4E4D-9C12-C1A19C37A96A}"/>
                </a:ext>
              </a:extLst>
            </p:cNvPr>
            <p:cNvSpPr/>
            <p:nvPr/>
          </p:nvSpPr>
          <p:spPr>
            <a:xfrm>
              <a:off x="8070581" y="3306017"/>
              <a:ext cx="2617903" cy="6000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Điện thoại</a:t>
              </a:r>
            </a:p>
          </p:txBody>
        </p:sp>
        <p:pic>
          <p:nvPicPr>
            <p:cNvPr id="27" name="Picture 26">
              <a:extLst>
                <a:ext uri="{FF2B5EF4-FFF2-40B4-BE49-F238E27FC236}">
                  <a16:creationId xmlns:a16="http://schemas.microsoft.com/office/drawing/2014/main" id="{B07F72F6-A71B-4957-AE0A-8B447DE45C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9523" y="2294502"/>
              <a:ext cx="2780017" cy="1152244"/>
            </a:xfrm>
            <a:prstGeom prst="rect">
              <a:avLst/>
            </a:prstGeom>
          </p:spPr>
        </p:pic>
      </p:grpSp>
      <p:grpSp>
        <p:nvGrpSpPr>
          <p:cNvPr id="41" name="Group 40">
            <a:extLst>
              <a:ext uri="{FF2B5EF4-FFF2-40B4-BE49-F238E27FC236}">
                <a16:creationId xmlns:a16="http://schemas.microsoft.com/office/drawing/2014/main" id="{88C5F7A0-8E02-4D52-9F91-C072525BD71D}"/>
              </a:ext>
            </a:extLst>
          </p:cNvPr>
          <p:cNvGrpSpPr/>
          <p:nvPr/>
        </p:nvGrpSpPr>
        <p:grpSpPr>
          <a:xfrm>
            <a:off x="4529465" y="5123341"/>
            <a:ext cx="2617903" cy="1734659"/>
            <a:chOff x="7923074" y="4221052"/>
            <a:chExt cx="2617903" cy="1734659"/>
          </a:xfrm>
        </p:grpSpPr>
        <p:sp>
          <p:nvSpPr>
            <p:cNvPr id="40" name="Rectangle 39">
              <a:extLst>
                <a:ext uri="{FF2B5EF4-FFF2-40B4-BE49-F238E27FC236}">
                  <a16:creationId xmlns:a16="http://schemas.microsoft.com/office/drawing/2014/main" id="{32A6B252-B859-43C3-A501-5D484D31A4A3}"/>
                </a:ext>
              </a:extLst>
            </p:cNvPr>
            <p:cNvSpPr/>
            <p:nvPr/>
          </p:nvSpPr>
          <p:spPr>
            <a:xfrm>
              <a:off x="7923074" y="5418860"/>
              <a:ext cx="2617903" cy="5368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Máy lạnh</a:t>
              </a:r>
            </a:p>
          </p:txBody>
        </p:sp>
        <p:pic>
          <p:nvPicPr>
            <p:cNvPr id="13" name="Picture 12">
              <a:extLst>
                <a:ext uri="{FF2B5EF4-FFF2-40B4-BE49-F238E27FC236}">
                  <a16:creationId xmlns:a16="http://schemas.microsoft.com/office/drawing/2014/main" id="{6E1B280C-0D7B-4FB5-A826-7F29933F4E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6740" y="4221052"/>
              <a:ext cx="1246345" cy="1256355"/>
            </a:xfrm>
            <a:prstGeom prst="rect">
              <a:avLst/>
            </a:prstGeom>
          </p:spPr>
        </p:pic>
      </p:grpSp>
    </p:spTree>
    <p:extLst>
      <p:ext uri="{BB962C8B-B14F-4D97-AF65-F5344CB8AC3E}">
        <p14:creationId xmlns:p14="http://schemas.microsoft.com/office/powerpoint/2010/main" val="215544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875E-6 -2.22222E-6 L -0.00222 0.36019 " pathEditMode="relative" rAng="0" ptsTypes="AA">
                                      <p:cBhvr>
                                        <p:cTn id="21" dur="2000" fill="hold"/>
                                        <p:tgtEl>
                                          <p:spTgt spid="31"/>
                                        </p:tgtEl>
                                        <p:attrNameLst>
                                          <p:attrName>ppt_x</p:attrName>
                                          <p:attrName>ppt_y</p:attrName>
                                        </p:attrNameLst>
                                      </p:cBhvr>
                                      <p:rCtr x="-117" y="18009"/>
                                    </p:animMotion>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5.55112E-17 -2.59259E-6 L 0.00391 0.26597 " pathEditMode="relative" rAng="0" ptsTypes="AA">
                                      <p:cBhvr>
                                        <p:cTn id="29" dur="2000" fill="hold"/>
                                        <p:tgtEl>
                                          <p:spTgt spid="33"/>
                                        </p:tgtEl>
                                        <p:attrNameLst>
                                          <p:attrName>ppt_x</p:attrName>
                                          <p:attrName>ppt_y</p:attrName>
                                        </p:attrNameLst>
                                      </p:cBhvr>
                                      <p:rCtr x="195" y="13287"/>
                                    </p:animMotion>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3.54167E-6 2.96296E-6 L 0.01224 0.33078 " pathEditMode="relative" rAng="0" ptsTypes="AA">
                                      <p:cBhvr>
                                        <p:cTn id="37" dur="2000" fill="hold"/>
                                        <p:tgtEl>
                                          <p:spTgt spid="39"/>
                                        </p:tgtEl>
                                        <p:attrNameLst>
                                          <p:attrName>ppt_x</p:attrName>
                                          <p:attrName>ppt_y</p:attrName>
                                        </p:attrNameLst>
                                      </p:cBhvr>
                                      <p:rCtr x="612" y="16528"/>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3.95833E-6 3.7037E-7 L 0.13164 -0.00625 " pathEditMode="relative" rAng="0" ptsTypes="AA">
                                      <p:cBhvr>
                                        <p:cTn id="45" dur="2000" fill="hold"/>
                                        <p:tgtEl>
                                          <p:spTgt spid="41"/>
                                        </p:tgtEl>
                                        <p:attrNameLst>
                                          <p:attrName>ppt_x</p:attrName>
                                          <p:attrName>ppt_y</p:attrName>
                                        </p:attrNameLst>
                                      </p:cBhvr>
                                      <p:rCtr x="6576" y="-324"/>
                                    </p:animMotion>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 grpId="0" animBg="1"/>
      <p:bldP spid="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F0C2F25-2589-4704-A0B3-987EF5353F4C}"/>
              </a:ext>
            </a:extLst>
          </p:cNvPr>
          <p:cNvSpPr/>
          <p:nvPr/>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C9E573C-113A-44B6-B6CC-67DB3A66AC54}"/>
              </a:ext>
            </a:extLst>
          </p:cNvPr>
          <p:cNvSpPr txBox="1"/>
          <p:nvPr/>
        </p:nvSpPr>
        <p:spPr>
          <a:xfrm>
            <a:off x="236975" y="914253"/>
            <a:ext cx="3898850" cy="2389406"/>
          </a:xfrm>
          <a:prstGeom prst="cloud">
            <a:avLst/>
          </a:prstGeom>
          <a:solidFill>
            <a:schemeClr val="accent5">
              <a:lumMod val="20000"/>
              <a:lumOff val="80000"/>
            </a:schemeClr>
          </a:solidFill>
          <a:scene3d>
            <a:camera prst="orthographicFront"/>
            <a:lightRig rig="threePt" dir="t"/>
          </a:scene3d>
          <a:sp3d>
            <a:bevelT/>
          </a:sp3d>
        </p:spPr>
        <p:txBody>
          <a:bodyPr wrap="square">
            <a:spAutoFit/>
          </a:bodyPr>
          <a:lstStyle/>
          <a:p>
            <a:pPr algn="ctr" eaLnBrk="1" fontAlgn="auto" hangingPunct="1">
              <a:spcBef>
                <a:spcPts val="0"/>
              </a:spcBef>
              <a:spcAft>
                <a:spcPts val="0"/>
              </a:spcAft>
              <a:defRPr/>
            </a:pPr>
            <a:r>
              <a:rPr lang="en-US" sz="3200" b="1">
                <a:solidFill>
                  <a:srgbClr val="C00000"/>
                </a:solidFill>
                <a:latin typeface="iCiel Cadena" panose="02000503000000020004" pitchFamily="50" charset="0"/>
              </a:rPr>
              <a:t>Một số dụng cụ, máy móc sử dụng điện </a:t>
            </a:r>
          </a:p>
        </p:txBody>
      </p:sp>
      <p:grpSp>
        <p:nvGrpSpPr>
          <p:cNvPr id="4" name="Group 1">
            <a:extLst>
              <a:ext uri="{FF2B5EF4-FFF2-40B4-BE49-F238E27FC236}">
                <a16:creationId xmlns:a16="http://schemas.microsoft.com/office/drawing/2014/main" id="{B4C0798E-33ED-401D-9117-3BF8A231331B}"/>
              </a:ext>
            </a:extLst>
          </p:cNvPr>
          <p:cNvGrpSpPr>
            <a:grpSpLocks/>
          </p:cNvGrpSpPr>
          <p:nvPr/>
        </p:nvGrpSpPr>
        <p:grpSpPr bwMode="auto">
          <a:xfrm>
            <a:off x="4335496" y="793916"/>
            <a:ext cx="7590121" cy="5567729"/>
            <a:chOff x="2176055" y="1146124"/>
            <a:chExt cx="7238126" cy="5543550"/>
          </a:xfrm>
        </p:grpSpPr>
        <p:grpSp>
          <p:nvGrpSpPr>
            <p:cNvPr id="5" name="Group 34">
              <a:extLst>
                <a:ext uri="{FF2B5EF4-FFF2-40B4-BE49-F238E27FC236}">
                  <a16:creationId xmlns:a16="http://schemas.microsoft.com/office/drawing/2014/main" id="{FF7CBA79-32CA-4F5C-9B95-9105CB4CB3E1}"/>
                </a:ext>
              </a:extLst>
            </p:cNvPr>
            <p:cNvGrpSpPr>
              <a:grpSpLocks/>
            </p:cNvGrpSpPr>
            <p:nvPr/>
          </p:nvGrpSpPr>
          <p:grpSpPr bwMode="auto">
            <a:xfrm>
              <a:off x="2176055" y="1146124"/>
              <a:ext cx="7238126" cy="5543550"/>
              <a:chOff x="2228203" y="1174171"/>
              <a:chExt cx="7463022" cy="5904656"/>
            </a:xfrm>
          </p:grpSpPr>
          <p:sp>
            <p:nvSpPr>
              <p:cNvPr id="7" name="Rectangle 6">
                <a:extLst>
                  <a:ext uri="{FF2B5EF4-FFF2-40B4-BE49-F238E27FC236}">
                    <a16:creationId xmlns:a16="http://schemas.microsoft.com/office/drawing/2014/main" id="{3F3E6BC2-1F65-40FE-AE54-835F05FCA061}"/>
                  </a:ext>
                </a:extLst>
              </p:cNvPr>
              <p:cNvSpPr/>
              <p:nvPr/>
            </p:nvSpPr>
            <p:spPr>
              <a:xfrm>
                <a:off x="2228203" y="1174171"/>
                <a:ext cx="7463022" cy="5904656"/>
              </a:xfrm>
              <a:prstGeom prst="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8" name="Group 22">
                <a:extLst>
                  <a:ext uri="{FF2B5EF4-FFF2-40B4-BE49-F238E27FC236}">
                    <a16:creationId xmlns:a16="http://schemas.microsoft.com/office/drawing/2014/main" id="{CE045D68-8CE7-48A1-B802-234E6497AAA2}"/>
                  </a:ext>
                </a:extLst>
              </p:cNvPr>
              <p:cNvGrpSpPr>
                <a:grpSpLocks/>
              </p:cNvGrpSpPr>
              <p:nvPr/>
            </p:nvGrpSpPr>
            <p:grpSpPr bwMode="auto">
              <a:xfrm>
                <a:off x="2567608" y="1296178"/>
                <a:ext cx="6789627" cy="5505731"/>
                <a:chOff x="1465890" y="644957"/>
                <a:chExt cx="6593232" cy="5948978"/>
              </a:xfrm>
            </p:grpSpPr>
            <p:pic>
              <p:nvPicPr>
                <p:cNvPr id="10" name="Picture 14" descr="images[52]">
                  <a:extLst>
                    <a:ext uri="{FF2B5EF4-FFF2-40B4-BE49-F238E27FC236}">
                      <a16:creationId xmlns:a16="http://schemas.microsoft.com/office/drawing/2014/main" id="{48560FBF-FBD2-4C11-904B-50D9ECC47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3523" y="696353"/>
                  <a:ext cx="1812792" cy="1611371"/>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6" descr="images[65]">
                  <a:extLst>
                    <a:ext uri="{FF2B5EF4-FFF2-40B4-BE49-F238E27FC236}">
                      <a16:creationId xmlns:a16="http://schemas.microsoft.com/office/drawing/2014/main" id="{F9230608-C8B3-4219-8DA7-FB23D6178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2902" y="4875138"/>
                  <a:ext cx="1812793" cy="1718797"/>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8" descr="images[67]">
                  <a:extLst>
                    <a:ext uri="{FF2B5EF4-FFF2-40B4-BE49-F238E27FC236}">
                      <a16:creationId xmlns:a16="http://schemas.microsoft.com/office/drawing/2014/main" id="{F31F5448-B5FC-4FEC-9498-90DCD205F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9824" y="2777370"/>
                  <a:ext cx="1706585" cy="1556004"/>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9" descr="images[76]">
                  <a:extLst>
                    <a:ext uri="{FF2B5EF4-FFF2-40B4-BE49-F238E27FC236}">
                      <a16:creationId xmlns:a16="http://schemas.microsoft.com/office/drawing/2014/main" id="{15A79C6C-3934-413A-AE7D-A3DE93E62F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2902" y="2829426"/>
                  <a:ext cx="1826220" cy="1503946"/>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0" descr="images[84]">
                  <a:extLst>
                    <a:ext uri="{FF2B5EF4-FFF2-40B4-BE49-F238E27FC236}">
                      <a16:creationId xmlns:a16="http://schemas.microsoft.com/office/drawing/2014/main" id="{0305D984-837D-43D6-9AA1-0F5E5E0BDF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4684" y="2777369"/>
                  <a:ext cx="1659737" cy="1556003"/>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5" descr="5235%20L2">
                  <a:extLst>
                    <a:ext uri="{FF2B5EF4-FFF2-40B4-BE49-F238E27FC236}">
                      <a16:creationId xmlns:a16="http://schemas.microsoft.com/office/drawing/2014/main" id="{CF58A217-D28F-433A-9137-C0B2AC9E6F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5890" y="731657"/>
                  <a:ext cx="1708881" cy="1556004"/>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27" descr="250_896304_808099[1]">
                  <a:extLst>
                    <a:ext uri="{FF2B5EF4-FFF2-40B4-BE49-F238E27FC236}">
                      <a16:creationId xmlns:a16="http://schemas.microsoft.com/office/drawing/2014/main" id="{A2BA1FF9-8089-4A64-9193-EBE52157F4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2902" y="644957"/>
                  <a:ext cx="1826220" cy="1642703"/>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21">
                  <a:extLst>
                    <a:ext uri="{FF2B5EF4-FFF2-40B4-BE49-F238E27FC236}">
                      <a16:creationId xmlns:a16="http://schemas.microsoft.com/office/drawing/2014/main" id="{75F0EA80-10EE-4B64-9EF2-1EBB5CBD50C8}"/>
                    </a:ext>
                  </a:extLst>
                </p:cNvPr>
                <p:cNvPicPr>
                  <a:picLocks noChangeAspect="1"/>
                </p:cNvPicPr>
                <p:nvPr/>
              </p:nvPicPr>
              <p:blipFill>
                <a:blip r:embed="rId10">
                  <a:extLst>
                    <a:ext uri="{28A0092B-C50C-407E-A947-70E740481C1C}">
                      <a14:useLocalDpi xmlns:a14="http://schemas.microsoft.com/office/drawing/2010/main" val="0"/>
                    </a:ext>
                  </a:extLst>
                </a:blip>
                <a:srcRect l="5785" r="11588"/>
                <a:stretch>
                  <a:fillRect/>
                </a:stretch>
              </p:blipFill>
              <p:spPr bwMode="auto">
                <a:xfrm>
                  <a:off x="3883090" y="4724915"/>
                  <a:ext cx="1479948" cy="179110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grpSp>
        <p:pic>
          <p:nvPicPr>
            <p:cNvPr id="6" name="Picture 25" descr="Tủ lạnh Electrolux 320L ETB3400H-A">
              <a:extLst>
                <a:ext uri="{FF2B5EF4-FFF2-40B4-BE49-F238E27FC236}">
                  <a16:creationId xmlns:a16="http://schemas.microsoft.com/office/drawing/2014/main" id="{C11E5DE2-D70C-4F50-A372-54062B34CB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49109" y="4694866"/>
              <a:ext cx="1756864" cy="1756864"/>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a16="http://schemas.microsoft.com/office/drawing/2014/main" id="{B5703CF1-4C4B-4B4B-96B3-3260B58509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7613" y="3910314"/>
            <a:ext cx="3204884" cy="3051145"/>
          </a:xfrm>
          <a:prstGeom prst="rect">
            <a:avLst/>
          </a:prstGeom>
        </p:spPr>
      </p:pic>
      <p:grpSp>
        <p:nvGrpSpPr>
          <p:cNvPr id="26" name="Group 25">
            <a:extLst>
              <a:ext uri="{FF2B5EF4-FFF2-40B4-BE49-F238E27FC236}">
                <a16:creationId xmlns:a16="http://schemas.microsoft.com/office/drawing/2014/main" id="{0A5894B1-52BD-46B4-814E-67AB321EF27A}"/>
              </a:ext>
            </a:extLst>
          </p:cNvPr>
          <p:cNvGrpSpPr/>
          <p:nvPr/>
        </p:nvGrpSpPr>
        <p:grpSpPr>
          <a:xfrm>
            <a:off x="326082" y="3577781"/>
            <a:ext cx="900483" cy="3280219"/>
            <a:chOff x="11213623" y="3580573"/>
            <a:chExt cx="900483" cy="3280219"/>
          </a:xfrm>
        </p:grpSpPr>
        <p:grpSp>
          <p:nvGrpSpPr>
            <p:cNvPr id="27" name="Group 26">
              <a:extLst>
                <a:ext uri="{FF2B5EF4-FFF2-40B4-BE49-F238E27FC236}">
                  <a16:creationId xmlns:a16="http://schemas.microsoft.com/office/drawing/2014/main" id="{9B9E6DAA-DB1D-49EC-95DF-EB001021D657}"/>
                </a:ext>
              </a:extLst>
            </p:cNvPr>
            <p:cNvGrpSpPr/>
            <p:nvPr/>
          </p:nvGrpSpPr>
          <p:grpSpPr>
            <a:xfrm>
              <a:off x="11213623" y="3580573"/>
              <a:ext cx="900483" cy="3280219"/>
              <a:chOff x="11104152" y="3577781"/>
              <a:chExt cx="900483" cy="3280219"/>
            </a:xfrm>
          </p:grpSpPr>
          <p:sp>
            <p:nvSpPr>
              <p:cNvPr id="29" name="Rectangle 28">
                <a:extLst>
                  <a:ext uri="{FF2B5EF4-FFF2-40B4-BE49-F238E27FC236}">
                    <a16:creationId xmlns:a16="http://schemas.microsoft.com/office/drawing/2014/main" id="{05D3EDFC-02CC-47D7-AD61-64479BE98268}"/>
                  </a:ext>
                </a:extLst>
              </p:cNvPr>
              <p:cNvSpPr/>
              <p:nvPr/>
            </p:nvSpPr>
            <p:spPr>
              <a:xfrm>
                <a:off x="11104152" y="3577781"/>
                <a:ext cx="900483" cy="817122"/>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5D81B75-C33B-4D18-8784-5BB973EC28C8}"/>
                  </a:ext>
                </a:extLst>
              </p:cNvPr>
              <p:cNvSpPr/>
              <p:nvPr/>
            </p:nvSpPr>
            <p:spPr>
              <a:xfrm>
                <a:off x="11478638" y="4387174"/>
                <a:ext cx="233464" cy="24708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Arrow: Up 27">
              <a:extLst>
                <a:ext uri="{FF2B5EF4-FFF2-40B4-BE49-F238E27FC236}">
                  <a16:creationId xmlns:a16="http://schemas.microsoft.com/office/drawing/2014/main" id="{118C003A-0A5A-4EFA-B652-7A724016D362}"/>
                </a:ext>
              </a:extLst>
            </p:cNvPr>
            <p:cNvSpPr/>
            <p:nvPr/>
          </p:nvSpPr>
          <p:spPr>
            <a:xfrm>
              <a:off x="11468911" y="3754877"/>
              <a:ext cx="399060" cy="428171"/>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5952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4E3334-B177-4480-BFA0-83CDE9C3CFBF}"/>
              </a:ext>
            </a:extLst>
          </p:cNvPr>
          <p:cNvGrpSpPr/>
          <p:nvPr/>
        </p:nvGrpSpPr>
        <p:grpSpPr>
          <a:xfrm>
            <a:off x="0" y="421866"/>
            <a:ext cx="4533089" cy="1165356"/>
            <a:chOff x="5772446" y="4485453"/>
            <a:chExt cx="4533089" cy="1165356"/>
          </a:xfrm>
        </p:grpSpPr>
        <p:grpSp>
          <p:nvGrpSpPr>
            <p:cNvPr id="5" name="Group 4">
              <a:extLst>
                <a:ext uri="{FF2B5EF4-FFF2-40B4-BE49-F238E27FC236}">
                  <a16:creationId xmlns:a16="http://schemas.microsoft.com/office/drawing/2014/main" id="{3ACBA963-6E14-4624-8AC3-057871F0A7E4}"/>
                </a:ext>
              </a:extLst>
            </p:cNvPr>
            <p:cNvGrpSpPr/>
            <p:nvPr/>
          </p:nvGrpSpPr>
          <p:grpSpPr>
            <a:xfrm>
              <a:off x="5772446" y="4659570"/>
              <a:ext cx="900483" cy="817122"/>
              <a:chOff x="5985354" y="1070044"/>
              <a:chExt cx="1138137" cy="1056550"/>
            </a:xfrm>
          </p:grpSpPr>
          <p:sp>
            <p:nvSpPr>
              <p:cNvPr id="7" name="Rectangle 6">
                <a:extLst>
                  <a:ext uri="{FF2B5EF4-FFF2-40B4-BE49-F238E27FC236}">
                    <a16:creationId xmlns:a16="http://schemas.microsoft.com/office/drawing/2014/main" id="{7F524C25-BF6B-445F-B8CB-0F991353A286}"/>
                  </a:ext>
                </a:extLst>
              </p:cNvPr>
              <p:cNvSpPr/>
              <p:nvPr/>
            </p:nvSpPr>
            <p:spPr>
              <a:xfrm>
                <a:off x="5985354" y="1070044"/>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80216A26-E179-4CCB-84D1-C6FEFBE1D510}"/>
                  </a:ext>
                </a:extLst>
              </p:cNvPr>
              <p:cNvSpPr/>
              <p:nvPr/>
            </p:nvSpPr>
            <p:spPr>
              <a:xfrm flipH="1">
                <a:off x="6402051" y="1290159"/>
                <a:ext cx="393129" cy="616320"/>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 name="Rectangle: Rounded Corners 5">
              <a:extLst>
                <a:ext uri="{FF2B5EF4-FFF2-40B4-BE49-F238E27FC236}">
                  <a16:creationId xmlns:a16="http://schemas.microsoft.com/office/drawing/2014/main" id="{77B52F76-685B-41BF-97E8-D872B515B026}"/>
                </a:ext>
              </a:extLst>
            </p:cNvPr>
            <p:cNvSpPr/>
            <p:nvPr/>
          </p:nvSpPr>
          <p:spPr>
            <a:xfrm>
              <a:off x="6921904" y="4485453"/>
              <a:ext cx="3383631"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Nhà bác Tư</a:t>
              </a:r>
            </a:p>
          </p:txBody>
        </p:sp>
      </p:grpSp>
      <p:grpSp>
        <p:nvGrpSpPr>
          <p:cNvPr id="9" name="Group 8">
            <a:extLst>
              <a:ext uri="{FF2B5EF4-FFF2-40B4-BE49-F238E27FC236}">
                <a16:creationId xmlns:a16="http://schemas.microsoft.com/office/drawing/2014/main" id="{14A540B0-9F9A-4A8D-A3F4-BD3BA2E2B3B8}"/>
              </a:ext>
            </a:extLst>
          </p:cNvPr>
          <p:cNvGrpSpPr/>
          <p:nvPr/>
        </p:nvGrpSpPr>
        <p:grpSpPr>
          <a:xfrm>
            <a:off x="405389" y="3429000"/>
            <a:ext cx="4387618" cy="3575756"/>
            <a:chOff x="-95437" y="3429000"/>
            <a:chExt cx="4387618" cy="3575756"/>
          </a:xfrm>
        </p:grpSpPr>
        <p:pic>
          <p:nvPicPr>
            <p:cNvPr id="10" name="Picture 9">
              <a:extLst>
                <a:ext uri="{FF2B5EF4-FFF2-40B4-BE49-F238E27FC236}">
                  <a16:creationId xmlns:a16="http://schemas.microsoft.com/office/drawing/2014/main" id="{74A1ABCC-3929-4EFC-A4A0-FB6408BEF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37" y="3429000"/>
              <a:ext cx="3081829" cy="3461131"/>
            </a:xfrm>
            <a:prstGeom prst="rect">
              <a:avLst/>
            </a:prstGeom>
          </p:spPr>
        </p:pic>
        <p:pic>
          <p:nvPicPr>
            <p:cNvPr id="11" name="Picture 10">
              <a:extLst>
                <a:ext uri="{FF2B5EF4-FFF2-40B4-BE49-F238E27FC236}">
                  <a16:creationId xmlns:a16="http://schemas.microsoft.com/office/drawing/2014/main" id="{CD36BDED-B7CE-47DB-B2FF-0F2D9E5AC98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339976" y="4954120"/>
              <a:ext cx="1952205" cy="2050636"/>
            </a:xfrm>
            <a:prstGeom prst="rect">
              <a:avLst/>
            </a:prstGeom>
          </p:spPr>
        </p:pic>
      </p:grpSp>
      <p:sp>
        <p:nvSpPr>
          <p:cNvPr id="12" name="Speech Bubble: Rectangle with Corners Rounded 11">
            <a:extLst>
              <a:ext uri="{FF2B5EF4-FFF2-40B4-BE49-F238E27FC236}">
                <a16:creationId xmlns:a16="http://schemas.microsoft.com/office/drawing/2014/main" id="{46D75E24-45C3-4FB9-B024-67D965500F12}"/>
              </a:ext>
            </a:extLst>
          </p:cNvPr>
          <p:cNvSpPr/>
          <p:nvPr/>
        </p:nvSpPr>
        <p:spPr>
          <a:xfrm>
            <a:off x="3008169" y="1780627"/>
            <a:ext cx="6908989" cy="249954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iCiel Cadena" panose="02000503000000020004" pitchFamily="50" charset="0"/>
              </a:rPr>
              <a:t>Các bạn hãy vẽ tranh về việc sử dụng tiết kiệm các nguồn năng lượng đã học</a:t>
            </a:r>
          </a:p>
        </p:txBody>
      </p:sp>
      <p:sp>
        <p:nvSpPr>
          <p:cNvPr id="13" name="TextBox 12">
            <a:extLst>
              <a:ext uri="{FF2B5EF4-FFF2-40B4-BE49-F238E27FC236}">
                <a16:creationId xmlns:a16="http://schemas.microsoft.com/office/drawing/2014/main" id="{DD16F2D8-448E-4EC2-8965-83F886EFC809}"/>
              </a:ext>
            </a:extLst>
          </p:cNvPr>
          <p:cNvSpPr txBox="1"/>
          <p:nvPr/>
        </p:nvSpPr>
        <p:spPr>
          <a:xfrm>
            <a:off x="4605251" y="571559"/>
            <a:ext cx="6908989" cy="1015663"/>
          </a:xfrm>
          <a:prstGeom prst="rect">
            <a:avLst/>
          </a:prstGeom>
          <a:noFill/>
        </p:spPr>
        <p:txBody>
          <a:bodyPr wrap="square" rtlCol="0">
            <a:spAutoFit/>
          </a:bodyPr>
          <a:lstStyle/>
          <a:p>
            <a:r>
              <a:rPr lang="en-US" sz="6000">
                <a:ln w="57150">
                  <a:solidFill>
                    <a:srgbClr val="FFC000"/>
                  </a:solidFill>
                </a:ln>
                <a:solidFill>
                  <a:schemeClr val="bg1"/>
                </a:solidFill>
                <a:latin typeface="#9Slide07 IcielKoni" pitchFamily="2" charset="0"/>
              </a:rPr>
              <a:t>THỬ TÀI HOẠ SĨ</a:t>
            </a:r>
          </a:p>
        </p:txBody>
      </p:sp>
      <p:pic>
        <p:nvPicPr>
          <p:cNvPr id="17" name="Picture 16">
            <a:extLst>
              <a:ext uri="{FF2B5EF4-FFF2-40B4-BE49-F238E27FC236}">
                <a16:creationId xmlns:a16="http://schemas.microsoft.com/office/drawing/2014/main" id="{6D165F36-BB1C-40C1-91D3-A25EA88C960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704" b="92685" l="10000" r="90000">
                        <a14:foregroundMark x1="50714" y1="3796" x2="62143" y2="10463"/>
                        <a14:foregroundMark x1="62143" y1="10463" x2="60571" y2="10185"/>
                        <a14:foregroundMark x1="49429" y1="4352" x2="42857" y2="11481"/>
                        <a14:foregroundMark x1="42857" y1="11481" x2="42857" y2="11481"/>
                        <a14:foregroundMark x1="60143" y1="5648" x2="62286" y2="11759"/>
                        <a14:foregroundMark x1="48571" y1="87500" x2="46571" y2="92685"/>
                      </a14:backgroundRemoval>
                    </a14:imgEffect>
                  </a14:imgLayer>
                </a14:imgProps>
              </a:ext>
              <a:ext uri="{28A0092B-C50C-407E-A947-70E740481C1C}">
                <a14:useLocalDpi xmlns:a14="http://schemas.microsoft.com/office/drawing/2010/main" val="0"/>
              </a:ext>
            </a:extLst>
          </a:blip>
          <a:stretch>
            <a:fillRect/>
          </a:stretch>
        </p:blipFill>
        <p:spPr>
          <a:xfrm>
            <a:off x="8956115" y="2066257"/>
            <a:ext cx="3371506" cy="5201754"/>
          </a:xfrm>
          <a:prstGeom prst="rect">
            <a:avLst/>
          </a:prstGeom>
        </p:spPr>
      </p:pic>
    </p:spTree>
    <p:extLst>
      <p:ext uri="{BB962C8B-B14F-4D97-AF65-F5344CB8AC3E}">
        <p14:creationId xmlns:p14="http://schemas.microsoft.com/office/powerpoint/2010/main" val="16848290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A1ABCC-3929-4EFC-A4A0-FB6408BEF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897" y="3093396"/>
            <a:ext cx="3380654" cy="3796735"/>
          </a:xfrm>
          <a:prstGeom prst="rect">
            <a:avLst/>
          </a:prstGeom>
        </p:spPr>
      </p:pic>
      <p:sp>
        <p:nvSpPr>
          <p:cNvPr id="2" name="Thought Bubble: Cloud 1">
            <a:extLst>
              <a:ext uri="{FF2B5EF4-FFF2-40B4-BE49-F238E27FC236}">
                <a16:creationId xmlns:a16="http://schemas.microsoft.com/office/drawing/2014/main" id="{19EA465F-435C-41AE-8840-F91234CF6067}"/>
              </a:ext>
            </a:extLst>
          </p:cNvPr>
          <p:cNvSpPr/>
          <p:nvPr/>
        </p:nvSpPr>
        <p:spPr>
          <a:xfrm>
            <a:off x="1365361" y="82330"/>
            <a:ext cx="6819090" cy="3346670"/>
          </a:xfrm>
          <a:prstGeom prst="cloud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70C0"/>
                </a:solidFill>
                <a:latin typeface="iCiel Cadena" panose="02000503000000020004" pitchFamily="50" charset="0"/>
              </a:rPr>
              <a:t>Hôm nay, mình nhớ lại rất nhiều kiến thức bổ ích. Cảm ơn các bạn nhiều nhé! Các bạn nhớ xem trước bài Cơ quan sinh sản của thực vật có hoa trang 104.  </a:t>
            </a:r>
          </a:p>
        </p:txBody>
      </p:sp>
      <p:sp>
        <p:nvSpPr>
          <p:cNvPr id="3" name="Speech Bubble: Oval 2">
            <a:extLst>
              <a:ext uri="{FF2B5EF4-FFF2-40B4-BE49-F238E27FC236}">
                <a16:creationId xmlns:a16="http://schemas.microsoft.com/office/drawing/2014/main" id="{C8557E97-8366-449F-A884-30800CDFB5A1}"/>
              </a:ext>
            </a:extLst>
          </p:cNvPr>
          <p:cNvSpPr/>
          <p:nvPr/>
        </p:nvSpPr>
        <p:spPr>
          <a:xfrm>
            <a:off x="6886937" y="2966937"/>
            <a:ext cx="3939702" cy="3122578"/>
          </a:xfrm>
          <a:prstGeom prst="wedgeEllipseCallou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9Slide07 SVNZiclets" panose="02000603000000000000" pitchFamily="2" charset="0"/>
              </a:rPr>
              <a:t>Tạm biệt các bạn</a:t>
            </a:r>
          </a:p>
        </p:txBody>
      </p:sp>
    </p:spTree>
    <p:extLst>
      <p:ext uri="{BB962C8B-B14F-4D97-AF65-F5344CB8AC3E}">
        <p14:creationId xmlns:p14="http://schemas.microsoft.com/office/powerpoint/2010/main" val="421993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706A99-01F7-4F9A-AC4B-8FDA15B8D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275138" y="2126543"/>
            <a:ext cx="3946524" cy="3157219"/>
          </a:xfrm>
          <a:prstGeom prst="rect">
            <a:avLst/>
          </a:prstGeom>
        </p:spPr>
      </p:pic>
      <p:sp>
        <p:nvSpPr>
          <p:cNvPr id="11" name="Speech Bubble: Rectangle with Corners Rounded 10">
            <a:extLst>
              <a:ext uri="{FF2B5EF4-FFF2-40B4-BE49-F238E27FC236}">
                <a16:creationId xmlns:a16="http://schemas.microsoft.com/office/drawing/2014/main" id="{02C8B698-A9BE-4D80-A83A-945F167E5AE7}"/>
              </a:ext>
            </a:extLst>
          </p:cNvPr>
          <p:cNvSpPr/>
          <p:nvPr/>
        </p:nvSpPr>
        <p:spPr>
          <a:xfrm>
            <a:off x="642535" y="347209"/>
            <a:ext cx="3804152" cy="1359599"/>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1Li-N5 Lobster" panose="02000506000000020003" pitchFamily="2" charset="0"/>
                <a:cs typeface="Pattaya" panose="00000500000000000000" pitchFamily="2" charset="-34"/>
              </a:rPr>
              <a:t>Na ơi, con mang phần quà sang nhà bác Tư giúp mẹ nhé!</a:t>
            </a:r>
            <a:endParaRPr lang="en-US" sz="2400" dirty="0">
              <a:solidFill>
                <a:srgbClr val="002060"/>
              </a:solidFill>
              <a:latin typeface="#1Li-N5 Lobster" panose="02000506000000020003" pitchFamily="2" charset="0"/>
              <a:cs typeface="Pattaya" panose="00000500000000000000" pitchFamily="2" charset="-34"/>
            </a:endParaRPr>
          </a:p>
        </p:txBody>
      </p:sp>
      <p:pic>
        <p:nvPicPr>
          <p:cNvPr id="13" name="Picture 12">
            <a:extLst>
              <a:ext uri="{FF2B5EF4-FFF2-40B4-BE49-F238E27FC236}">
                <a16:creationId xmlns:a16="http://schemas.microsoft.com/office/drawing/2014/main" id="{1F81D7E5-3B40-4CF4-8FBC-BC2624899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022" y="2009812"/>
            <a:ext cx="2456415" cy="4848188"/>
          </a:xfrm>
          <a:prstGeom prst="rect">
            <a:avLst/>
          </a:prstGeom>
        </p:spPr>
      </p:pic>
      <p:sp>
        <p:nvSpPr>
          <p:cNvPr id="14" name="Speech Bubble: Rectangle with Corners Rounded 13">
            <a:extLst>
              <a:ext uri="{FF2B5EF4-FFF2-40B4-BE49-F238E27FC236}">
                <a16:creationId xmlns:a16="http://schemas.microsoft.com/office/drawing/2014/main" id="{A8B4A685-322D-4AEE-A0A8-2BD6AF58DC06}"/>
              </a:ext>
            </a:extLst>
          </p:cNvPr>
          <p:cNvSpPr/>
          <p:nvPr/>
        </p:nvSpPr>
        <p:spPr>
          <a:xfrm>
            <a:off x="5953327" y="1287074"/>
            <a:ext cx="2936937" cy="1154172"/>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1Li-N5 Lobster" panose="02000506000000020003" pitchFamily="2" charset="0"/>
                <a:cs typeface="Pattaya" panose="00000500000000000000" pitchFamily="2" charset="-34"/>
              </a:rPr>
              <a:t>Dạ được mẹ. </a:t>
            </a:r>
          </a:p>
          <a:p>
            <a:pPr algn="ctr"/>
            <a:r>
              <a:rPr lang="en-US" sz="2400">
                <a:solidFill>
                  <a:srgbClr val="002060"/>
                </a:solidFill>
                <a:latin typeface="#1Li-N5 Lobster" panose="02000506000000020003" pitchFamily="2" charset="0"/>
                <a:cs typeface="Pattaya" panose="00000500000000000000" pitchFamily="2" charset="-34"/>
              </a:rPr>
              <a:t>Con sẽ đi ngay ạ.</a:t>
            </a:r>
            <a:endParaRPr lang="en-US" sz="2400" dirty="0">
              <a:solidFill>
                <a:srgbClr val="002060"/>
              </a:solidFill>
              <a:latin typeface="#1Li-N5 Lobster" panose="02000506000000020003" pitchFamily="2" charset="0"/>
              <a:cs typeface="Pattaya" panose="00000500000000000000" pitchFamily="2" charset="-34"/>
            </a:endParaRPr>
          </a:p>
        </p:txBody>
      </p:sp>
      <p:sp>
        <p:nvSpPr>
          <p:cNvPr id="17" name="AutoShape 2" descr="Giỏ quà">
            <a:extLst>
              <a:ext uri="{FF2B5EF4-FFF2-40B4-BE49-F238E27FC236}">
                <a16:creationId xmlns:a16="http://schemas.microsoft.com/office/drawing/2014/main" id="{A1BCB89B-36F9-4A31-8B6E-E6DDED2CC97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30604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C797F29-46CD-446E-B488-F48822589135}"/>
              </a:ext>
            </a:extLst>
          </p:cNvPr>
          <p:cNvGrpSpPr/>
          <p:nvPr/>
        </p:nvGrpSpPr>
        <p:grpSpPr>
          <a:xfrm>
            <a:off x="335878" y="1148813"/>
            <a:ext cx="4970286" cy="2759432"/>
            <a:chOff x="586609" y="1050589"/>
            <a:chExt cx="4970286" cy="2759432"/>
          </a:xfrm>
        </p:grpSpPr>
        <p:pic>
          <p:nvPicPr>
            <p:cNvPr id="11" name="Picture 4">
              <a:extLst>
                <a:ext uri="{FF2B5EF4-FFF2-40B4-BE49-F238E27FC236}">
                  <a16:creationId xmlns:a16="http://schemas.microsoft.com/office/drawing/2014/main" id="{5FCF8AAF-02E5-4002-AFA5-B265108E84C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86609" y="1050589"/>
              <a:ext cx="4970286" cy="2759432"/>
            </a:xfrm>
            <a:prstGeom prst="rect">
              <a:avLst/>
            </a:prstGeom>
          </p:spPr>
        </p:pic>
        <p:sp>
          <p:nvSpPr>
            <p:cNvPr id="12" name="TextBox 11">
              <a:extLst>
                <a:ext uri="{FF2B5EF4-FFF2-40B4-BE49-F238E27FC236}">
                  <a16:creationId xmlns:a16="http://schemas.microsoft.com/office/drawing/2014/main" id="{14232023-CCC3-42C3-B1BB-5DF7131F7661}"/>
                </a:ext>
              </a:extLst>
            </p:cNvPr>
            <p:cNvSpPr txBox="1"/>
            <p:nvPr/>
          </p:nvSpPr>
          <p:spPr>
            <a:xfrm>
              <a:off x="676453" y="1828721"/>
              <a:ext cx="4844374" cy="1015663"/>
            </a:xfrm>
            <a:prstGeom prst="rect">
              <a:avLst/>
            </a:prstGeom>
            <a:noFill/>
          </p:spPr>
          <p:txBody>
            <a:bodyPr wrap="square" rtlCol="0">
              <a:spAutoFit/>
            </a:bodyPr>
            <a:lstStyle/>
            <a:p>
              <a:pPr algn="ctr"/>
              <a:r>
                <a:rPr lang="en-US" sz="2000">
                  <a:latin typeface="UTM Aristote" panose="02040603050506020204" pitchFamily="18" charset="0"/>
                </a:rPr>
                <a:t>Để đến được nhà bác Tư,</a:t>
              </a:r>
            </a:p>
            <a:p>
              <a:pPr algn="ctr"/>
              <a:r>
                <a:rPr lang="en-US" sz="2000">
                  <a:latin typeface="UTM Aristote" panose="02040603050506020204" pitchFamily="18" charset="0"/>
                </a:rPr>
                <a:t> phải đi qua 3 ngã tư. </a:t>
              </a:r>
            </a:p>
            <a:p>
              <a:pPr algn="ctr"/>
              <a:r>
                <a:rPr lang="en-US" sz="2000">
                  <a:latin typeface="UTM Aristote" panose="02040603050506020204" pitchFamily="18" charset="0"/>
                </a:rPr>
                <a:t>Các bạn hãy cùng mình đi nhé!</a:t>
              </a:r>
            </a:p>
          </p:txBody>
        </p:sp>
      </p:grpSp>
      <p:grpSp>
        <p:nvGrpSpPr>
          <p:cNvPr id="28" name="Group 27">
            <a:extLst>
              <a:ext uri="{FF2B5EF4-FFF2-40B4-BE49-F238E27FC236}">
                <a16:creationId xmlns:a16="http://schemas.microsoft.com/office/drawing/2014/main" id="{EC1CE4DC-740A-4FA0-AE46-8EF734150EB4}"/>
              </a:ext>
            </a:extLst>
          </p:cNvPr>
          <p:cNvGrpSpPr/>
          <p:nvPr/>
        </p:nvGrpSpPr>
        <p:grpSpPr>
          <a:xfrm>
            <a:off x="-130402" y="3401536"/>
            <a:ext cx="4387618" cy="3575756"/>
            <a:chOff x="-95437" y="3429000"/>
            <a:chExt cx="4387618" cy="3575756"/>
          </a:xfrm>
        </p:grpSpPr>
        <p:pic>
          <p:nvPicPr>
            <p:cNvPr id="8" name="Picture 7">
              <a:extLst>
                <a:ext uri="{FF2B5EF4-FFF2-40B4-BE49-F238E27FC236}">
                  <a16:creationId xmlns:a16="http://schemas.microsoft.com/office/drawing/2014/main" id="{D8B7A037-C495-489D-B774-AFC84B196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37" y="3429000"/>
              <a:ext cx="3081829" cy="3461131"/>
            </a:xfrm>
            <a:prstGeom prst="rect">
              <a:avLst/>
            </a:prstGeom>
          </p:spPr>
        </p:pic>
        <p:pic>
          <p:nvPicPr>
            <p:cNvPr id="27" name="Picture 26">
              <a:extLst>
                <a:ext uri="{FF2B5EF4-FFF2-40B4-BE49-F238E27FC236}">
                  <a16:creationId xmlns:a16="http://schemas.microsoft.com/office/drawing/2014/main" id="{A3FB0BFE-D813-47BE-951A-FA6FDD0E605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339976" y="4954120"/>
              <a:ext cx="1952205" cy="2050636"/>
            </a:xfrm>
            <a:prstGeom prst="rect">
              <a:avLst/>
            </a:prstGeom>
          </p:spPr>
        </p:pic>
      </p:grpSp>
      <p:grpSp>
        <p:nvGrpSpPr>
          <p:cNvPr id="38" name="Group 37">
            <a:extLst>
              <a:ext uri="{FF2B5EF4-FFF2-40B4-BE49-F238E27FC236}">
                <a16:creationId xmlns:a16="http://schemas.microsoft.com/office/drawing/2014/main" id="{0C0AE9A3-5BB4-4754-BA2A-E7218BA243D0}"/>
              </a:ext>
            </a:extLst>
          </p:cNvPr>
          <p:cNvGrpSpPr/>
          <p:nvPr/>
        </p:nvGrpSpPr>
        <p:grpSpPr>
          <a:xfrm>
            <a:off x="5721912" y="4556122"/>
            <a:ext cx="5322624" cy="1165356"/>
            <a:chOff x="5772446" y="4485453"/>
            <a:chExt cx="5322624" cy="1165356"/>
          </a:xfrm>
        </p:grpSpPr>
        <p:grpSp>
          <p:nvGrpSpPr>
            <p:cNvPr id="22" name="Group 21">
              <a:extLst>
                <a:ext uri="{FF2B5EF4-FFF2-40B4-BE49-F238E27FC236}">
                  <a16:creationId xmlns:a16="http://schemas.microsoft.com/office/drawing/2014/main" id="{E15FE40B-58E6-4DEE-82E6-5AD37E403027}"/>
                </a:ext>
              </a:extLst>
            </p:cNvPr>
            <p:cNvGrpSpPr/>
            <p:nvPr/>
          </p:nvGrpSpPr>
          <p:grpSpPr>
            <a:xfrm>
              <a:off x="5772446" y="4659570"/>
              <a:ext cx="900483" cy="817122"/>
              <a:chOff x="5985354" y="1070044"/>
              <a:chExt cx="1138137" cy="1056550"/>
            </a:xfrm>
          </p:grpSpPr>
          <p:sp>
            <p:nvSpPr>
              <p:cNvPr id="23" name="Rectangle 22">
                <a:extLst>
                  <a:ext uri="{FF2B5EF4-FFF2-40B4-BE49-F238E27FC236}">
                    <a16:creationId xmlns:a16="http://schemas.microsoft.com/office/drawing/2014/main" id="{6A78E9B9-4B1B-45EA-9CCE-A337B99A9772}"/>
                  </a:ext>
                </a:extLst>
              </p:cNvPr>
              <p:cNvSpPr/>
              <p:nvPr/>
            </p:nvSpPr>
            <p:spPr>
              <a:xfrm>
                <a:off x="5985354" y="1070044"/>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Up 23">
                <a:extLst>
                  <a:ext uri="{FF2B5EF4-FFF2-40B4-BE49-F238E27FC236}">
                    <a16:creationId xmlns:a16="http://schemas.microsoft.com/office/drawing/2014/main" id="{4F3CCDE0-C268-4DA7-8E7A-814238D99317}"/>
                  </a:ext>
                </a:extLst>
              </p:cNvPr>
              <p:cNvSpPr/>
              <p:nvPr/>
            </p:nvSpPr>
            <p:spPr>
              <a:xfrm flipH="1">
                <a:off x="6402051" y="1290159"/>
                <a:ext cx="393129" cy="616320"/>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0" name="Rectangle: Rounded Corners 29">
              <a:extLst>
                <a:ext uri="{FF2B5EF4-FFF2-40B4-BE49-F238E27FC236}">
                  <a16:creationId xmlns:a16="http://schemas.microsoft.com/office/drawing/2014/main" id="{E344AD2E-409E-4BC1-BCF0-0D07EC249256}"/>
                </a:ext>
              </a:extLst>
            </p:cNvPr>
            <p:cNvSpPr/>
            <p:nvPr/>
          </p:nvSpPr>
          <p:spPr>
            <a:xfrm>
              <a:off x="6921904" y="4485453"/>
              <a:ext cx="4173166"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Nhà bác Tư</a:t>
              </a:r>
            </a:p>
          </p:txBody>
        </p:sp>
      </p:grpSp>
      <p:grpSp>
        <p:nvGrpSpPr>
          <p:cNvPr id="35" name="Group 34">
            <a:extLst>
              <a:ext uri="{FF2B5EF4-FFF2-40B4-BE49-F238E27FC236}">
                <a16:creationId xmlns:a16="http://schemas.microsoft.com/office/drawing/2014/main" id="{CBA00B25-1E2C-42D4-9759-4F4E67BE4F4C}"/>
              </a:ext>
            </a:extLst>
          </p:cNvPr>
          <p:cNvGrpSpPr/>
          <p:nvPr/>
        </p:nvGrpSpPr>
        <p:grpSpPr>
          <a:xfrm>
            <a:off x="5772446" y="915675"/>
            <a:ext cx="5286557" cy="1165356"/>
            <a:chOff x="5772446" y="915675"/>
            <a:chExt cx="5286557" cy="1165356"/>
          </a:xfrm>
        </p:grpSpPr>
        <p:grpSp>
          <p:nvGrpSpPr>
            <p:cNvPr id="16" name="Group 15">
              <a:extLst>
                <a:ext uri="{FF2B5EF4-FFF2-40B4-BE49-F238E27FC236}">
                  <a16:creationId xmlns:a16="http://schemas.microsoft.com/office/drawing/2014/main" id="{DA90DE83-38D4-4786-AE70-BD88C06F3EA7}"/>
                </a:ext>
              </a:extLst>
            </p:cNvPr>
            <p:cNvGrpSpPr/>
            <p:nvPr/>
          </p:nvGrpSpPr>
          <p:grpSpPr>
            <a:xfrm>
              <a:off x="5772446" y="1089792"/>
              <a:ext cx="900483" cy="817122"/>
              <a:chOff x="5985354" y="1070044"/>
              <a:chExt cx="1138137" cy="1056550"/>
            </a:xfrm>
          </p:grpSpPr>
          <p:sp>
            <p:nvSpPr>
              <p:cNvPr id="15" name="Rectangle 14">
                <a:extLst>
                  <a:ext uri="{FF2B5EF4-FFF2-40B4-BE49-F238E27FC236}">
                    <a16:creationId xmlns:a16="http://schemas.microsoft.com/office/drawing/2014/main" id="{0A9CE21D-D7EB-4A86-9375-9D628944E56B}"/>
                  </a:ext>
                </a:extLst>
              </p:cNvPr>
              <p:cNvSpPr/>
              <p:nvPr/>
            </p:nvSpPr>
            <p:spPr>
              <a:xfrm>
                <a:off x="5985354" y="1070044"/>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Bent 13">
                <a:extLst>
                  <a:ext uri="{FF2B5EF4-FFF2-40B4-BE49-F238E27FC236}">
                    <a16:creationId xmlns:a16="http://schemas.microsoft.com/office/drawing/2014/main" id="{77D08ACE-A8E4-4A69-897B-F4693FB7BFE7}"/>
                  </a:ext>
                </a:extLst>
              </p:cNvPr>
              <p:cNvSpPr/>
              <p:nvPr/>
            </p:nvSpPr>
            <p:spPr>
              <a:xfrm>
                <a:off x="6258166" y="1268756"/>
                <a:ext cx="680901" cy="616320"/>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Rectangle: Rounded Corners 16">
              <a:extLst>
                <a:ext uri="{FF2B5EF4-FFF2-40B4-BE49-F238E27FC236}">
                  <a16:creationId xmlns:a16="http://schemas.microsoft.com/office/drawing/2014/main" id="{F68A4287-3DDE-4FC9-9D49-8FD4E03FBF68}"/>
                </a:ext>
              </a:extLst>
            </p:cNvPr>
            <p:cNvSpPr/>
            <p:nvPr/>
          </p:nvSpPr>
          <p:spPr>
            <a:xfrm>
              <a:off x="6885837" y="915675"/>
              <a:ext cx="4173166"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 Xem lại thông tin</a:t>
              </a:r>
            </a:p>
          </p:txBody>
        </p:sp>
      </p:grpSp>
      <p:grpSp>
        <p:nvGrpSpPr>
          <p:cNvPr id="37" name="Group 36">
            <a:extLst>
              <a:ext uri="{FF2B5EF4-FFF2-40B4-BE49-F238E27FC236}">
                <a16:creationId xmlns:a16="http://schemas.microsoft.com/office/drawing/2014/main" id="{44984389-14AE-4327-9F6E-8A80D4663458}"/>
              </a:ext>
            </a:extLst>
          </p:cNvPr>
          <p:cNvGrpSpPr/>
          <p:nvPr/>
        </p:nvGrpSpPr>
        <p:grpSpPr>
          <a:xfrm>
            <a:off x="5772446" y="2742889"/>
            <a:ext cx="5373158" cy="1165356"/>
            <a:chOff x="5721912" y="2557056"/>
            <a:chExt cx="5373158" cy="1165356"/>
          </a:xfrm>
        </p:grpSpPr>
        <p:sp>
          <p:nvSpPr>
            <p:cNvPr id="29" name="Rectangle: Rounded Corners 28">
              <a:extLst>
                <a:ext uri="{FF2B5EF4-FFF2-40B4-BE49-F238E27FC236}">
                  <a16:creationId xmlns:a16="http://schemas.microsoft.com/office/drawing/2014/main" id="{717C100B-67F0-4C63-A4D9-9F18E7FF3184}"/>
                </a:ext>
              </a:extLst>
            </p:cNvPr>
            <p:cNvSpPr/>
            <p:nvPr/>
          </p:nvSpPr>
          <p:spPr>
            <a:xfrm>
              <a:off x="6921904" y="2557056"/>
              <a:ext cx="4173166"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 Khám phá thành phố</a:t>
              </a:r>
            </a:p>
          </p:txBody>
        </p:sp>
        <p:grpSp>
          <p:nvGrpSpPr>
            <p:cNvPr id="31" name="Group 30">
              <a:extLst>
                <a:ext uri="{FF2B5EF4-FFF2-40B4-BE49-F238E27FC236}">
                  <a16:creationId xmlns:a16="http://schemas.microsoft.com/office/drawing/2014/main" id="{46885368-E709-4A33-9E46-38E5B52344F9}"/>
                </a:ext>
              </a:extLst>
            </p:cNvPr>
            <p:cNvGrpSpPr/>
            <p:nvPr/>
          </p:nvGrpSpPr>
          <p:grpSpPr>
            <a:xfrm>
              <a:off x="5721912" y="2839600"/>
              <a:ext cx="900483" cy="817122"/>
              <a:chOff x="5985354" y="1070044"/>
              <a:chExt cx="1138137" cy="1056550"/>
            </a:xfrm>
          </p:grpSpPr>
          <p:sp>
            <p:nvSpPr>
              <p:cNvPr id="32" name="Rectangle 31">
                <a:extLst>
                  <a:ext uri="{FF2B5EF4-FFF2-40B4-BE49-F238E27FC236}">
                    <a16:creationId xmlns:a16="http://schemas.microsoft.com/office/drawing/2014/main" id="{391DA07C-B3EE-4AA3-9066-A2AEC5DC1B7D}"/>
                  </a:ext>
                </a:extLst>
              </p:cNvPr>
              <p:cNvSpPr/>
              <p:nvPr/>
            </p:nvSpPr>
            <p:spPr>
              <a:xfrm>
                <a:off x="5985354" y="1070044"/>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Bent 32">
                <a:extLst>
                  <a:ext uri="{FF2B5EF4-FFF2-40B4-BE49-F238E27FC236}">
                    <a16:creationId xmlns:a16="http://schemas.microsoft.com/office/drawing/2014/main" id="{B57F3752-1E5B-4CF3-AAEE-E4DFC63F0BA3}"/>
                  </a:ext>
                </a:extLst>
              </p:cNvPr>
              <p:cNvSpPr/>
              <p:nvPr/>
            </p:nvSpPr>
            <p:spPr>
              <a:xfrm flipH="1">
                <a:off x="6258166" y="1268756"/>
                <a:ext cx="680901" cy="616320"/>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412474599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randombar(horizont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randombar(horizont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randombar(horizontal)">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5" name="Flowchart: Terminator 4">
            <a:extLst>
              <a:ext uri="{FF2B5EF4-FFF2-40B4-BE49-F238E27FC236}">
                <a16:creationId xmlns:a16="http://schemas.microsoft.com/office/drawing/2014/main" id="{73F8CD81-5697-4AE5-AB3E-2A07437B9D81}"/>
              </a:ext>
            </a:extLst>
          </p:cNvPr>
          <p:cNvSpPr/>
          <p:nvPr/>
        </p:nvSpPr>
        <p:spPr>
          <a:xfrm>
            <a:off x="3982600" y="740335"/>
            <a:ext cx="3551583" cy="736856"/>
          </a:xfrm>
          <a:prstGeom prst="flowChartTerminator">
            <a:avLst/>
          </a:prstGeom>
          <a:solidFill>
            <a:srgbClr val="EFF5FB"/>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C00000"/>
                </a:solidFill>
                <a:latin typeface="#1Li-N6 Deepika Sketch" panose="02000507000000020004" pitchFamily="2" charset="0"/>
                <a:cs typeface="Pattaya" panose="00000500000000000000" pitchFamily="2" charset="-34"/>
              </a:rPr>
              <a:t>Mục tiêu</a:t>
            </a:r>
            <a:endParaRPr lang="en-US" sz="4400" dirty="0">
              <a:solidFill>
                <a:srgbClr val="C00000"/>
              </a:solidFill>
              <a:latin typeface="#1Li-N6 Deepika Sketch" panose="02000507000000020004" pitchFamily="2" charset="0"/>
              <a:cs typeface="Pattaya" panose="00000500000000000000" pitchFamily="2" charset="-34"/>
            </a:endParaRPr>
          </a:p>
        </p:txBody>
      </p:sp>
      <p:grpSp>
        <p:nvGrpSpPr>
          <p:cNvPr id="23" name="Group 22">
            <a:extLst>
              <a:ext uri="{FF2B5EF4-FFF2-40B4-BE49-F238E27FC236}">
                <a16:creationId xmlns:a16="http://schemas.microsoft.com/office/drawing/2014/main" id="{50D1DCFA-E9F6-4504-AF14-EB6CFFCDB2D5}"/>
              </a:ext>
            </a:extLst>
          </p:cNvPr>
          <p:cNvGrpSpPr/>
          <p:nvPr/>
        </p:nvGrpSpPr>
        <p:grpSpPr>
          <a:xfrm>
            <a:off x="603566" y="2177861"/>
            <a:ext cx="5758322" cy="1443611"/>
            <a:chOff x="895423" y="2240534"/>
            <a:chExt cx="5758322" cy="1443611"/>
          </a:xfrm>
        </p:grpSpPr>
        <p:sp>
          <p:nvSpPr>
            <p:cNvPr id="6" name="TextBox 5">
              <a:extLst>
                <a:ext uri="{FF2B5EF4-FFF2-40B4-BE49-F238E27FC236}">
                  <a16:creationId xmlns:a16="http://schemas.microsoft.com/office/drawing/2014/main" id="{B008E62A-4CC4-4325-BA3F-6FA8873D6226}"/>
                </a:ext>
              </a:extLst>
            </p:cNvPr>
            <p:cNvSpPr txBox="1"/>
            <p:nvPr/>
          </p:nvSpPr>
          <p:spPr>
            <a:xfrm>
              <a:off x="2213676" y="2240534"/>
              <a:ext cx="444006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a:solidFill>
                    <a:srgbClr val="002060"/>
                  </a:solidFill>
                  <a:latin typeface="#9Slide07 IcielBaliho Script" pitchFamily="2" charset="0"/>
                  <a:cs typeface="Pattaya" panose="020B0604020202020204" charset="-34"/>
                </a:rPr>
                <a:t>Củng cố kiến thức </a:t>
              </a:r>
            </a:p>
            <a:p>
              <a:pPr algn="ctr"/>
              <a:r>
                <a:rPr lang="en-US" sz="3600" b="1">
                  <a:solidFill>
                    <a:srgbClr val="002060"/>
                  </a:solidFill>
                  <a:latin typeface="#9Slide07 IcielBaliho Script" pitchFamily="2" charset="0"/>
                  <a:cs typeface="Pattaya" panose="020B0604020202020204" charset="-34"/>
                </a:rPr>
                <a:t>Vật liệu và năng lượng.</a:t>
              </a:r>
              <a:endParaRPr lang="en-US" sz="3600" b="1" dirty="0">
                <a:solidFill>
                  <a:srgbClr val="002060"/>
                </a:solidFill>
                <a:latin typeface="#9Slide07 IcielBaliho Script" pitchFamily="2" charset="0"/>
                <a:cs typeface="Pattaya" panose="020B0604020202020204" charset="-34"/>
              </a:endParaRPr>
            </a:p>
          </p:txBody>
        </p:sp>
        <p:grpSp>
          <p:nvGrpSpPr>
            <p:cNvPr id="8" name="Google Shape;744;p37">
              <a:extLst>
                <a:ext uri="{FF2B5EF4-FFF2-40B4-BE49-F238E27FC236}">
                  <a16:creationId xmlns:a16="http://schemas.microsoft.com/office/drawing/2014/main" id="{B2FF17C5-B942-43B7-B86D-C63B513FE865}"/>
                </a:ext>
              </a:extLst>
            </p:cNvPr>
            <p:cNvGrpSpPr/>
            <p:nvPr/>
          </p:nvGrpSpPr>
          <p:grpSpPr>
            <a:xfrm>
              <a:off x="895423" y="2356122"/>
              <a:ext cx="1177047" cy="1328023"/>
              <a:chOff x="-500875" y="2508370"/>
              <a:chExt cx="1866472" cy="2247520"/>
            </a:xfrm>
          </p:grpSpPr>
          <p:sp>
            <p:nvSpPr>
              <p:cNvPr id="9" name="Google Shape;745;p37">
                <a:extLst>
                  <a:ext uri="{FF2B5EF4-FFF2-40B4-BE49-F238E27FC236}">
                    <a16:creationId xmlns:a16="http://schemas.microsoft.com/office/drawing/2014/main" id="{2424BDFD-6C2C-4435-8928-6492680DD134}"/>
                  </a:ext>
                </a:extLst>
              </p:cNvPr>
              <p:cNvSpPr/>
              <p:nvPr/>
            </p:nvSpPr>
            <p:spPr>
              <a:xfrm>
                <a:off x="-465779" y="2508370"/>
                <a:ext cx="1831376" cy="2247520"/>
              </a:xfrm>
              <a:custGeom>
                <a:avLst/>
                <a:gdLst/>
                <a:ahLst/>
                <a:cxnLst/>
                <a:rect l="l" t="t" r="r" b="b"/>
                <a:pathLst>
                  <a:path w="25256" h="30996" extrusionOk="0">
                    <a:moveTo>
                      <a:pt x="16403" y="1"/>
                    </a:moveTo>
                    <a:lnTo>
                      <a:pt x="1" y="5331"/>
                    </a:lnTo>
                    <a:lnTo>
                      <a:pt x="5350" y="29207"/>
                    </a:lnTo>
                    <a:lnTo>
                      <a:pt x="7643" y="30996"/>
                    </a:lnTo>
                    <a:lnTo>
                      <a:pt x="25256" y="26299"/>
                    </a:lnTo>
                    <a:lnTo>
                      <a:pt x="19925" y="2200"/>
                    </a:lnTo>
                    <a:cubicBezTo>
                      <a:pt x="19925" y="2200"/>
                      <a:pt x="16570" y="1"/>
                      <a:pt x="16403"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46;p37">
                <a:extLst>
                  <a:ext uri="{FF2B5EF4-FFF2-40B4-BE49-F238E27FC236}">
                    <a16:creationId xmlns:a16="http://schemas.microsoft.com/office/drawing/2014/main" id="{D5D40204-D314-453E-A8CF-D3C79D0779B7}"/>
                  </a:ext>
                </a:extLst>
              </p:cNvPr>
              <p:cNvSpPr/>
              <p:nvPr/>
            </p:nvSpPr>
            <p:spPr>
              <a:xfrm>
                <a:off x="-211479" y="2930749"/>
                <a:ext cx="1537628" cy="1726463"/>
              </a:xfrm>
              <a:custGeom>
                <a:avLst/>
                <a:gdLst/>
                <a:ahLst/>
                <a:cxnLst/>
                <a:rect l="l" t="t" r="r" b="b"/>
                <a:pathLst>
                  <a:path w="21205" h="23810" extrusionOk="0">
                    <a:moveTo>
                      <a:pt x="16890" y="0"/>
                    </a:moveTo>
                    <a:cubicBezTo>
                      <a:pt x="16870" y="0"/>
                      <a:pt x="16850" y="3"/>
                      <a:pt x="16828" y="9"/>
                    </a:cubicBezTo>
                    <a:cubicBezTo>
                      <a:pt x="12523" y="1277"/>
                      <a:pt x="8217" y="2470"/>
                      <a:pt x="3875" y="3625"/>
                    </a:cubicBezTo>
                    <a:lnTo>
                      <a:pt x="3371" y="3756"/>
                    </a:lnTo>
                    <a:cubicBezTo>
                      <a:pt x="3185" y="2786"/>
                      <a:pt x="2980" y="1817"/>
                      <a:pt x="2775" y="848"/>
                    </a:cubicBezTo>
                    <a:cubicBezTo>
                      <a:pt x="2753" y="744"/>
                      <a:pt x="2678" y="700"/>
                      <a:pt x="2597" y="700"/>
                    </a:cubicBezTo>
                    <a:cubicBezTo>
                      <a:pt x="2476" y="700"/>
                      <a:pt x="2342" y="803"/>
                      <a:pt x="2365" y="960"/>
                    </a:cubicBezTo>
                    <a:lnTo>
                      <a:pt x="2980" y="3867"/>
                    </a:lnTo>
                    <a:cubicBezTo>
                      <a:pt x="2067" y="4110"/>
                      <a:pt x="1153" y="4352"/>
                      <a:pt x="240" y="4594"/>
                    </a:cubicBezTo>
                    <a:cubicBezTo>
                      <a:pt x="1" y="4646"/>
                      <a:pt x="75" y="4995"/>
                      <a:pt x="276" y="4995"/>
                    </a:cubicBezTo>
                    <a:cubicBezTo>
                      <a:pt x="294" y="4995"/>
                      <a:pt x="313" y="4992"/>
                      <a:pt x="333" y="4986"/>
                    </a:cubicBezTo>
                    <a:cubicBezTo>
                      <a:pt x="1247" y="4762"/>
                      <a:pt x="2160" y="4520"/>
                      <a:pt x="3055" y="4277"/>
                    </a:cubicBezTo>
                    <a:cubicBezTo>
                      <a:pt x="3297" y="5396"/>
                      <a:pt x="3521" y="6514"/>
                      <a:pt x="3763" y="7651"/>
                    </a:cubicBezTo>
                    <a:cubicBezTo>
                      <a:pt x="2887" y="7893"/>
                      <a:pt x="2011" y="8136"/>
                      <a:pt x="1153" y="8378"/>
                    </a:cubicBezTo>
                    <a:cubicBezTo>
                      <a:pt x="914" y="8446"/>
                      <a:pt x="988" y="8797"/>
                      <a:pt x="1204" y="8797"/>
                    </a:cubicBezTo>
                    <a:cubicBezTo>
                      <a:pt x="1223" y="8797"/>
                      <a:pt x="1244" y="8794"/>
                      <a:pt x="1265" y="8788"/>
                    </a:cubicBezTo>
                    <a:cubicBezTo>
                      <a:pt x="2123" y="8546"/>
                      <a:pt x="2980" y="8303"/>
                      <a:pt x="3837" y="8061"/>
                    </a:cubicBezTo>
                    <a:cubicBezTo>
                      <a:pt x="3949" y="8639"/>
                      <a:pt x="4080" y="9217"/>
                      <a:pt x="4191" y="9794"/>
                    </a:cubicBezTo>
                    <a:cubicBezTo>
                      <a:pt x="4303" y="10335"/>
                      <a:pt x="4415" y="10894"/>
                      <a:pt x="4527" y="11435"/>
                    </a:cubicBezTo>
                    <a:cubicBezTo>
                      <a:pt x="3632" y="11677"/>
                      <a:pt x="2756" y="11901"/>
                      <a:pt x="1862" y="12143"/>
                    </a:cubicBezTo>
                    <a:cubicBezTo>
                      <a:pt x="1622" y="12194"/>
                      <a:pt x="1697" y="12543"/>
                      <a:pt x="1897" y="12543"/>
                    </a:cubicBezTo>
                    <a:cubicBezTo>
                      <a:pt x="1916" y="12543"/>
                      <a:pt x="1935" y="12540"/>
                      <a:pt x="1955" y="12534"/>
                    </a:cubicBezTo>
                    <a:cubicBezTo>
                      <a:pt x="2850" y="12311"/>
                      <a:pt x="3726" y="12068"/>
                      <a:pt x="4620" y="11845"/>
                    </a:cubicBezTo>
                    <a:cubicBezTo>
                      <a:pt x="4844" y="12963"/>
                      <a:pt x="5086" y="14081"/>
                      <a:pt x="5310" y="15199"/>
                    </a:cubicBezTo>
                    <a:cubicBezTo>
                      <a:pt x="4471" y="15442"/>
                      <a:pt x="3614" y="15684"/>
                      <a:pt x="2775" y="15926"/>
                    </a:cubicBezTo>
                    <a:cubicBezTo>
                      <a:pt x="2537" y="15995"/>
                      <a:pt x="2609" y="16327"/>
                      <a:pt x="2823" y="16327"/>
                    </a:cubicBezTo>
                    <a:cubicBezTo>
                      <a:pt x="2843" y="16327"/>
                      <a:pt x="2864" y="16324"/>
                      <a:pt x="2887" y="16318"/>
                    </a:cubicBezTo>
                    <a:cubicBezTo>
                      <a:pt x="3726" y="16094"/>
                      <a:pt x="4564" y="15852"/>
                      <a:pt x="5403" y="15610"/>
                    </a:cubicBezTo>
                    <a:cubicBezTo>
                      <a:pt x="5608" y="16635"/>
                      <a:pt x="5813" y="17660"/>
                      <a:pt x="6018" y="18666"/>
                    </a:cubicBezTo>
                    <a:cubicBezTo>
                      <a:pt x="6037" y="18703"/>
                      <a:pt x="6037" y="18722"/>
                      <a:pt x="6037" y="18759"/>
                    </a:cubicBezTo>
                    <a:cubicBezTo>
                      <a:pt x="5161" y="19002"/>
                      <a:pt x="4285" y="19244"/>
                      <a:pt x="3409" y="19505"/>
                    </a:cubicBezTo>
                    <a:cubicBezTo>
                      <a:pt x="3170" y="19573"/>
                      <a:pt x="3243" y="19906"/>
                      <a:pt x="3442" y="19906"/>
                    </a:cubicBezTo>
                    <a:cubicBezTo>
                      <a:pt x="3461" y="19906"/>
                      <a:pt x="3481" y="19903"/>
                      <a:pt x="3502" y="19896"/>
                    </a:cubicBezTo>
                    <a:cubicBezTo>
                      <a:pt x="4378" y="19654"/>
                      <a:pt x="5254" y="19412"/>
                      <a:pt x="6130" y="19169"/>
                    </a:cubicBezTo>
                    <a:cubicBezTo>
                      <a:pt x="6335" y="20157"/>
                      <a:pt x="6540" y="21164"/>
                      <a:pt x="6745" y="22170"/>
                    </a:cubicBezTo>
                    <a:cubicBezTo>
                      <a:pt x="5869" y="22413"/>
                      <a:pt x="5012" y="22655"/>
                      <a:pt x="4136" y="22916"/>
                    </a:cubicBezTo>
                    <a:cubicBezTo>
                      <a:pt x="3896" y="22967"/>
                      <a:pt x="3970" y="23316"/>
                      <a:pt x="4186" y="23316"/>
                    </a:cubicBezTo>
                    <a:cubicBezTo>
                      <a:pt x="4205" y="23316"/>
                      <a:pt x="4226" y="23313"/>
                      <a:pt x="4247" y="23307"/>
                    </a:cubicBezTo>
                    <a:cubicBezTo>
                      <a:pt x="5105" y="23065"/>
                      <a:pt x="5962" y="22823"/>
                      <a:pt x="6838" y="22580"/>
                    </a:cubicBezTo>
                    <a:cubicBezTo>
                      <a:pt x="6913" y="22934"/>
                      <a:pt x="6987" y="23307"/>
                      <a:pt x="7062" y="23661"/>
                    </a:cubicBezTo>
                    <a:cubicBezTo>
                      <a:pt x="7077" y="23765"/>
                      <a:pt x="7150" y="23810"/>
                      <a:pt x="7230" y="23810"/>
                    </a:cubicBezTo>
                    <a:cubicBezTo>
                      <a:pt x="7351" y="23810"/>
                      <a:pt x="7487" y="23707"/>
                      <a:pt x="7453" y="23549"/>
                    </a:cubicBezTo>
                    <a:cubicBezTo>
                      <a:pt x="7379" y="23195"/>
                      <a:pt x="7304" y="22823"/>
                      <a:pt x="7230" y="22468"/>
                    </a:cubicBezTo>
                    <a:cubicBezTo>
                      <a:pt x="10584" y="21518"/>
                      <a:pt x="13939" y="20549"/>
                      <a:pt x="17294" y="19561"/>
                    </a:cubicBezTo>
                    <a:cubicBezTo>
                      <a:pt x="18524" y="19207"/>
                      <a:pt x="19736" y="18853"/>
                      <a:pt x="20966" y="18480"/>
                    </a:cubicBezTo>
                    <a:cubicBezTo>
                      <a:pt x="21204" y="18412"/>
                      <a:pt x="21131" y="18079"/>
                      <a:pt x="20918" y="18079"/>
                    </a:cubicBezTo>
                    <a:cubicBezTo>
                      <a:pt x="20898" y="18079"/>
                      <a:pt x="20877" y="18082"/>
                      <a:pt x="20854" y="18088"/>
                    </a:cubicBezTo>
                    <a:cubicBezTo>
                      <a:pt x="16511" y="19356"/>
                      <a:pt x="12169" y="20623"/>
                      <a:pt x="7826" y="21853"/>
                    </a:cubicBezTo>
                    <a:cubicBezTo>
                      <a:pt x="7602" y="21928"/>
                      <a:pt x="7360" y="21984"/>
                      <a:pt x="7136" y="22058"/>
                    </a:cubicBezTo>
                    <a:cubicBezTo>
                      <a:pt x="6931" y="21052"/>
                      <a:pt x="6726" y="20045"/>
                      <a:pt x="6521" y="19039"/>
                    </a:cubicBezTo>
                    <a:cubicBezTo>
                      <a:pt x="9876" y="18088"/>
                      <a:pt x="13212" y="17138"/>
                      <a:pt x="16549" y="16150"/>
                    </a:cubicBezTo>
                    <a:cubicBezTo>
                      <a:pt x="17779" y="15796"/>
                      <a:pt x="19009" y="15442"/>
                      <a:pt x="20239" y="15069"/>
                    </a:cubicBezTo>
                    <a:cubicBezTo>
                      <a:pt x="20460" y="15001"/>
                      <a:pt x="20402" y="14668"/>
                      <a:pt x="20191" y="14668"/>
                    </a:cubicBezTo>
                    <a:cubicBezTo>
                      <a:pt x="20171" y="14668"/>
                      <a:pt x="20150" y="14671"/>
                      <a:pt x="20127" y="14678"/>
                    </a:cubicBezTo>
                    <a:cubicBezTo>
                      <a:pt x="15784" y="15964"/>
                      <a:pt x="11442" y="17212"/>
                      <a:pt x="7080" y="18461"/>
                    </a:cubicBezTo>
                    <a:cubicBezTo>
                      <a:pt x="6875" y="18517"/>
                      <a:pt x="6652" y="18573"/>
                      <a:pt x="6447" y="18629"/>
                    </a:cubicBezTo>
                    <a:cubicBezTo>
                      <a:pt x="6223" y="17585"/>
                      <a:pt x="5999" y="16541"/>
                      <a:pt x="5794" y="15498"/>
                    </a:cubicBezTo>
                    <a:cubicBezTo>
                      <a:pt x="9168" y="14547"/>
                      <a:pt x="12541" y="13559"/>
                      <a:pt x="15915" y="12590"/>
                    </a:cubicBezTo>
                    <a:cubicBezTo>
                      <a:pt x="17145" y="12217"/>
                      <a:pt x="18375" y="11863"/>
                      <a:pt x="19605" y="11509"/>
                    </a:cubicBezTo>
                    <a:cubicBezTo>
                      <a:pt x="19845" y="11441"/>
                      <a:pt x="19770" y="11090"/>
                      <a:pt x="19555" y="11090"/>
                    </a:cubicBezTo>
                    <a:cubicBezTo>
                      <a:pt x="19536" y="11090"/>
                      <a:pt x="19515" y="11093"/>
                      <a:pt x="19493" y="11099"/>
                    </a:cubicBezTo>
                    <a:cubicBezTo>
                      <a:pt x="15151" y="12385"/>
                      <a:pt x="10808" y="13634"/>
                      <a:pt x="6465" y="14883"/>
                    </a:cubicBezTo>
                    <a:cubicBezTo>
                      <a:pt x="6204" y="14957"/>
                      <a:pt x="5962" y="15013"/>
                      <a:pt x="5701" y="15088"/>
                    </a:cubicBezTo>
                    <a:cubicBezTo>
                      <a:pt x="5683" y="14957"/>
                      <a:pt x="5664" y="14827"/>
                      <a:pt x="5627" y="14715"/>
                    </a:cubicBezTo>
                    <a:lnTo>
                      <a:pt x="5012" y="11733"/>
                    </a:lnTo>
                    <a:cubicBezTo>
                      <a:pt x="8329" y="10857"/>
                      <a:pt x="11628" y="9944"/>
                      <a:pt x="14927" y="8993"/>
                    </a:cubicBezTo>
                    <a:cubicBezTo>
                      <a:pt x="16139" y="8657"/>
                      <a:pt x="17350" y="8303"/>
                      <a:pt x="18562" y="7949"/>
                    </a:cubicBezTo>
                    <a:cubicBezTo>
                      <a:pt x="18800" y="7881"/>
                      <a:pt x="18727" y="7548"/>
                      <a:pt x="18514" y="7548"/>
                    </a:cubicBezTo>
                    <a:cubicBezTo>
                      <a:pt x="18494" y="7548"/>
                      <a:pt x="18472" y="7551"/>
                      <a:pt x="18450" y="7558"/>
                    </a:cubicBezTo>
                    <a:cubicBezTo>
                      <a:pt x="14144" y="8807"/>
                      <a:pt x="9820" y="10018"/>
                      <a:pt x="5496" y="11174"/>
                    </a:cubicBezTo>
                    <a:cubicBezTo>
                      <a:pt x="5310" y="11230"/>
                      <a:pt x="5123" y="11267"/>
                      <a:pt x="4937" y="11323"/>
                    </a:cubicBezTo>
                    <a:cubicBezTo>
                      <a:pt x="4695" y="10186"/>
                      <a:pt x="4471" y="9068"/>
                      <a:pt x="4229" y="7931"/>
                    </a:cubicBezTo>
                    <a:cubicBezTo>
                      <a:pt x="7602" y="6980"/>
                      <a:pt x="10957" y="6011"/>
                      <a:pt x="14293" y="5042"/>
                    </a:cubicBezTo>
                    <a:cubicBezTo>
                      <a:pt x="15524" y="4688"/>
                      <a:pt x="16754" y="4315"/>
                      <a:pt x="17984" y="3961"/>
                    </a:cubicBezTo>
                    <a:cubicBezTo>
                      <a:pt x="18223" y="3892"/>
                      <a:pt x="18149" y="3542"/>
                      <a:pt x="17933" y="3542"/>
                    </a:cubicBezTo>
                    <a:cubicBezTo>
                      <a:pt x="17914" y="3542"/>
                      <a:pt x="17894" y="3544"/>
                      <a:pt x="17872" y="3551"/>
                    </a:cubicBezTo>
                    <a:cubicBezTo>
                      <a:pt x="13529" y="4837"/>
                      <a:pt x="9187" y="6104"/>
                      <a:pt x="4844" y="7334"/>
                    </a:cubicBezTo>
                    <a:cubicBezTo>
                      <a:pt x="4620" y="7409"/>
                      <a:pt x="4378" y="7465"/>
                      <a:pt x="4154" y="7539"/>
                    </a:cubicBezTo>
                    <a:cubicBezTo>
                      <a:pt x="4042" y="6961"/>
                      <a:pt x="3912" y="6402"/>
                      <a:pt x="3800" y="5824"/>
                    </a:cubicBezTo>
                    <a:cubicBezTo>
                      <a:pt x="3688" y="5284"/>
                      <a:pt x="3576" y="4725"/>
                      <a:pt x="3465" y="4166"/>
                    </a:cubicBezTo>
                    <a:cubicBezTo>
                      <a:pt x="6745" y="3290"/>
                      <a:pt x="10044" y="2395"/>
                      <a:pt x="13306" y="1463"/>
                    </a:cubicBezTo>
                    <a:cubicBezTo>
                      <a:pt x="14517" y="1109"/>
                      <a:pt x="15729" y="773"/>
                      <a:pt x="16940" y="419"/>
                    </a:cubicBezTo>
                    <a:cubicBezTo>
                      <a:pt x="17179" y="351"/>
                      <a:pt x="17105" y="0"/>
                      <a:pt x="168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47;p37">
                <a:extLst>
                  <a:ext uri="{FF2B5EF4-FFF2-40B4-BE49-F238E27FC236}">
                    <a16:creationId xmlns:a16="http://schemas.microsoft.com/office/drawing/2014/main" id="{2111F864-C5C4-4AE7-944F-9895DF1106C1}"/>
                  </a:ext>
                </a:extLst>
              </p:cNvPr>
              <p:cNvSpPr/>
              <p:nvPr/>
            </p:nvSpPr>
            <p:spPr>
              <a:xfrm>
                <a:off x="96479" y="3637229"/>
                <a:ext cx="214927" cy="166265"/>
              </a:xfrm>
              <a:custGeom>
                <a:avLst/>
                <a:gdLst/>
                <a:ahLst/>
                <a:cxnLst/>
                <a:rect l="l" t="t" r="r" b="b"/>
                <a:pathLst>
                  <a:path w="2964" h="2293" extrusionOk="0">
                    <a:moveTo>
                      <a:pt x="1393" y="0"/>
                    </a:moveTo>
                    <a:cubicBezTo>
                      <a:pt x="1228" y="0"/>
                      <a:pt x="1065" y="43"/>
                      <a:pt x="932" y="163"/>
                    </a:cubicBezTo>
                    <a:cubicBezTo>
                      <a:pt x="914" y="182"/>
                      <a:pt x="914" y="182"/>
                      <a:pt x="895" y="201"/>
                    </a:cubicBezTo>
                    <a:cubicBezTo>
                      <a:pt x="615" y="312"/>
                      <a:pt x="355" y="517"/>
                      <a:pt x="224" y="834"/>
                    </a:cubicBezTo>
                    <a:cubicBezTo>
                      <a:pt x="0" y="1375"/>
                      <a:pt x="392" y="1971"/>
                      <a:pt x="914" y="2195"/>
                    </a:cubicBezTo>
                    <a:cubicBezTo>
                      <a:pt x="1084" y="2262"/>
                      <a:pt x="1264" y="2293"/>
                      <a:pt x="1445" y="2293"/>
                    </a:cubicBezTo>
                    <a:cubicBezTo>
                      <a:pt x="1817" y="2293"/>
                      <a:pt x="2190" y="2160"/>
                      <a:pt x="2479" y="1934"/>
                    </a:cubicBezTo>
                    <a:cubicBezTo>
                      <a:pt x="2703" y="1766"/>
                      <a:pt x="2889" y="1524"/>
                      <a:pt x="2927" y="1244"/>
                    </a:cubicBezTo>
                    <a:cubicBezTo>
                      <a:pt x="2964" y="946"/>
                      <a:pt x="2833" y="666"/>
                      <a:pt x="2610" y="461"/>
                    </a:cubicBezTo>
                    <a:cubicBezTo>
                      <a:pt x="2405" y="256"/>
                      <a:pt x="2107" y="163"/>
                      <a:pt x="1827" y="70"/>
                    </a:cubicBezTo>
                    <a:cubicBezTo>
                      <a:pt x="1813" y="43"/>
                      <a:pt x="1780" y="25"/>
                      <a:pt x="1741" y="25"/>
                    </a:cubicBezTo>
                    <a:cubicBezTo>
                      <a:pt x="1726" y="25"/>
                      <a:pt x="1711" y="28"/>
                      <a:pt x="1696" y="33"/>
                    </a:cubicBezTo>
                    <a:lnTo>
                      <a:pt x="1659" y="33"/>
                    </a:lnTo>
                    <a:cubicBezTo>
                      <a:pt x="1573" y="13"/>
                      <a:pt x="1483" y="0"/>
                      <a:pt x="1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48;p37">
                <a:extLst>
                  <a:ext uri="{FF2B5EF4-FFF2-40B4-BE49-F238E27FC236}">
                    <a16:creationId xmlns:a16="http://schemas.microsoft.com/office/drawing/2014/main" id="{21E59875-58AC-4266-9DC2-8E81F88F62D8}"/>
                  </a:ext>
                </a:extLst>
              </p:cNvPr>
              <p:cNvSpPr/>
              <p:nvPr/>
            </p:nvSpPr>
            <p:spPr>
              <a:xfrm>
                <a:off x="923986" y="3444783"/>
                <a:ext cx="188895" cy="138567"/>
              </a:xfrm>
              <a:custGeom>
                <a:avLst/>
                <a:gdLst/>
                <a:ahLst/>
                <a:cxnLst/>
                <a:rect l="l" t="t" r="r" b="b"/>
                <a:pathLst>
                  <a:path w="2605" h="1911" extrusionOk="0">
                    <a:moveTo>
                      <a:pt x="1375" y="1"/>
                    </a:moveTo>
                    <a:cubicBezTo>
                      <a:pt x="738" y="1"/>
                      <a:pt x="1" y="459"/>
                      <a:pt x="144" y="1177"/>
                    </a:cubicBezTo>
                    <a:cubicBezTo>
                      <a:pt x="200" y="1494"/>
                      <a:pt x="405" y="1699"/>
                      <a:pt x="666" y="1811"/>
                    </a:cubicBezTo>
                    <a:lnTo>
                      <a:pt x="722" y="1829"/>
                    </a:lnTo>
                    <a:cubicBezTo>
                      <a:pt x="850" y="1886"/>
                      <a:pt x="989" y="1911"/>
                      <a:pt x="1131" y="1911"/>
                    </a:cubicBezTo>
                    <a:cubicBezTo>
                      <a:pt x="1174" y="1911"/>
                      <a:pt x="1218" y="1908"/>
                      <a:pt x="1262" y="1904"/>
                    </a:cubicBezTo>
                    <a:cubicBezTo>
                      <a:pt x="1430" y="1885"/>
                      <a:pt x="1598" y="1848"/>
                      <a:pt x="1747" y="1773"/>
                    </a:cubicBezTo>
                    <a:cubicBezTo>
                      <a:pt x="2008" y="1699"/>
                      <a:pt x="2287" y="1531"/>
                      <a:pt x="2437" y="1289"/>
                    </a:cubicBezTo>
                    <a:cubicBezTo>
                      <a:pt x="2604" y="1009"/>
                      <a:pt x="2530" y="637"/>
                      <a:pt x="2325" y="394"/>
                    </a:cubicBezTo>
                    <a:cubicBezTo>
                      <a:pt x="2138" y="171"/>
                      <a:pt x="1877" y="59"/>
                      <a:pt x="1579" y="21"/>
                    </a:cubicBezTo>
                    <a:cubicBezTo>
                      <a:pt x="1542" y="21"/>
                      <a:pt x="1486" y="3"/>
                      <a:pt x="1449" y="3"/>
                    </a:cubicBezTo>
                    <a:cubicBezTo>
                      <a:pt x="1424" y="1"/>
                      <a:pt x="1400" y="1"/>
                      <a:pt x="1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49;p37">
                <a:extLst>
                  <a:ext uri="{FF2B5EF4-FFF2-40B4-BE49-F238E27FC236}">
                    <a16:creationId xmlns:a16="http://schemas.microsoft.com/office/drawing/2014/main" id="{1141DD65-435F-4BD1-82A8-5E56E7BB9B67}"/>
                  </a:ext>
                </a:extLst>
              </p:cNvPr>
              <p:cNvSpPr/>
              <p:nvPr/>
            </p:nvSpPr>
            <p:spPr>
              <a:xfrm>
                <a:off x="-270867" y="3032773"/>
                <a:ext cx="361765" cy="1667730"/>
              </a:xfrm>
              <a:custGeom>
                <a:avLst/>
                <a:gdLst/>
                <a:ahLst/>
                <a:cxnLst/>
                <a:rect l="l" t="t" r="r" b="b"/>
                <a:pathLst>
                  <a:path w="4989" h="23000" extrusionOk="0">
                    <a:moveTo>
                      <a:pt x="257" y="1"/>
                    </a:moveTo>
                    <a:cubicBezTo>
                      <a:pt x="136" y="1"/>
                      <a:pt x="0" y="104"/>
                      <a:pt x="34" y="261"/>
                    </a:cubicBezTo>
                    <a:lnTo>
                      <a:pt x="1805" y="9077"/>
                    </a:lnTo>
                    <a:cubicBezTo>
                      <a:pt x="2382" y="12003"/>
                      <a:pt x="2960" y="14929"/>
                      <a:pt x="3557" y="17874"/>
                    </a:cubicBezTo>
                    <a:cubicBezTo>
                      <a:pt x="3892" y="19533"/>
                      <a:pt x="4209" y="21192"/>
                      <a:pt x="4545" y="22851"/>
                    </a:cubicBezTo>
                    <a:cubicBezTo>
                      <a:pt x="4567" y="22954"/>
                      <a:pt x="4645" y="22999"/>
                      <a:pt x="4727" y="22999"/>
                    </a:cubicBezTo>
                    <a:cubicBezTo>
                      <a:pt x="4853" y="22999"/>
                      <a:pt x="4988" y="22896"/>
                      <a:pt x="4955" y="22739"/>
                    </a:cubicBezTo>
                    <a:lnTo>
                      <a:pt x="3184" y="13904"/>
                    </a:lnTo>
                    <a:cubicBezTo>
                      <a:pt x="2606" y="10978"/>
                      <a:pt x="2010" y="8052"/>
                      <a:pt x="1432" y="5126"/>
                    </a:cubicBezTo>
                    <a:cubicBezTo>
                      <a:pt x="1096" y="3467"/>
                      <a:pt x="761" y="1808"/>
                      <a:pt x="425" y="149"/>
                    </a:cubicBezTo>
                    <a:cubicBezTo>
                      <a:pt x="411" y="46"/>
                      <a:pt x="337"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50;p37">
                <a:extLst>
                  <a:ext uri="{FF2B5EF4-FFF2-40B4-BE49-F238E27FC236}">
                    <a16:creationId xmlns:a16="http://schemas.microsoft.com/office/drawing/2014/main" id="{55E694E0-BA13-4F38-BF64-B796E7F3B5E3}"/>
                  </a:ext>
                </a:extLst>
              </p:cNvPr>
              <p:cNvSpPr/>
              <p:nvPr/>
            </p:nvSpPr>
            <p:spPr>
              <a:xfrm>
                <a:off x="-500875" y="2957143"/>
                <a:ext cx="674439" cy="1681144"/>
              </a:xfrm>
              <a:custGeom>
                <a:avLst/>
                <a:gdLst/>
                <a:ahLst/>
                <a:cxnLst/>
                <a:rect l="l" t="t" r="r" b="b"/>
                <a:pathLst>
                  <a:path w="9301" h="23185" extrusionOk="0">
                    <a:moveTo>
                      <a:pt x="1212" y="2739"/>
                    </a:moveTo>
                    <a:cubicBezTo>
                      <a:pt x="1361" y="3373"/>
                      <a:pt x="1510" y="4007"/>
                      <a:pt x="1640" y="4622"/>
                    </a:cubicBezTo>
                    <a:cubicBezTo>
                      <a:pt x="1193" y="4584"/>
                      <a:pt x="709" y="4417"/>
                      <a:pt x="522" y="3969"/>
                    </a:cubicBezTo>
                    <a:cubicBezTo>
                      <a:pt x="317" y="3429"/>
                      <a:pt x="839" y="3019"/>
                      <a:pt x="1212" y="2739"/>
                    </a:cubicBezTo>
                    <a:close/>
                    <a:moveTo>
                      <a:pt x="861" y="0"/>
                    </a:moveTo>
                    <a:cubicBezTo>
                      <a:pt x="736" y="0"/>
                      <a:pt x="600" y="103"/>
                      <a:pt x="634" y="260"/>
                    </a:cubicBezTo>
                    <a:cubicBezTo>
                      <a:pt x="802" y="950"/>
                      <a:pt x="951" y="1658"/>
                      <a:pt x="1119" y="2348"/>
                    </a:cubicBezTo>
                    <a:cubicBezTo>
                      <a:pt x="1081" y="2348"/>
                      <a:pt x="1063" y="2367"/>
                      <a:pt x="1025" y="2385"/>
                    </a:cubicBezTo>
                    <a:cubicBezTo>
                      <a:pt x="634" y="2665"/>
                      <a:pt x="187" y="3019"/>
                      <a:pt x="94" y="3541"/>
                    </a:cubicBezTo>
                    <a:cubicBezTo>
                      <a:pt x="0" y="4044"/>
                      <a:pt x="280" y="4529"/>
                      <a:pt x="709" y="4789"/>
                    </a:cubicBezTo>
                    <a:cubicBezTo>
                      <a:pt x="1007" y="4976"/>
                      <a:pt x="1380" y="5050"/>
                      <a:pt x="1734" y="5069"/>
                    </a:cubicBezTo>
                    <a:lnTo>
                      <a:pt x="2666" y="9151"/>
                    </a:lnTo>
                    <a:cubicBezTo>
                      <a:pt x="2684" y="9263"/>
                      <a:pt x="2721" y="9374"/>
                      <a:pt x="2740" y="9486"/>
                    </a:cubicBezTo>
                    <a:cubicBezTo>
                      <a:pt x="2200" y="9486"/>
                      <a:pt x="1510" y="9393"/>
                      <a:pt x="1286" y="8815"/>
                    </a:cubicBezTo>
                    <a:cubicBezTo>
                      <a:pt x="1081" y="8275"/>
                      <a:pt x="1622" y="7865"/>
                      <a:pt x="1995" y="7585"/>
                    </a:cubicBezTo>
                    <a:cubicBezTo>
                      <a:pt x="2179" y="7463"/>
                      <a:pt x="2072" y="7189"/>
                      <a:pt x="1905" y="7189"/>
                    </a:cubicBezTo>
                    <a:cubicBezTo>
                      <a:pt x="1868" y="7189"/>
                      <a:pt x="1829" y="7201"/>
                      <a:pt x="1790" y="7231"/>
                    </a:cubicBezTo>
                    <a:cubicBezTo>
                      <a:pt x="1398" y="7511"/>
                      <a:pt x="951" y="7865"/>
                      <a:pt x="839" y="8368"/>
                    </a:cubicBezTo>
                    <a:cubicBezTo>
                      <a:pt x="764" y="8871"/>
                      <a:pt x="1044" y="9356"/>
                      <a:pt x="1473" y="9617"/>
                    </a:cubicBezTo>
                    <a:cubicBezTo>
                      <a:pt x="1864" y="9878"/>
                      <a:pt x="2367" y="9915"/>
                      <a:pt x="2833" y="9915"/>
                    </a:cubicBezTo>
                    <a:cubicBezTo>
                      <a:pt x="3076" y="10940"/>
                      <a:pt x="3299" y="11965"/>
                      <a:pt x="3542" y="12990"/>
                    </a:cubicBezTo>
                    <a:cubicBezTo>
                      <a:pt x="3020" y="12990"/>
                      <a:pt x="2367" y="12860"/>
                      <a:pt x="2144" y="12319"/>
                    </a:cubicBezTo>
                    <a:cubicBezTo>
                      <a:pt x="1939" y="11779"/>
                      <a:pt x="2479" y="11369"/>
                      <a:pt x="2852" y="11089"/>
                    </a:cubicBezTo>
                    <a:cubicBezTo>
                      <a:pt x="3036" y="10967"/>
                      <a:pt x="2930" y="10693"/>
                      <a:pt x="2762" y="10693"/>
                    </a:cubicBezTo>
                    <a:cubicBezTo>
                      <a:pt x="2726" y="10693"/>
                      <a:pt x="2687" y="10705"/>
                      <a:pt x="2647" y="10735"/>
                    </a:cubicBezTo>
                    <a:cubicBezTo>
                      <a:pt x="2256" y="11015"/>
                      <a:pt x="1790" y="11369"/>
                      <a:pt x="1696" y="11872"/>
                    </a:cubicBezTo>
                    <a:cubicBezTo>
                      <a:pt x="1603" y="12375"/>
                      <a:pt x="1901" y="12860"/>
                      <a:pt x="2330" y="13121"/>
                    </a:cubicBezTo>
                    <a:cubicBezTo>
                      <a:pt x="2703" y="13363"/>
                      <a:pt x="3187" y="13419"/>
                      <a:pt x="3635" y="13419"/>
                    </a:cubicBezTo>
                    <a:cubicBezTo>
                      <a:pt x="3914" y="14630"/>
                      <a:pt x="4194" y="15842"/>
                      <a:pt x="4455" y="17035"/>
                    </a:cubicBezTo>
                    <a:cubicBezTo>
                      <a:pt x="4436" y="17035"/>
                      <a:pt x="4418" y="17035"/>
                      <a:pt x="4380" y="17053"/>
                    </a:cubicBezTo>
                    <a:cubicBezTo>
                      <a:pt x="3840" y="17053"/>
                      <a:pt x="3132" y="16942"/>
                      <a:pt x="2908" y="16364"/>
                    </a:cubicBezTo>
                    <a:cubicBezTo>
                      <a:pt x="2703" y="15823"/>
                      <a:pt x="3243" y="15413"/>
                      <a:pt x="3616" y="15134"/>
                    </a:cubicBezTo>
                    <a:cubicBezTo>
                      <a:pt x="3800" y="15011"/>
                      <a:pt x="3694" y="14737"/>
                      <a:pt x="3526" y="14737"/>
                    </a:cubicBezTo>
                    <a:cubicBezTo>
                      <a:pt x="3490" y="14737"/>
                      <a:pt x="3451" y="14750"/>
                      <a:pt x="3411" y="14780"/>
                    </a:cubicBezTo>
                    <a:cubicBezTo>
                      <a:pt x="3020" y="15059"/>
                      <a:pt x="2554" y="15413"/>
                      <a:pt x="2461" y="15917"/>
                    </a:cubicBezTo>
                    <a:cubicBezTo>
                      <a:pt x="2367" y="16438"/>
                      <a:pt x="2666" y="16904"/>
                      <a:pt x="3094" y="17165"/>
                    </a:cubicBezTo>
                    <a:cubicBezTo>
                      <a:pt x="3465" y="17407"/>
                      <a:pt x="3905" y="17468"/>
                      <a:pt x="4342" y="17468"/>
                    </a:cubicBezTo>
                    <a:cubicBezTo>
                      <a:pt x="4411" y="17468"/>
                      <a:pt x="4480" y="17466"/>
                      <a:pt x="4548" y="17463"/>
                    </a:cubicBezTo>
                    <a:cubicBezTo>
                      <a:pt x="4604" y="17650"/>
                      <a:pt x="4641" y="17836"/>
                      <a:pt x="4678" y="18023"/>
                    </a:cubicBezTo>
                    <a:cubicBezTo>
                      <a:pt x="4939" y="19122"/>
                      <a:pt x="5182" y="20241"/>
                      <a:pt x="5443" y="21340"/>
                    </a:cubicBezTo>
                    <a:cubicBezTo>
                      <a:pt x="4921" y="21322"/>
                      <a:pt x="4287" y="21191"/>
                      <a:pt x="4082" y="20669"/>
                    </a:cubicBezTo>
                    <a:cubicBezTo>
                      <a:pt x="3858" y="20129"/>
                      <a:pt x="4418" y="19700"/>
                      <a:pt x="4790" y="19421"/>
                    </a:cubicBezTo>
                    <a:cubicBezTo>
                      <a:pt x="4961" y="19296"/>
                      <a:pt x="4848" y="19030"/>
                      <a:pt x="4687" y="19030"/>
                    </a:cubicBezTo>
                    <a:cubicBezTo>
                      <a:pt x="4654" y="19030"/>
                      <a:pt x="4620" y="19041"/>
                      <a:pt x="4585" y="19066"/>
                    </a:cubicBezTo>
                    <a:cubicBezTo>
                      <a:pt x="4175" y="19365"/>
                      <a:pt x="3728" y="19700"/>
                      <a:pt x="3635" y="20222"/>
                    </a:cubicBezTo>
                    <a:cubicBezTo>
                      <a:pt x="3542" y="20725"/>
                      <a:pt x="3840" y="21210"/>
                      <a:pt x="4250" y="21471"/>
                    </a:cubicBezTo>
                    <a:cubicBezTo>
                      <a:pt x="4586" y="21673"/>
                      <a:pt x="4999" y="21753"/>
                      <a:pt x="5405" y="21753"/>
                    </a:cubicBezTo>
                    <a:cubicBezTo>
                      <a:pt x="5449" y="21753"/>
                      <a:pt x="5492" y="21752"/>
                      <a:pt x="5536" y="21750"/>
                    </a:cubicBezTo>
                    <a:cubicBezTo>
                      <a:pt x="5629" y="22179"/>
                      <a:pt x="5722" y="22608"/>
                      <a:pt x="5815" y="23036"/>
                    </a:cubicBezTo>
                    <a:cubicBezTo>
                      <a:pt x="5838" y="23140"/>
                      <a:pt x="5916" y="23185"/>
                      <a:pt x="5998" y="23185"/>
                    </a:cubicBezTo>
                    <a:cubicBezTo>
                      <a:pt x="6124" y="23185"/>
                      <a:pt x="6259" y="23082"/>
                      <a:pt x="6225" y="22925"/>
                    </a:cubicBezTo>
                    <a:cubicBezTo>
                      <a:pt x="6132" y="22533"/>
                      <a:pt x="6039" y="22142"/>
                      <a:pt x="5946" y="21732"/>
                    </a:cubicBezTo>
                    <a:lnTo>
                      <a:pt x="5983" y="21732"/>
                    </a:lnTo>
                    <a:cubicBezTo>
                      <a:pt x="6561" y="21694"/>
                      <a:pt x="7157" y="21545"/>
                      <a:pt x="7642" y="21228"/>
                    </a:cubicBezTo>
                    <a:cubicBezTo>
                      <a:pt x="8015" y="20967"/>
                      <a:pt x="8332" y="20613"/>
                      <a:pt x="8499" y="20185"/>
                    </a:cubicBezTo>
                    <a:cubicBezTo>
                      <a:pt x="8555" y="20185"/>
                      <a:pt x="8611" y="20185"/>
                      <a:pt x="8648" y="20166"/>
                    </a:cubicBezTo>
                    <a:cubicBezTo>
                      <a:pt x="8667" y="20147"/>
                      <a:pt x="8686" y="20147"/>
                      <a:pt x="8704" y="20147"/>
                    </a:cubicBezTo>
                    <a:cubicBezTo>
                      <a:pt x="9058" y="20017"/>
                      <a:pt x="9301" y="19663"/>
                      <a:pt x="9208" y="19309"/>
                    </a:cubicBezTo>
                    <a:cubicBezTo>
                      <a:pt x="9125" y="19010"/>
                      <a:pt x="8835" y="18815"/>
                      <a:pt x="8536" y="18815"/>
                    </a:cubicBezTo>
                    <a:cubicBezTo>
                      <a:pt x="8499" y="18815"/>
                      <a:pt x="8462" y="18818"/>
                      <a:pt x="8425" y="18824"/>
                    </a:cubicBezTo>
                    <a:cubicBezTo>
                      <a:pt x="8369" y="18843"/>
                      <a:pt x="8332" y="18843"/>
                      <a:pt x="8294" y="18861"/>
                    </a:cubicBezTo>
                    <a:cubicBezTo>
                      <a:pt x="8276" y="18861"/>
                      <a:pt x="8238" y="18861"/>
                      <a:pt x="8201" y="18899"/>
                    </a:cubicBezTo>
                    <a:cubicBezTo>
                      <a:pt x="8164" y="18917"/>
                      <a:pt x="8145" y="18936"/>
                      <a:pt x="8108" y="18955"/>
                    </a:cubicBezTo>
                    <a:cubicBezTo>
                      <a:pt x="7884" y="19122"/>
                      <a:pt x="7772" y="19458"/>
                      <a:pt x="7884" y="19737"/>
                    </a:cubicBezTo>
                    <a:cubicBezTo>
                      <a:pt x="7940" y="19868"/>
                      <a:pt x="8015" y="19980"/>
                      <a:pt x="8127" y="20054"/>
                    </a:cubicBezTo>
                    <a:cubicBezTo>
                      <a:pt x="7772" y="20893"/>
                      <a:pt x="6785" y="21247"/>
                      <a:pt x="5871" y="21303"/>
                    </a:cubicBezTo>
                    <a:cubicBezTo>
                      <a:pt x="5573" y="20017"/>
                      <a:pt x="5275" y="18712"/>
                      <a:pt x="4977" y="17408"/>
                    </a:cubicBezTo>
                    <a:cubicBezTo>
                      <a:pt x="5517" y="17352"/>
                      <a:pt x="6039" y="17203"/>
                      <a:pt x="6486" y="16904"/>
                    </a:cubicBezTo>
                    <a:cubicBezTo>
                      <a:pt x="6859" y="16662"/>
                      <a:pt x="7176" y="16308"/>
                      <a:pt x="7344" y="15879"/>
                    </a:cubicBezTo>
                    <a:cubicBezTo>
                      <a:pt x="7400" y="15879"/>
                      <a:pt x="7456" y="15861"/>
                      <a:pt x="7493" y="15842"/>
                    </a:cubicBezTo>
                    <a:lnTo>
                      <a:pt x="7549" y="15842"/>
                    </a:lnTo>
                    <a:cubicBezTo>
                      <a:pt x="7884" y="15730"/>
                      <a:pt x="8127" y="15357"/>
                      <a:pt x="8033" y="15022"/>
                    </a:cubicBezTo>
                    <a:cubicBezTo>
                      <a:pt x="7969" y="14730"/>
                      <a:pt x="7678" y="14523"/>
                      <a:pt x="7383" y="14523"/>
                    </a:cubicBezTo>
                    <a:cubicBezTo>
                      <a:pt x="7339" y="14523"/>
                      <a:pt x="7294" y="14528"/>
                      <a:pt x="7251" y="14537"/>
                    </a:cubicBezTo>
                    <a:cubicBezTo>
                      <a:pt x="7213" y="14537"/>
                      <a:pt x="7157" y="14556"/>
                      <a:pt x="7139" y="14575"/>
                    </a:cubicBezTo>
                    <a:cubicBezTo>
                      <a:pt x="7101" y="14575"/>
                      <a:pt x="7064" y="14575"/>
                      <a:pt x="7027" y="14593"/>
                    </a:cubicBezTo>
                    <a:cubicBezTo>
                      <a:pt x="6990" y="14630"/>
                      <a:pt x="6971" y="14649"/>
                      <a:pt x="6934" y="14668"/>
                    </a:cubicBezTo>
                    <a:cubicBezTo>
                      <a:pt x="6729" y="14835"/>
                      <a:pt x="6598" y="15152"/>
                      <a:pt x="6710" y="15451"/>
                    </a:cubicBezTo>
                    <a:cubicBezTo>
                      <a:pt x="6766" y="15581"/>
                      <a:pt x="6841" y="15693"/>
                      <a:pt x="6952" y="15767"/>
                    </a:cubicBezTo>
                    <a:cubicBezTo>
                      <a:pt x="6617" y="16550"/>
                      <a:pt x="5741" y="16904"/>
                      <a:pt x="4884" y="16998"/>
                    </a:cubicBezTo>
                    <a:cubicBezTo>
                      <a:pt x="4660" y="16010"/>
                      <a:pt x="4436" y="15022"/>
                      <a:pt x="4213" y="14034"/>
                    </a:cubicBezTo>
                    <a:cubicBezTo>
                      <a:pt x="4157" y="13810"/>
                      <a:pt x="4119" y="13605"/>
                      <a:pt x="4063" y="13382"/>
                    </a:cubicBezTo>
                    <a:cubicBezTo>
                      <a:pt x="4641" y="13326"/>
                      <a:pt x="5219" y="13195"/>
                      <a:pt x="5704" y="12860"/>
                    </a:cubicBezTo>
                    <a:cubicBezTo>
                      <a:pt x="6095" y="12618"/>
                      <a:pt x="6412" y="12263"/>
                      <a:pt x="6580" y="11835"/>
                    </a:cubicBezTo>
                    <a:cubicBezTo>
                      <a:pt x="6636" y="11835"/>
                      <a:pt x="6673" y="11816"/>
                      <a:pt x="6729" y="11797"/>
                    </a:cubicBezTo>
                    <a:lnTo>
                      <a:pt x="6785" y="11797"/>
                    </a:lnTo>
                    <a:cubicBezTo>
                      <a:pt x="7120" y="11686"/>
                      <a:pt x="7362" y="11313"/>
                      <a:pt x="7269" y="10977"/>
                    </a:cubicBezTo>
                    <a:cubicBezTo>
                      <a:pt x="7188" y="10686"/>
                      <a:pt x="6910" y="10478"/>
                      <a:pt x="6618" y="10478"/>
                    </a:cubicBezTo>
                    <a:cubicBezTo>
                      <a:pt x="6574" y="10478"/>
                      <a:pt x="6530" y="10483"/>
                      <a:pt x="6486" y="10493"/>
                    </a:cubicBezTo>
                    <a:cubicBezTo>
                      <a:pt x="6430" y="10493"/>
                      <a:pt x="6393" y="10511"/>
                      <a:pt x="6356" y="10530"/>
                    </a:cubicBezTo>
                    <a:cubicBezTo>
                      <a:pt x="6337" y="10530"/>
                      <a:pt x="6300" y="10530"/>
                      <a:pt x="6263" y="10549"/>
                    </a:cubicBezTo>
                    <a:cubicBezTo>
                      <a:pt x="6225" y="10586"/>
                      <a:pt x="6207" y="10605"/>
                      <a:pt x="6170" y="10623"/>
                    </a:cubicBezTo>
                    <a:cubicBezTo>
                      <a:pt x="5946" y="10791"/>
                      <a:pt x="5834" y="11108"/>
                      <a:pt x="5946" y="11406"/>
                    </a:cubicBezTo>
                    <a:cubicBezTo>
                      <a:pt x="6002" y="11537"/>
                      <a:pt x="6076" y="11648"/>
                      <a:pt x="6188" y="11723"/>
                    </a:cubicBezTo>
                    <a:cubicBezTo>
                      <a:pt x="5834" y="12562"/>
                      <a:pt x="4865" y="12897"/>
                      <a:pt x="3970" y="12972"/>
                    </a:cubicBezTo>
                    <a:cubicBezTo>
                      <a:pt x="3728" y="11947"/>
                      <a:pt x="3504" y="10903"/>
                      <a:pt x="3262" y="9878"/>
                    </a:cubicBezTo>
                    <a:cubicBezTo>
                      <a:pt x="3821" y="9822"/>
                      <a:pt x="4380" y="9673"/>
                      <a:pt x="4865" y="9374"/>
                    </a:cubicBezTo>
                    <a:cubicBezTo>
                      <a:pt x="5238" y="9114"/>
                      <a:pt x="5554" y="8759"/>
                      <a:pt x="5722" y="8331"/>
                    </a:cubicBezTo>
                    <a:cubicBezTo>
                      <a:pt x="5778" y="8331"/>
                      <a:pt x="5815" y="8331"/>
                      <a:pt x="5871" y="8312"/>
                    </a:cubicBezTo>
                    <a:cubicBezTo>
                      <a:pt x="5890" y="8293"/>
                      <a:pt x="5909" y="8293"/>
                      <a:pt x="5927" y="8293"/>
                    </a:cubicBezTo>
                    <a:cubicBezTo>
                      <a:pt x="6263" y="8182"/>
                      <a:pt x="6505" y="7828"/>
                      <a:pt x="6412" y="7473"/>
                    </a:cubicBezTo>
                    <a:cubicBezTo>
                      <a:pt x="6329" y="7175"/>
                      <a:pt x="6039" y="6980"/>
                      <a:pt x="5740" y="6980"/>
                    </a:cubicBezTo>
                    <a:cubicBezTo>
                      <a:pt x="5703" y="6980"/>
                      <a:pt x="5666" y="6983"/>
                      <a:pt x="5629" y="6989"/>
                    </a:cubicBezTo>
                    <a:cubicBezTo>
                      <a:pt x="5573" y="7007"/>
                      <a:pt x="5536" y="7007"/>
                      <a:pt x="5499" y="7026"/>
                    </a:cubicBezTo>
                    <a:cubicBezTo>
                      <a:pt x="5480" y="7026"/>
                      <a:pt x="5443" y="7026"/>
                      <a:pt x="5405" y="7063"/>
                    </a:cubicBezTo>
                    <a:cubicBezTo>
                      <a:pt x="5368" y="7082"/>
                      <a:pt x="5349" y="7101"/>
                      <a:pt x="5312" y="7119"/>
                    </a:cubicBezTo>
                    <a:cubicBezTo>
                      <a:pt x="5089" y="7287"/>
                      <a:pt x="4977" y="7622"/>
                      <a:pt x="5089" y="7921"/>
                    </a:cubicBezTo>
                    <a:cubicBezTo>
                      <a:pt x="5144" y="8033"/>
                      <a:pt x="5219" y="8144"/>
                      <a:pt x="5331" y="8219"/>
                    </a:cubicBezTo>
                    <a:cubicBezTo>
                      <a:pt x="4977" y="9039"/>
                      <a:pt x="4045" y="9393"/>
                      <a:pt x="3169" y="9468"/>
                    </a:cubicBezTo>
                    <a:lnTo>
                      <a:pt x="2181" y="5144"/>
                    </a:lnTo>
                    <a:cubicBezTo>
                      <a:pt x="2181" y="5125"/>
                      <a:pt x="2181" y="5088"/>
                      <a:pt x="2162" y="5069"/>
                    </a:cubicBezTo>
                    <a:cubicBezTo>
                      <a:pt x="2256" y="5050"/>
                      <a:pt x="2349" y="5050"/>
                      <a:pt x="2442" y="5050"/>
                    </a:cubicBezTo>
                    <a:cubicBezTo>
                      <a:pt x="3020" y="4994"/>
                      <a:pt x="3597" y="4864"/>
                      <a:pt x="4082" y="4529"/>
                    </a:cubicBezTo>
                    <a:cubicBezTo>
                      <a:pt x="4473" y="4286"/>
                      <a:pt x="4790" y="3913"/>
                      <a:pt x="4958" y="3503"/>
                    </a:cubicBezTo>
                    <a:cubicBezTo>
                      <a:pt x="5014" y="3503"/>
                      <a:pt x="5051" y="3485"/>
                      <a:pt x="5107" y="3466"/>
                    </a:cubicBezTo>
                    <a:cubicBezTo>
                      <a:pt x="5126" y="3466"/>
                      <a:pt x="5144" y="3466"/>
                      <a:pt x="5163" y="3448"/>
                    </a:cubicBezTo>
                    <a:cubicBezTo>
                      <a:pt x="5480" y="3336"/>
                      <a:pt x="5741" y="2982"/>
                      <a:pt x="5648" y="2627"/>
                    </a:cubicBezTo>
                    <a:cubicBezTo>
                      <a:pt x="5567" y="2352"/>
                      <a:pt x="5275" y="2147"/>
                      <a:pt x="4979" y="2147"/>
                    </a:cubicBezTo>
                    <a:cubicBezTo>
                      <a:pt x="4935" y="2147"/>
                      <a:pt x="4890" y="2152"/>
                      <a:pt x="4846" y="2161"/>
                    </a:cubicBezTo>
                    <a:cubicBezTo>
                      <a:pt x="4809" y="2161"/>
                      <a:pt x="4772" y="2180"/>
                      <a:pt x="4734" y="2180"/>
                    </a:cubicBezTo>
                    <a:cubicBezTo>
                      <a:pt x="4697" y="2180"/>
                      <a:pt x="4660" y="2199"/>
                      <a:pt x="4623" y="2217"/>
                    </a:cubicBezTo>
                    <a:cubicBezTo>
                      <a:pt x="4604" y="2236"/>
                      <a:pt x="4567" y="2255"/>
                      <a:pt x="4548" y="2292"/>
                    </a:cubicBezTo>
                    <a:cubicBezTo>
                      <a:pt x="4324" y="2460"/>
                      <a:pt x="4213" y="2777"/>
                      <a:pt x="4324" y="3075"/>
                    </a:cubicBezTo>
                    <a:cubicBezTo>
                      <a:pt x="4362" y="3205"/>
                      <a:pt x="4455" y="3298"/>
                      <a:pt x="4548" y="3392"/>
                    </a:cubicBezTo>
                    <a:cubicBezTo>
                      <a:pt x="4175" y="4305"/>
                      <a:pt x="3038" y="4622"/>
                      <a:pt x="2069" y="4659"/>
                    </a:cubicBezTo>
                    <a:cubicBezTo>
                      <a:pt x="1734" y="3149"/>
                      <a:pt x="1380" y="1640"/>
                      <a:pt x="1044" y="149"/>
                    </a:cubicBezTo>
                    <a:cubicBezTo>
                      <a:pt x="1022" y="45"/>
                      <a:pt x="944" y="0"/>
                      <a:pt x="8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51;p37">
                <a:extLst>
                  <a:ext uri="{FF2B5EF4-FFF2-40B4-BE49-F238E27FC236}">
                    <a16:creationId xmlns:a16="http://schemas.microsoft.com/office/drawing/2014/main" id="{1C97D507-AA28-4841-AB51-002123854F04}"/>
                  </a:ext>
                </a:extLst>
              </p:cNvPr>
              <p:cNvSpPr/>
              <p:nvPr/>
            </p:nvSpPr>
            <p:spPr>
              <a:xfrm>
                <a:off x="-268256" y="2667170"/>
                <a:ext cx="1217340" cy="393367"/>
              </a:xfrm>
              <a:custGeom>
                <a:avLst/>
                <a:gdLst/>
                <a:ahLst/>
                <a:cxnLst/>
                <a:rect l="l" t="t" r="r" b="b"/>
                <a:pathLst>
                  <a:path w="16788" h="5425" extrusionOk="0">
                    <a:moveTo>
                      <a:pt x="16501" y="0"/>
                    </a:moveTo>
                    <a:cubicBezTo>
                      <a:pt x="16481" y="0"/>
                      <a:pt x="16459" y="3"/>
                      <a:pt x="16437" y="10"/>
                    </a:cubicBezTo>
                    <a:cubicBezTo>
                      <a:pt x="12225" y="1352"/>
                      <a:pt x="8013" y="2675"/>
                      <a:pt x="3782" y="3943"/>
                    </a:cubicBezTo>
                    <a:cubicBezTo>
                      <a:pt x="2589" y="4315"/>
                      <a:pt x="1415" y="4669"/>
                      <a:pt x="222" y="5024"/>
                    </a:cubicBezTo>
                    <a:cubicBezTo>
                      <a:pt x="0" y="5092"/>
                      <a:pt x="59" y="5424"/>
                      <a:pt x="270" y="5424"/>
                    </a:cubicBezTo>
                    <a:cubicBezTo>
                      <a:pt x="290" y="5424"/>
                      <a:pt x="311" y="5421"/>
                      <a:pt x="334" y="5415"/>
                    </a:cubicBezTo>
                    <a:cubicBezTo>
                      <a:pt x="4564" y="4148"/>
                      <a:pt x="8795" y="2862"/>
                      <a:pt x="13008" y="1538"/>
                    </a:cubicBezTo>
                    <a:cubicBezTo>
                      <a:pt x="14200" y="1165"/>
                      <a:pt x="15375" y="793"/>
                      <a:pt x="16549" y="420"/>
                    </a:cubicBezTo>
                    <a:cubicBezTo>
                      <a:pt x="16787" y="335"/>
                      <a:pt x="16714" y="0"/>
                      <a:pt x="16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52;p37">
                <a:extLst>
                  <a:ext uri="{FF2B5EF4-FFF2-40B4-BE49-F238E27FC236}">
                    <a16:creationId xmlns:a16="http://schemas.microsoft.com/office/drawing/2014/main" id="{A5089130-FF39-4F34-809B-B55593463334}"/>
                  </a:ext>
                </a:extLst>
              </p:cNvPr>
              <p:cNvSpPr/>
              <p:nvPr/>
            </p:nvSpPr>
            <p:spPr>
              <a:xfrm>
                <a:off x="-314084" y="2640413"/>
                <a:ext cx="1189205" cy="371469"/>
              </a:xfrm>
              <a:custGeom>
                <a:avLst/>
                <a:gdLst/>
                <a:ahLst/>
                <a:cxnLst/>
                <a:rect l="l" t="t" r="r" b="b"/>
                <a:pathLst>
                  <a:path w="16400" h="5123" extrusionOk="0">
                    <a:moveTo>
                      <a:pt x="16094" y="1"/>
                    </a:moveTo>
                    <a:cubicBezTo>
                      <a:pt x="16078" y="1"/>
                      <a:pt x="16061" y="2"/>
                      <a:pt x="16044" y="6"/>
                    </a:cubicBezTo>
                    <a:cubicBezTo>
                      <a:pt x="11906" y="1087"/>
                      <a:pt x="7787" y="2261"/>
                      <a:pt x="3705" y="3566"/>
                    </a:cubicBezTo>
                    <a:cubicBezTo>
                      <a:pt x="2550" y="3939"/>
                      <a:pt x="1376" y="4312"/>
                      <a:pt x="239" y="4703"/>
                    </a:cubicBezTo>
                    <a:cubicBezTo>
                      <a:pt x="0" y="4788"/>
                      <a:pt x="73" y="5122"/>
                      <a:pt x="272" y="5122"/>
                    </a:cubicBezTo>
                    <a:cubicBezTo>
                      <a:pt x="291" y="5122"/>
                      <a:pt x="311" y="5119"/>
                      <a:pt x="332" y="5113"/>
                    </a:cubicBezTo>
                    <a:cubicBezTo>
                      <a:pt x="4395" y="3734"/>
                      <a:pt x="8495" y="2485"/>
                      <a:pt x="12614" y="1348"/>
                    </a:cubicBezTo>
                    <a:cubicBezTo>
                      <a:pt x="13807" y="1031"/>
                      <a:pt x="14982" y="714"/>
                      <a:pt x="16156" y="416"/>
                    </a:cubicBezTo>
                    <a:cubicBezTo>
                      <a:pt x="16399" y="347"/>
                      <a:pt x="16318" y="1"/>
                      <a:pt x="160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53;p37">
                <a:extLst>
                  <a:ext uri="{FF2B5EF4-FFF2-40B4-BE49-F238E27FC236}">
                    <a16:creationId xmlns:a16="http://schemas.microsoft.com/office/drawing/2014/main" id="{CD3D032E-BB3E-4E20-A4C0-1DC3C9533E99}"/>
                  </a:ext>
                </a:extLst>
              </p:cNvPr>
              <p:cNvSpPr/>
              <p:nvPr/>
            </p:nvSpPr>
            <p:spPr>
              <a:xfrm>
                <a:off x="-333155" y="2573920"/>
                <a:ext cx="1162085" cy="386623"/>
              </a:xfrm>
              <a:custGeom>
                <a:avLst/>
                <a:gdLst/>
                <a:ahLst/>
                <a:cxnLst/>
                <a:rect l="l" t="t" r="r" b="b"/>
                <a:pathLst>
                  <a:path w="16026" h="5332" extrusionOk="0">
                    <a:moveTo>
                      <a:pt x="15755" y="0"/>
                    </a:moveTo>
                    <a:cubicBezTo>
                      <a:pt x="15735" y="0"/>
                      <a:pt x="15714" y="3"/>
                      <a:pt x="15692" y="10"/>
                    </a:cubicBezTo>
                    <a:cubicBezTo>
                      <a:pt x="11666" y="1296"/>
                      <a:pt x="7640" y="2563"/>
                      <a:pt x="3614" y="3849"/>
                    </a:cubicBezTo>
                    <a:cubicBezTo>
                      <a:pt x="2496" y="4203"/>
                      <a:pt x="1359" y="4558"/>
                      <a:pt x="222" y="4912"/>
                    </a:cubicBezTo>
                    <a:cubicBezTo>
                      <a:pt x="1" y="4997"/>
                      <a:pt x="75" y="5331"/>
                      <a:pt x="274" y="5331"/>
                    </a:cubicBezTo>
                    <a:cubicBezTo>
                      <a:pt x="293" y="5331"/>
                      <a:pt x="313" y="5328"/>
                      <a:pt x="334" y="5322"/>
                    </a:cubicBezTo>
                    <a:cubicBezTo>
                      <a:pt x="4360" y="4036"/>
                      <a:pt x="8386" y="2768"/>
                      <a:pt x="12411" y="1501"/>
                    </a:cubicBezTo>
                    <a:cubicBezTo>
                      <a:pt x="13530" y="1128"/>
                      <a:pt x="14667" y="774"/>
                      <a:pt x="15804" y="420"/>
                    </a:cubicBezTo>
                    <a:cubicBezTo>
                      <a:pt x="16025" y="335"/>
                      <a:pt x="15966" y="0"/>
                      <a:pt x="157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54;p37">
                <a:extLst>
                  <a:ext uri="{FF2B5EF4-FFF2-40B4-BE49-F238E27FC236}">
                    <a16:creationId xmlns:a16="http://schemas.microsoft.com/office/drawing/2014/main" id="{60389CA4-8B0B-45EB-8655-1EE9F60B47E4}"/>
                  </a:ext>
                </a:extLst>
              </p:cNvPr>
              <p:cNvSpPr/>
              <p:nvPr/>
            </p:nvSpPr>
            <p:spPr>
              <a:xfrm>
                <a:off x="-423577" y="2529036"/>
                <a:ext cx="1153384" cy="400400"/>
              </a:xfrm>
              <a:custGeom>
                <a:avLst/>
                <a:gdLst/>
                <a:ahLst/>
                <a:cxnLst/>
                <a:rect l="l" t="t" r="r" b="b"/>
                <a:pathLst>
                  <a:path w="15906" h="5522" extrusionOk="0">
                    <a:moveTo>
                      <a:pt x="15647" y="0"/>
                    </a:moveTo>
                    <a:cubicBezTo>
                      <a:pt x="15626" y="0"/>
                      <a:pt x="15603" y="4"/>
                      <a:pt x="15578" y="14"/>
                    </a:cubicBezTo>
                    <a:cubicBezTo>
                      <a:pt x="11590" y="1337"/>
                      <a:pt x="7601" y="2660"/>
                      <a:pt x="3612" y="3984"/>
                    </a:cubicBezTo>
                    <a:cubicBezTo>
                      <a:pt x="2494" y="4356"/>
                      <a:pt x="1357" y="4729"/>
                      <a:pt x="239" y="5102"/>
                    </a:cubicBezTo>
                    <a:cubicBezTo>
                      <a:pt x="1" y="5187"/>
                      <a:pt x="73" y="5521"/>
                      <a:pt x="287" y="5521"/>
                    </a:cubicBezTo>
                    <a:cubicBezTo>
                      <a:pt x="307" y="5521"/>
                      <a:pt x="328" y="5518"/>
                      <a:pt x="351" y="5512"/>
                    </a:cubicBezTo>
                    <a:lnTo>
                      <a:pt x="12298" y="1542"/>
                    </a:lnTo>
                    <a:cubicBezTo>
                      <a:pt x="13435" y="1169"/>
                      <a:pt x="14553" y="797"/>
                      <a:pt x="15671" y="405"/>
                    </a:cubicBezTo>
                    <a:cubicBezTo>
                      <a:pt x="15906" y="338"/>
                      <a:pt x="15839" y="0"/>
                      <a:pt x="15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55;p37">
                <a:extLst>
                  <a:ext uri="{FF2B5EF4-FFF2-40B4-BE49-F238E27FC236}">
                    <a16:creationId xmlns:a16="http://schemas.microsoft.com/office/drawing/2014/main" id="{04E2CC12-328B-4438-8B76-42160DD4D2B0}"/>
                  </a:ext>
                </a:extLst>
              </p:cNvPr>
              <p:cNvSpPr/>
              <p:nvPr/>
            </p:nvSpPr>
            <p:spPr>
              <a:xfrm>
                <a:off x="51884" y="3367124"/>
                <a:ext cx="260900" cy="242328"/>
              </a:xfrm>
              <a:custGeom>
                <a:avLst/>
                <a:gdLst/>
                <a:ahLst/>
                <a:cxnLst/>
                <a:rect l="l" t="t" r="r" b="b"/>
                <a:pathLst>
                  <a:path w="3598" h="3342" extrusionOk="0">
                    <a:moveTo>
                      <a:pt x="1670" y="0"/>
                    </a:moveTo>
                    <a:cubicBezTo>
                      <a:pt x="1439" y="0"/>
                      <a:pt x="1207" y="42"/>
                      <a:pt x="988" y="123"/>
                    </a:cubicBezTo>
                    <a:cubicBezTo>
                      <a:pt x="973" y="118"/>
                      <a:pt x="957" y="116"/>
                      <a:pt x="940" y="116"/>
                    </a:cubicBezTo>
                    <a:cubicBezTo>
                      <a:pt x="894" y="116"/>
                      <a:pt x="843" y="133"/>
                      <a:pt x="802" y="161"/>
                    </a:cubicBezTo>
                    <a:cubicBezTo>
                      <a:pt x="261" y="608"/>
                      <a:pt x="0" y="1353"/>
                      <a:pt x="187" y="2024"/>
                    </a:cubicBezTo>
                    <a:cubicBezTo>
                      <a:pt x="373" y="2714"/>
                      <a:pt x="970" y="3236"/>
                      <a:pt x="1678" y="3329"/>
                    </a:cubicBezTo>
                    <a:cubicBezTo>
                      <a:pt x="1741" y="3337"/>
                      <a:pt x="1803" y="3341"/>
                      <a:pt x="1865" y="3341"/>
                    </a:cubicBezTo>
                    <a:cubicBezTo>
                      <a:pt x="2502" y="3341"/>
                      <a:pt x="3082" y="2919"/>
                      <a:pt x="3337" y="2341"/>
                    </a:cubicBezTo>
                    <a:cubicBezTo>
                      <a:pt x="3598" y="1708"/>
                      <a:pt x="3411" y="962"/>
                      <a:pt x="2927" y="496"/>
                    </a:cubicBezTo>
                    <a:cubicBezTo>
                      <a:pt x="2580" y="162"/>
                      <a:pt x="2127" y="0"/>
                      <a:pt x="1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56;p37">
                <a:extLst>
                  <a:ext uri="{FF2B5EF4-FFF2-40B4-BE49-F238E27FC236}">
                    <a16:creationId xmlns:a16="http://schemas.microsoft.com/office/drawing/2014/main" id="{0F1B9EC7-F427-4889-8903-76C75CD1BB8E}"/>
                  </a:ext>
                </a:extLst>
              </p:cNvPr>
              <p:cNvSpPr/>
              <p:nvPr/>
            </p:nvSpPr>
            <p:spPr>
              <a:xfrm>
                <a:off x="765475" y="3194546"/>
                <a:ext cx="260900" cy="241966"/>
              </a:xfrm>
              <a:custGeom>
                <a:avLst/>
                <a:gdLst/>
                <a:ahLst/>
                <a:cxnLst/>
                <a:rect l="l" t="t" r="r" b="b"/>
                <a:pathLst>
                  <a:path w="3598" h="3337" extrusionOk="0">
                    <a:moveTo>
                      <a:pt x="1692" y="0"/>
                    </a:moveTo>
                    <a:cubicBezTo>
                      <a:pt x="1454" y="0"/>
                      <a:pt x="1214" y="46"/>
                      <a:pt x="988" y="136"/>
                    </a:cubicBezTo>
                    <a:cubicBezTo>
                      <a:pt x="961" y="129"/>
                      <a:pt x="936" y="125"/>
                      <a:pt x="913" y="125"/>
                    </a:cubicBezTo>
                    <a:cubicBezTo>
                      <a:pt x="873" y="125"/>
                      <a:pt x="837" y="138"/>
                      <a:pt x="802" y="174"/>
                    </a:cubicBezTo>
                    <a:cubicBezTo>
                      <a:pt x="261" y="602"/>
                      <a:pt x="0" y="1348"/>
                      <a:pt x="187" y="2019"/>
                    </a:cubicBezTo>
                    <a:cubicBezTo>
                      <a:pt x="373" y="2708"/>
                      <a:pt x="969" y="3230"/>
                      <a:pt x="1678" y="3323"/>
                    </a:cubicBezTo>
                    <a:cubicBezTo>
                      <a:pt x="1743" y="3332"/>
                      <a:pt x="1807" y="3336"/>
                      <a:pt x="1871" y="3336"/>
                    </a:cubicBezTo>
                    <a:cubicBezTo>
                      <a:pt x="2506" y="3336"/>
                      <a:pt x="3081" y="2928"/>
                      <a:pt x="3318" y="2336"/>
                    </a:cubicBezTo>
                    <a:cubicBezTo>
                      <a:pt x="3597" y="1702"/>
                      <a:pt x="3392" y="956"/>
                      <a:pt x="2908" y="490"/>
                    </a:cubicBezTo>
                    <a:cubicBezTo>
                      <a:pt x="2579" y="162"/>
                      <a:pt x="2139" y="0"/>
                      <a:pt x="1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57;p37">
                <a:extLst>
                  <a:ext uri="{FF2B5EF4-FFF2-40B4-BE49-F238E27FC236}">
                    <a16:creationId xmlns:a16="http://schemas.microsoft.com/office/drawing/2014/main" id="{7EEE5BD0-68FB-48A0-8D20-83C0D0BC5B7A}"/>
                  </a:ext>
                </a:extLst>
              </p:cNvPr>
              <p:cNvSpPr/>
              <p:nvPr/>
            </p:nvSpPr>
            <p:spPr>
              <a:xfrm>
                <a:off x="323007" y="3471395"/>
                <a:ext cx="597938" cy="236020"/>
              </a:xfrm>
              <a:custGeom>
                <a:avLst/>
                <a:gdLst/>
                <a:ahLst/>
                <a:cxnLst/>
                <a:rect l="l" t="t" r="r" b="b"/>
                <a:pathLst>
                  <a:path w="8246" h="3255" extrusionOk="0">
                    <a:moveTo>
                      <a:pt x="6025" y="1"/>
                    </a:moveTo>
                    <a:cubicBezTo>
                      <a:pt x="5888" y="1"/>
                      <a:pt x="5753" y="136"/>
                      <a:pt x="5841" y="288"/>
                    </a:cubicBezTo>
                    <a:cubicBezTo>
                      <a:pt x="6009" y="605"/>
                      <a:pt x="6233" y="866"/>
                      <a:pt x="6494" y="1090"/>
                    </a:cubicBezTo>
                    <a:cubicBezTo>
                      <a:pt x="6494" y="1090"/>
                      <a:pt x="6475" y="1090"/>
                      <a:pt x="6475" y="1108"/>
                    </a:cubicBezTo>
                    <a:cubicBezTo>
                      <a:pt x="6028" y="1891"/>
                      <a:pt x="5170" y="2338"/>
                      <a:pt x="4294" y="2469"/>
                    </a:cubicBezTo>
                    <a:cubicBezTo>
                      <a:pt x="4095" y="2498"/>
                      <a:pt x="3895" y="2512"/>
                      <a:pt x="3696" y="2512"/>
                    </a:cubicBezTo>
                    <a:cubicBezTo>
                      <a:pt x="2886" y="2512"/>
                      <a:pt x="2078" y="2291"/>
                      <a:pt x="1331" y="2022"/>
                    </a:cubicBezTo>
                    <a:cubicBezTo>
                      <a:pt x="1387" y="1761"/>
                      <a:pt x="1387" y="1500"/>
                      <a:pt x="1312" y="1257"/>
                    </a:cubicBezTo>
                    <a:cubicBezTo>
                      <a:pt x="1289" y="1150"/>
                      <a:pt x="1209" y="1102"/>
                      <a:pt x="1128" y="1102"/>
                    </a:cubicBezTo>
                    <a:cubicBezTo>
                      <a:pt x="1012" y="1102"/>
                      <a:pt x="896" y="1198"/>
                      <a:pt x="940" y="1351"/>
                    </a:cubicBezTo>
                    <a:cubicBezTo>
                      <a:pt x="1089" y="1966"/>
                      <a:pt x="772" y="2618"/>
                      <a:pt x="194" y="2879"/>
                    </a:cubicBezTo>
                    <a:cubicBezTo>
                      <a:pt x="0" y="2976"/>
                      <a:pt x="114" y="3255"/>
                      <a:pt x="306" y="3255"/>
                    </a:cubicBezTo>
                    <a:cubicBezTo>
                      <a:pt x="335" y="3255"/>
                      <a:pt x="367" y="3248"/>
                      <a:pt x="399" y="3233"/>
                    </a:cubicBezTo>
                    <a:cubicBezTo>
                      <a:pt x="772" y="3047"/>
                      <a:pt x="1051" y="2748"/>
                      <a:pt x="1200" y="2394"/>
                    </a:cubicBezTo>
                    <a:cubicBezTo>
                      <a:pt x="2023" y="2688"/>
                      <a:pt x="2879" y="2912"/>
                      <a:pt x="3744" y="2912"/>
                    </a:cubicBezTo>
                    <a:cubicBezTo>
                      <a:pt x="3977" y="2912"/>
                      <a:pt x="4210" y="2896"/>
                      <a:pt x="4444" y="2860"/>
                    </a:cubicBezTo>
                    <a:cubicBezTo>
                      <a:pt x="5413" y="2693"/>
                      <a:pt x="6326" y="2171"/>
                      <a:pt x="6811" y="1313"/>
                    </a:cubicBezTo>
                    <a:cubicBezTo>
                      <a:pt x="7165" y="1518"/>
                      <a:pt x="7575" y="1630"/>
                      <a:pt x="7985" y="1667"/>
                    </a:cubicBezTo>
                    <a:cubicBezTo>
                      <a:pt x="7991" y="1668"/>
                      <a:pt x="7996" y="1668"/>
                      <a:pt x="8002" y="1668"/>
                    </a:cubicBezTo>
                    <a:cubicBezTo>
                      <a:pt x="8246" y="1668"/>
                      <a:pt x="8240" y="1276"/>
                      <a:pt x="8003" y="1257"/>
                    </a:cubicBezTo>
                    <a:cubicBezTo>
                      <a:pt x="7239" y="1220"/>
                      <a:pt x="6550" y="773"/>
                      <a:pt x="6196" y="102"/>
                    </a:cubicBezTo>
                    <a:cubicBezTo>
                      <a:pt x="6154" y="30"/>
                      <a:pt x="6090" y="1"/>
                      <a:pt x="6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 name="Group 39">
            <a:extLst>
              <a:ext uri="{FF2B5EF4-FFF2-40B4-BE49-F238E27FC236}">
                <a16:creationId xmlns:a16="http://schemas.microsoft.com/office/drawing/2014/main" id="{647FAE4C-17FB-4E3A-A3B5-80ED884EB5D8}"/>
              </a:ext>
            </a:extLst>
          </p:cNvPr>
          <p:cNvGrpSpPr/>
          <p:nvPr/>
        </p:nvGrpSpPr>
        <p:grpSpPr>
          <a:xfrm>
            <a:off x="4141853" y="4479580"/>
            <a:ext cx="6682452" cy="1443611"/>
            <a:chOff x="895423" y="2240534"/>
            <a:chExt cx="6682452" cy="1443611"/>
          </a:xfrm>
        </p:grpSpPr>
        <p:sp>
          <p:nvSpPr>
            <p:cNvPr id="41" name="TextBox 40">
              <a:extLst>
                <a:ext uri="{FF2B5EF4-FFF2-40B4-BE49-F238E27FC236}">
                  <a16:creationId xmlns:a16="http://schemas.microsoft.com/office/drawing/2014/main" id="{0EE005CA-3654-4434-A600-63CF7FB844D0}"/>
                </a:ext>
              </a:extLst>
            </p:cNvPr>
            <p:cNvSpPr txBox="1"/>
            <p:nvPr/>
          </p:nvSpPr>
          <p:spPr>
            <a:xfrm>
              <a:off x="2213676" y="2240534"/>
              <a:ext cx="536419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a:solidFill>
                    <a:srgbClr val="002060"/>
                  </a:solidFill>
                  <a:latin typeface="#9Slide07 IcielBaliho Script" pitchFamily="2" charset="0"/>
                  <a:cs typeface="Pattaya" panose="020B0604020202020204" charset="-34"/>
                </a:rPr>
                <a:t>Rèn kĩ năng tiết kiệm điện và giữ gìn vệ sinh môi trường.</a:t>
              </a:r>
              <a:endParaRPr lang="en-US" sz="3600" b="1" dirty="0">
                <a:solidFill>
                  <a:srgbClr val="002060"/>
                </a:solidFill>
                <a:latin typeface="#9Slide07 IcielBaliho Script" pitchFamily="2" charset="0"/>
                <a:cs typeface="Pattaya" panose="020B0604020202020204" charset="-34"/>
              </a:endParaRPr>
            </a:p>
          </p:txBody>
        </p:sp>
        <p:grpSp>
          <p:nvGrpSpPr>
            <p:cNvPr id="42" name="Google Shape;744;p37">
              <a:extLst>
                <a:ext uri="{FF2B5EF4-FFF2-40B4-BE49-F238E27FC236}">
                  <a16:creationId xmlns:a16="http://schemas.microsoft.com/office/drawing/2014/main" id="{D1C03EDD-9CE8-4DCE-AD99-106798DF8539}"/>
                </a:ext>
              </a:extLst>
            </p:cNvPr>
            <p:cNvGrpSpPr/>
            <p:nvPr/>
          </p:nvGrpSpPr>
          <p:grpSpPr>
            <a:xfrm>
              <a:off x="895423" y="2356122"/>
              <a:ext cx="1177047" cy="1328023"/>
              <a:chOff x="-500875" y="2508370"/>
              <a:chExt cx="1866472" cy="2247520"/>
            </a:xfrm>
          </p:grpSpPr>
          <p:sp>
            <p:nvSpPr>
              <p:cNvPr id="43" name="Google Shape;745;p37">
                <a:extLst>
                  <a:ext uri="{FF2B5EF4-FFF2-40B4-BE49-F238E27FC236}">
                    <a16:creationId xmlns:a16="http://schemas.microsoft.com/office/drawing/2014/main" id="{62E3B12B-A697-4894-8064-083A3E842515}"/>
                  </a:ext>
                </a:extLst>
              </p:cNvPr>
              <p:cNvSpPr/>
              <p:nvPr/>
            </p:nvSpPr>
            <p:spPr>
              <a:xfrm>
                <a:off x="-465779" y="2508370"/>
                <a:ext cx="1831376" cy="2247520"/>
              </a:xfrm>
              <a:custGeom>
                <a:avLst/>
                <a:gdLst/>
                <a:ahLst/>
                <a:cxnLst/>
                <a:rect l="l" t="t" r="r" b="b"/>
                <a:pathLst>
                  <a:path w="25256" h="30996" extrusionOk="0">
                    <a:moveTo>
                      <a:pt x="16403" y="1"/>
                    </a:moveTo>
                    <a:lnTo>
                      <a:pt x="1" y="5331"/>
                    </a:lnTo>
                    <a:lnTo>
                      <a:pt x="5350" y="29207"/>
                    </a:lnTo>
                    <a:lnTo>
                      <a:pt x="7643" y="30996"/>
                    </a:lnTo>
                    <a:lnTo>
                      <a:pt x="25256" y="26299"/>
                    </a:lnTo>
                    <a:lnTo>
                      <a:pt x="19925" y="2200"/>
                    </a:lnTo>
                    <a:cubicBezTo>
                      <a:pt x="19925" y="2200"/>
                      <a:pt x="16570" y="1"/>
                      <a:pt x="16403"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46;p37">
                <a:extLst>
                  <a:ext uri="{FF2B5EF4-FFF2-40B4-BE49-F238E27FC236}">
                    <a16:creationId xmlns:a16="http://schemas.microsoft.com/office/drawing/2014/main" id="{32E85449-D995-49E0-9746-049D062F873D}"/>
                  </a:ext>
                </a:extLst>
              </p:cNvPr>
              <p:cNvSpPr/>
              <p:nvPr/>
            </p:nvSpPr>
            <p:spPr>
              <a:xfrm>
                <a:off x="-211479" y="2930749"/>
                <a:ext cx="1537628" cy="1726463"/>
              </a:xfrm>
              <a:custGeom>
                <a:avLst/>
                <a:gdLst/>
                <a:ahLst/>
                <a:cxnLst/>
                <a:rect l="l" t="t" r="r" b="b"/>
                <a:pathLst>
                  <a:path w="21205" h="23810" extrusionOk="0">
                    <a:moveTo>
                      <a:pt x="16890" y="0"/>
                    </a:moveTo>
                    <a:cubicBezTo>
                      <a:pt x="16870" y="0"/>
                      <a:pt x="16850" y="3"/>
                      <a:pt x="16828" y="9"/>
                    </a:cubicBezTo>
                    <a:cubicBezTo>
                      <a:pt x="12523" y="1277"/>
                      <a:pt x="8217" y="2470"/>
                      <a:pt x="3875" y="3625"/>
                    </a:cubicBezTo>
                    <a:lnTo>
                      <a:pt x="3371" y="3756"/>
                    </a:lnTo>
                    <a:cubicBezTo>
                      <a:pt x="3185" y="2786"/>
                      <a:pt x="2980" y="1817"/>
                      <a:pt x="2775" y="848"/>
                    </a:cubicBezTo>
                    <a:cubicBezTo>
                      <a:pt x="2753" y="744"/>
                      <a:pt x="2678" y="700"/>
                      <a:pt x="2597" y="700"/>
                    </a:cubicBezTo>
                    <a:cubicBezTo>
                      <a:pt x="2476" y="700"/>
                      <a:pt x="2342" y="803"/>
                      <a:pt x="2365" y="960"/>
                    </a:cubicBezTo>
                    <a:lnTo>
                      <a:pt x="2980" y="3867"/>
                    </a:lnTo>
                    <a:cubicBezTo>
                      <a:pt x="2067" y="4110"/>
                      <a:pt x="1153" y="4352"/>
                      <a:pt x="240" y="4594"/>
                    </a:cubicBezTo>
                    <a:cubicBezTo>
                      <a:pt x="1" y="4646"/>
                      <a:pt x="75" y="4995"/>
                      <a:pt x="276" y="4995"/>
                    </a:cubicBezTo>
                    <a:cubicBezTo>
                      <a:pt x="294" y="4995"/>
                      <a:pt x="313" y="4992"/>
                      <a:pt x="333" y="4986"/>
                    </a:cubicBezTo>
                    <a:cubicBezTo>
                      <a:pt x="1247" y="4762"/>
                      <a:pt x="2160" y="4520"/>
                      <a:pt x="3055" y="4277"/>
                    </a:cubicBezTo>
                    <a:cubicBezTo>
                      <a:pt x="3297" y="5396"/>
                      <a:pt x="3521" y="6514"/>
                      <a:pt x="3763" y="7651"/>
                    </a:cubicBezTo>
                    <a:cubicBezTo>
                      <a:pt x="2887" y="7893"/>
                      <a:pt x="2011" y="8136"/>
                      <a:pt x="1153" y="8378"/>
                    </a:cubicBezTo>
                    <a:cubicBezTo>
                      <a:pt x="914" y="8446"/>
                      <a:pt x="988" y="8797"/>
                      <a:pt x="1204" y="8797"/>
                    </a:cubicBezTo>
                    <a:cubicBezTo>
                      <a:pt x="1223" y="8797"/>
                      <a:pt x="1244" y="8794"/>
                      <a:pt x="1265" y="8788"/>
                    </a:cubicBezTo>
                    <a:cubicBezTo>
                      <a:pt x="2123" y="8546"/>
                      <a:pt x="2980" y="8303"/>
                      <a:pt x="3837" y="8061"/>
                    </a:cubicBezTo>
                    <a:cubicBezTo>
                      <a:pt x="3949" y="8639"/>
                      <a:pt x="4080" y="9217"/>
                      <a:pt x="4191" y="9794"/>
                    </a:cubicBezTo>
                    <a:cubicBezTo>
                      <a:pt x="4303" y="10335"/>
                      <a:pt x="4415" y="10894"/>
                      <a:pt x="4527" y="11435"/>
                    </a:cubicBezTo>
                    <a:cubicBezTo>
                      <a:pt x="3632" y="11677"/>
                      <a:pt x="2756" y="11901"/>
                      <a:pt x="1862" y="12143"/>
                    </a:cubicBezTo>
                    <a:cubicBezTo>
                      <a:pt x="1622" y="12194"/>
                      <a:pt x="1697" y="12543"/>
                      <a:pt x="1897" y="12543"/>
                    </a:cubicBezTo>
                    <a:cubicBezTo>
                      <a:pt x="1916" y="12543"/>
                      <a:pt x="1935" y="12540"/>
                      <a:pt x="1955" y="12534"/>
                    </a:cubicBezTo>
                    <a:cubicBezTo>
                      <a:pt x="2850" y="12311"/>
                      <a:pt x="3726" y="12068"/>
                      <a:pt x="4620" y="11845"/>
                    </a:cubicBezTo>
                    <a:cubicBezTo>
                      <a:pt x="4844" y="12963"/>
                      <a:pt x="5086" y="14081"/>
                      <a:pt x="5310" y="15199"/>
                    </a:cubicBezTo>
                    <a:cubicBezTo>
                      <a:pt x="4471" y="15442"/>
                      <a:pt x="3614" y="15684"/>
                      <a:pt x="2775" y="15926"/>
                    </a:cubicBezTo>
                    <a:cubicBezTo>
                      <a:pt x="2537" y="15995"/>
                      <a:pt x="2609" y="16327"/>
                      <a:pt x="2823" y="16327"/>
                    </a:cubicBezTo>
                    <a:cubicBezTo>
                      <a:pt x="2843" y="16327"/>
                      <a:pt x="2864" y="16324"/>
                      <a:pt x="2887" y="16318"/>
                    </a:cubicBezTo>
                    <a:cubicBezTo>
                      <a:pt x="3726" y="16094"/>
                      <a:pt x="4564" y="15852"/>
                      <a:pt x="5403" y="15610"/>
                    </a:cubicBezTo>
                    <a:cubicBezTo>
                      <a:pt x="5608" y="16635"/>
                      <a:pt x="5813" y="17660"/>
                      <a:pt x="6018" y="18666"/>
                    </a:cubicBezTo>
                    <a:cubicBezTo>
                      <a:pt x="6037" y="18703"/>
                      <a:pt x="6037" y="18722"/>
                      <a:pt x="6037" y="18759"/>
                    </a:cubicBezTo>
                    <a:cubicBezTo>
                      <a:pt x="5161" y="19002"/>
                      <a:pt x="4285" y="19244"/>
                      <a:pt x="3409" y="19505"/>
                    </a:cubicBezTo>
                    <a:cubicBezTo>
                      <a:pt x="3170" y="19573"/>
                      <a:pt x="3243" y="19906"/>
                      <a:pt x="3442" y="19906"/>
                    </a:cubicBezTo>
                    <a:cubicBezTo>
                      <a:pt x="3461" y="19906"/>
                      <a:pt x="3481" y="19903"/>
                      <a:pt x="3502" y="19896"/>
                    </a:cubicBezTo>
                    <a:cubicBezTo>
                      <a:pt x="4378" y="19654"/>
                      <a:pt x="5254" y="19412"/>
                      <a:pt x="6130" y="19169"/>
                    </a:cubicBezTo>
                    <a:cubicBezTo>
                      <a:pt x="6335" y="20157"/>
                      <a:pt x="6540" y="21164"/>
                      <a:pt x="6745" y="22170"/>
                    </a:cubicBezTo>
                    <a:cubicBezTo>
                      <a:pt x="5869" y="22413"/>
                      <a:pt x="5012" y="22655"/>
                      <a:pt x="4136" y="22916"/>
                    </a:cubicBezTo>
                    <a:cubicBezTo>
                      <a:pt x="3896" y="22967"/>
                      <a:pt x="3970" y="23316"/>
                      <a:pt x="4186" y="23316"/>
                    </a:cubicBezTo>
                    <a:cubicBezTo>
                      <a:pt x="4205" y="23316"/>
                      <a:pt x="4226" y="23313"/>
                      <a:pt x="4247" y="23307"/>
                    </a:cubicBezTo>
                    <a:cubicBezTo>
                      <a:pt x="5105" y="23065"/>
                      <a:pt x="5962" y="22823"/>
                      <a:pt x="6838" y="22580"/>
                    </a:cubicBezTo>
                    <a:cubicBezTo>
                      <a:pt x="6913" y="22934"/>
                      <a:pt x="6987" y="23307"/>
                      <a:pt x="7062" y="23661"/>
                    </a:cubicBezTo>
                    <a:cubicBezTo>
                      <a:pt x="7077" y="23765"/>
                      <a:pt x="7150" y="23810"/>
                      <a:pt x="7230" y="23810"/>
                    </a:cubicBezTo>
                    <a:cubicBezTo>
                      <a:pt x="7351" y="23810"/>
                      <a:pt x="7487" y="23707"/>
                      <a:pt x="7453" y="23549"/>
                    </a:cubicBezTo>
                    <a:cubicBezTo>
                      <a:pt x="7379" y="23195"/>
                      <a:pt x="7304" y="22823"/>
                      <a:pt x="7230" y="22468"/>
                    </a:cubicBezTo>
                    <a:cubicBezTo>
                      <a:pt x="10584" y="21518"/>
                      <a:pt x="13939" y="20549"/>
                      <a:pt x="17294" y="19561"/>
                    </a:cubicBezTo>
                    <a:cubicBezTo>
                      <a:pt x="18524" y="19207"/>
                      <a:pt x="19736" y="18853"/>
                      <a:pt x="20966" y="18480"/>
                    </a:cubicBezTo>
                    <a:cubicBezTo>
                      <a:pt x="21204" y="18412"/>
                      <a:pt x="21131" y="18079"/>
                      <a:pt x="20918" y="18079"/>
                    </a:cubicBezTo>
                    <a:cubicBezTo>
                      <a:pt x="20898" y="18079"/>
                      <a:pt x="20877" y="18082"/>
                      <a:pt x="20854" y="18088"/>
                    </a:cubicBezTo>
                    <a:cubicBezTo>
                      <a:pt x="16511" y="19356"/>
                      <a:pt x="12169" y="20623"/>
                      <a:pt x="7826" y="21853"/>
                    </a:cubicBezTo>
                    <a:cubicBezTo>
                      <a:pt x="7602" y="21928"/>
                      <a:pt x="7360" y="21984"/>
                      <a:pt x="7136" y="22058"/>
                    </a:cubicBezTo>
                    <a:cubicBezTo>
                      <a:pt x="6931" y="21052"/>
                      <a:pt x="6726" y="20045"/>
                      <a:pt x="6521" y="19039"/>
                    </a:cubicBezTo>
                    <a:cubicBezTo>
                      <a:pt x="9876" y="18088"/>
                      <a:pt x="13212" y="17138"/>
                      <a:pt x="16549" y="16150"/>
                    </a:cubicBezTo>
                    <a:cubicBezTo>
                      <a:pt x="17779" y="15796"/>
                      <a:pt x="19009" y="15442"/>
                      <a:pt x="20239" y="15069"/>
                    </a:cubicBezTo>
                    <a:cubicBezTo>
                      <a:pt x="20460" y="15001"/>
                      <a:pt x="20402" y="14668"/>
                      <a:pt x="20191" y="14668"/>
                    </a:cubicBezTo>
                    <a:cubicBezTo>
                      <a:pt x="20171" y="14668"/>
                      <a:pt x="20150" y="14671"/>
                      <a:pt x="20127" y="14678"/>
                    </a:cubicBezTo>
                    <a:cubicBezTo>
                      <a:pt x="15784" y="15964"/>
                      <a:pt x="11442" y="17212"/>
                      <a:pt x="7080" y="18461"/>
                    </a:cubicBezTo>
                    <a:cubicBezTo>
                      <a:pt x="6875" y="18517"/>
                      <a:pt x="6652" y="18573"/>
                      <a:pt x="6447" y="18629"/>
                    </a:cubicBezTo>
                    <a:cubicBezTo>
                      <a:pt x="6223" y="17585"/>
                      <a:pt x="5999" y="16541"/>
                      <a:pt x="5794" y="15498"/>
                    </a:cubicBezTo>
                    <a:cubicBezTo>
                      <a:pt x="9168" y="14547"/>
                      <a:pt x="12541" y="13559"/>
                      <a:pt x="15915" y="12590"/>
                    </a:cubicBezTo>
                    <a:cubicBezTo>
                      <a:pt x="17145" y="12217"/>
                      <a:pt x="18375" y="11863"/>
                      <a:pt x="19605" y="11509"/>
                    </a:cubicBezTo>
                    <a:cubicBezTo>
                      <a:pt x="19845" y="11441"/>
                      <a:pt x="19770" y="11090"/>
                      <a:pt x="19555" y="11090"/>
                    </a:cubicBezTo>
                    <a:cubicBezTo>
                      <a:pt x="19536" y="11090"/>
                      <a:pt x="19515" y="11093"/>
                      <a:pt x="19493" y="11099"/>
                    </a:cubicBezTo>
                    <a:cubicBezTo>
                      <a:pt x="15151" y="12385"/>
                      <a:pt x="10808" y="13634"/>
                      <a:pt x="6465" y="14883"/>
                    </a:cubicBezTo>
                    <a:cubicBezTo>
                      <a:pt x="6204" y="14957"/>
                      <a:pt x="5962" y="15013"/>
                      <a:pt x="5701" y="15088"/>
                    </a:cubicBezTo>
                    <a:cubicBezTo>
                      <a:pt x="5683" y="14957"/>
                      <a:pt x="5664" y="14827"/>
                      <a:pt x="5627" y="14715"/>
                    </a:cubicBezTo>
                    <a:lnTo>
                      <a:pt x="5012" y="11733"/>
                    </a:lnTo>
                    <a:cubicBezTo>
                      <a:pt x="8329" y="10857"/>
                      <a:pt x="11628" y="9944"/>
                      <a:pt x="14927" y="8993"/>
                    </a:cubicBezTo>
                    <a:cubicBezTo>
                      <a:pt x="16139" y="8657"/>
                      <a:pt x="17350" y="8303"/>
                      <a:pt x="18562" y="7949"/>
                    </a:cubicBezTo>
                    <a:cubicBezTo>
                      <a:pt x="18800" y="7881"/>
                      <a:pt x="18727" y="7548"/>
                      <a:pt x="18514" y="7548"/>
                    </a:cubicBezTo>
                    <a:cubicBezTo>
                      <a:pt x="18494" y="7548"/>
                      <a:pt x="18472" y="7551"/>
                      <a:pt x="18450" y="7558"/>
                    </a:cubicBezTo>
                    <a:cubicBezTo>
                      <a:pt x="14144" y="8807"/>
                      <a:pt x="9820" y="10018"/>
                      <a:pt x="5496" y="11174"/>
                    </a:cubicBezTo>
                    <a:cubicBezTo>
                      <a:pt x="5310" y="11230"/>
                      <a:pt x="5123" y="11267"/>
                      <a:pt x="4937" y="11323"/>
                    </a:cubicBezTo>
                    <a:cubicBezTo>
                      <a:pt x="4695" y="10186"/>
                      <a:pt x="4471" y="9068"/>
                      <a:pt x="4229" y="7931"/>
                    </a:cubicBezTo>
                    <a:cubicBezTo>
                      <a:pt x="7602" y="6980"/>
                      <a:pt x="10957" y="6011"/>
                      <a:pt x="14293" y="5042"/>
                    </a:cubicBezTo>
                    <a:cubicBezTo>
                      <a:pt x="15524" y="4688"/>
                      <a:pt x="16754" y="4315"/>
                      <a:pt x="17984" y="3961"/>
                    </a:cubicBezTo>
                    <a:cubicBezTo>
                      <a:pt x="18223" y="3892"/>
                      <a:pt x="18149" y="3542"/>
                      <a:pt x="17933" y="3542"/>
                    </a:cubicBezTo>
                    <a:cubicBezTo>
                      <a:pt x="17914" y="3542"/>
                      <a:pt x="17894" y="3544"/>
                      <a:pt x="17872" y="3551"/>
                    </a:cubicBezTo>
                    <a:cubicBezTo>
                      <a:pt x="13529" y="4837"/>
                      <a:pt x="9187" y="6104"/>
                      <a:pt x="4844" y="7334"/>
                    </a:cubicBezTo>
                    <a:cubicBezTo>
                      <a:pt x="4620" y="7409"/>
                      <a:pt x="4378" y="7465"/>
                      <a:pt x="4154" y="7539"/>
                    </a:cubicBezTo>
                    <a:cubicBezTo>
                      <a:pt x="4042" y="6961"/>
                      <a:pt x="3912" y="6402"/>
                      <a:pt x="3800" y="5824"/>
                    </a:cubicBezTo>
                    <a:cubicBezTo>
                      <a:pt x="3688" y="5284"/>
                      <a:pt x="3576" y="4725"/>
                      <a:pt x="3465" y="4166"/>
                    </a:cubicBezTo>
                    <a:cubicBezTo>
                      <a:pt x="6745" y="3290"/>
                      <a:pt x="10044" y="2395"/>
                      <a:pt x="13306" y="1463"/>
                    </a:cubicBezTo>
                    <a:cubicBezTo>
                      <a:pt x="14517" y="1109"/>
                      <a:pt x="15729" y="773"/>
                      <a:pt x="16940" y="419"/>
                    </a:cubicBezTo>
                    <a:cubicBezTo>
                      <a:pt x="17179" y="351"/>
                      <a:pt x="17105" y="0"/>
                      <a:pt x="168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47;p37">
                <a:extLst>
                  <a:ext uri="{FF2B5EF4-FFF2-40B4-BE49-F238E27FC236}">
                    <a16:creationId xmlns:a16="http://schemas.microsoft.com/office/drawing/2014/main" id="{9E5335F8-CE33-40EC-B202-C2D9317A474F}"/>
                  </a:ext>
                </a:extLst>
              </p:cNvPr>
              <p:cNvSpPr/>
              <p:nvPr/>
            </p:nvSpPr>
            <p:spPr>
              <a:xfrm>
                <a:off x="96479" y="3637229"/>
                <a:ext cx="214927" cy="166265"/>
              </a:xfrm>
              <a:custGeom>
                <a:avLst/>
                <a:gdLst/>
                <a:ahLst/>
                <a:cxnLst/>
                <a:rect l="l" t="t" r="r" b="b"/>
                <a:pathLst>
                  <a:path w="2964" h="2293" extrusionOk="0">
                    <a:moveTo>
                      <a:pt x="1393" y="0"/>
                    </a:moveTo>
                    <a:cubicBezTo>
                      <a:pt x="1228" y="0"/>
                      <a:pt x="1065" y="43"/>
                      <a:pt x="932" y="163"/>
                    </a:cubicBezTo>
                    <a:cubicBezTo>
                      <a:pt x="914" y="182"/>
                      <a:pt x="914" y="182"/>
                      <a:pt x="895" y="201"/>
                    </a:cubicBezTo>
                    <a:cubicBezTo>
                      <a:pt x="615" y="312"/>
                      <a:pt x="355" y="517"/>
                      <a:pt x="224" y="834"/>
                    </a:cubicBezTo>
                    <a:cubicBezTo>
                      <a:pt x="0" y="1375"/>
                      <a:pt x="392" y="1971"/>
                      <a:pt x="914" y="2195"/>
                    </a:cubicBezTo>
                    <a:cubicBezTo>
                      <a:pt x="1084" y="2262"/>
                      <a:pt x="1264" y="2293"/>
                      <a:pt x="1445" y="2293"/>
                    </a:cubicBezTo>
                    <a:cubicBezTo>
                      <a:pt x="1817" y="2293"/>
                      <a:pt x="2190" y="2160"/>
                      <a:pt x="2479" y="1934"/>
                    </a:cubicBezTo>
                    <a:cubicBezTo>
                      <a:pt x="2703" y="1766"/>
                      <a:pt x="2889" y="1524"/>
                      <a:pt x="2927" y="1244"/>
                    </a:cubicBezTo>
                    <a:cubicBezTo>
                      <a:pt x="2964" y="946"/>
                      <a:pt x="2833" y="666"/>
                      <a:pt x="2610" y="461"/>
                    </a:cubicBezTo>
                    <a:cubicBezTo>
                      <a:pt x="2405" y="256"/>
                      <a:pt x="2107" y="163"/>
                      <a:pt x="1827" y="70"/>
                    </a:cubicBezTo>
                    <a:cubicBezTo>
                      <a:pt x="1813" y="43"/>
                      <a:pt x="1780" y="25"/>
                      <a:pt x="1741" y="25"/>
                    </a:cubicBezTo>
                    <a:cubicBezTo>
                      <a:pt x="1726" y="25"/>
                      <a:pt x="1711" y="28"/>
                      <a:pt x="1696" y="33"/>
                    </a:cubicBezTo>
                    <a:lnTo>
                      <a:pt x="1659" y="33"/>
                    </a:lnTo>
                    <a:cubicBezTo>
                      <a:pt x="1573" y="13"/>
                      <a:pt x="1483" y="0"/>
                      <a:pt x="1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48;p37">
                <a:extLst>
                  <a:ext uri="{FF2B5EF4-FFF2-40B4-BE49-F238E27FC236}">
                    <a16:creationId xmlns:a16="http://schemas.microsoft.com/office/drawing/2014/main" id="{A3A5BDF8-355A-46C0-A092-9AEE5D764F28}"/>
                  </a:ext>
                </a:extLst>
              </p:cNvPr>
              <p:cNvSpPr/>
              <p:nvPr/>
            </p:nvSpPr>
            <p:spPr>
              <a:xfrm>
                <a:off x="923986" y="3444783"/>
                <a:ext cx="188895" cy="138567"/>
              </a:xfrm>
              <a:custGeom>
                <a:avLst/>
                <a:gdLst/>
                <a:ahLst/>
                <a:cxnLst/>
                <a:rect l="l" t="t" r="r" b="b"/>
                <a:pathLst>
                  <a:path w="2605" h="1911" extrusionOk="0">
                    <a:moveTo>
                      <a:pt x="1375" y="1"/>
                    </a:moveTo>
                    <a:cubicBezTo>
                      <a:pt x="738" y="1"/>
                      <a:pt x="1" y="459"/>
                      <a:pt x="144" y="1177"/>
                    </a:cubicBezTo>
                    <a:cubicBezTo>
                      <a:pt x="200" y="1494"/>
                      <a:pt x="405" y="1699"/>
                      <a:pt x="666" y="1811"/>
                    </a:cubicBezTo>
                    <a:lnTo>
                      <a:pt x="722" y="1829"/>
                    </a:lnTo>
                    <a:cubicBezTo>
                      <a:pt x="850" y="1886"/>
                      <a:pt x="989" y="1911"/>
                      <a:pt x="1131" y="1911"/>
                    </a:cubicBezTo>
                    <a:cubicBezTo>
                      <a:pt x="1174" y="1911"/>
                      <a:pt x="1218" y="1908"/>
                      <a:pt x="1262" y="1904"/>
                    </a:cubicBezTo>
                    <a:cubicBezTo>
                      <a:pt x="1430" y="1885"/>
                      <a:pt x="1598" y="1848"/>
                      <a:pt x="1747" y="1773"/>
                    </a:cubicBezTo>
                    <a:cubicBezTo>
                      <a:pt x="2008" y="1699"/>
                      <a:pt x="2287" y="1531"/>
                      <a:pt x="2437" y="1289"/>
                    </a:cubicBezTo>
                    <a:cubicBezTo>
                      <a:pt x="2604" y="1009"/>
                      <a:pt x="2530" y="637"/>
                      <a:pt x="2325" y="394"/>
                    </a:cubicBezTo>
                    <a:cubicBezTo>
                      <a:pt x="2138" y="171"/>
                      <a:pt x="1877" y="59"/>
                      <a:pt x="1579" y="21"/>
                    </a:cubicBezTo>
                    <a:cubicBezTo>
                      <a:pt x="1542" y="21"/>
                      <a:pt x="1486" y="3"/>
                      <a:pt x="1449" y="3"/>
                    </a:cubicBezTo>
                    <a:cubicBezTo>
                      <a:pt x="1424" y="1"/>
                      <a:pt x="1400" y="1"/>
                      <a:pt x="1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49;p37">
                <a:extLst>
                  <a:ext uri="{FF2B5EF4-FFF2-40B4-BE49-F238E27FC236}">
                    <a16:creationId xmlns:a16="http://schemas.microsoft.com/office/drawing/2014/main" id="{F51EF3BC-428E-4168-9F8E-4CEEAA6E45C7}"/>
                  </a:ext>
                </a:extLst>
              </p:cNvPr>
              <p:cNvSpPr/>
              <p:nvPr/>
            </p:nvSpPr>
            <p:spPr>
              <a:xfrm>
                <a:off x="-270867" y="3032773"/>
                <a:ext cx="361765" cy="1667730"/>
              </a:xfrm>
              <a:custGeom>
                <a:avLst/>
                <a:gdLst/>
                <a:ahLst/>
                <a:cxnLst/>
                <a:rect l="l" t="t" r="r" b="b"/>
                <a:pathLst>
                  <a:path w="4989" h="23000" extrusionOk="0">
                    <a:moveTo>
                      <a:pt x="257" y="1"/>
                    </a:moveTo>
                    <a:cubicBezTo>
                      <a:pt x="136" y="1"/>
                      <a:pt x="0" y="104"/>
                      <a:pt x="34" y="261"/>
                    </a:cubicBezTo>
                    <a:lnTo>
                      <a:pt x="1805" y="9077"/>
                    </a:lnTo>
                    <a:cubicBezTo>
                      <a:pt x="2382" y="12003"/>
                      <a:pt x="2960" y="14929"/>
                      <a:pt x="3557" y="17874"/>
                    </a:cubicBezTo>
                    <a:cubicBezTo>
                      <a:pt x="3892" y="19533"/>
                      <a:pt x="4209" y="21192"/>
                      <a:pt x="4545" y="22851"/>
                    </a:cubicBezTo>
                    <a:cubicBezTo>
                      <a:pt x="4567" y="22954"/>
                      <a:pt x="4645" y="22999"/>
                      <a:pt x="4727" y="22999"/>
                    </a:cubicBezTo>
                    <a:cubicBezTo>
                      <a:pt x="4853" y="22999"/>
                      <a:pt x="4988" y="22896"/>
                      <a:pt x="4955" y="22739"/>
                    </a:cubicBezTo>
                    <a:lnTo>
                      <a:pt x="3184" y="13904"/>
                    </a:lnTo>
                    <a:cubicBezTo>
                      <a:pt x="2606" y="10978"/>
                      <a:pt x="2010" y="8052"/>
                      <a:pt x="1432" y="5126"/>
                    </a:cubicBezTo>
                    <a:cubicBezTo>
                      <a:pt x="1096" y="3467"/>
                      <a:pt x="761" y="1808"/>
                      <a:pt x="425" y="149"/>
                    </a:cubicBezTo>
                    <a:cubicBezTo>
                      <a:pt x="411" y="46"/>
                      <a:pt x="337"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50;p37">
                <a:extLst>
                  <a:ext uri="{FF2B5EF4-FFF2-40B4-BE49-F238E27FC236}">
                    <a16:creationId xmlns:a16="http://schemas.microsoft.com/office/drawing/2014/main" id="{8C979959-AE51-4F83-8FC3-79527ADA6AD1}"/>
                  </a:ext>
                </a:extLst>
              </p:cNvPr>
              <p:cNvSpPr/>
              <p:nvPr/>
            </p:nvSpPr>
            <p:spPr>
              <a:xfrm>
                <a:off x="-500875" y="2957143"/>
                <a:ext cx="674439" cy="1681144"/>
              </a:xfrm>
              <a:custGeom>
                <a:avLst/>
                <a:gdLst/>
                <a:ahLst/>
                <a:cxnLst/>
                <a:rect l="l" t="t" r="r" b="b"/>
                <a:pathLst>
                  <a:path w="9301" h="23185" extrusionOk="0">
                    <a:moveTo>
                      <a:pt x="1212" y="2739"/>
                    </a:moveTo>
                    <a:cubicBezTo>
                      <a:pt x="1361" y="3373"/>
                      <a:pt x="1510" y="4007"/>
                      <a:pt x="1640" y="4622"/>
                    </a:cubicBezTo>
                    <a:cubicBezTo>
                      <a:pt x="1193" y="4584"/>
                      <a:pt x="709" y="4417"/>
                      <a:pt x="522" y="3969"/>
                    </a:cubicBezTo>
                    <a:cubicBezTo>
                      <a:pt x="317" y="3429"/>
                      <a:pt x="839" y="3019"/>
                      <a:pt x="1212" y="2739"/>
                    </a:cubicBezTo>
                    <a:close/>
                    <a:moveTo>
                      <a:pt x="861" y="0"/>
                    </a:moveTo>
                    <a:cubicBezTo>
                      <a:pt x="736" y="0"/>
                      <a:pt x="600" y="103"/>
                      <a:pt x="634" y="260"/>
                    </a:cubicBezTo>
                    <a:cubicBezTo>
                      <a:pt x="802" y="950"/>
                      <a:pt x="951" y="1658"/>
                      <a:pt x="1119" y="2348"/>
                    </a:cubicBezTo>
                    <a:cubicBezTo>
                      <a:pt x="1081" y="2348"/>
                      <a:pt x="1063" y="2367"/>
                      <a:pt x="1025" y="2385"/>
                    </a:cubicBezTo>
                    <a:cubicBezTo>
                      <a:pt x="634" y="2665"/>
                      <a:pt x="187" y="3019"/>
                      <a:pt x="94" y="3541"/>
                    </a:cubicBezTo>
                    <a:cubicBezTo>
                      <a:pt x="0" y="4044"/>
                      <a:pt x="280" y="4529"/>
                      <a:pt x="709" y="4789"/>
                    </a:cubicBezTo>
                    <a:cubicBezTo>
                      <a:pt x="1007" y="4976"/>
                      <a:pt x="1380" y="5050"/>
                      <a:pt x="1734" y="5069"/>
                    </a:cubicBezTo>
                    <a:lnTo>
                      <a:pt x="2666" y="9151"/>
                    </a:lnTo>
                    <a:cubicBezTo>
                      <a:pt x="2684" y="9263"/>
                      <a:pt x="2721" y="9374"/>
                      <a:pt x="2740" y="9486"/>
                    </a:cubicBezTo>
                    <a:cubicBezTo>
                      <a:pt x="2200" y="9486"/>
                      <a:pt x="1510" y="9393"/>
                      <a:pt x="1286" y="8815"/>
                    </a:cubicBezTo>
                    <a:cubicBezTo>
                      <a:pt x="1081" y="8275"/>
                      <a:pt x="1622" y="7865"/>
                      <a:pt x="1995" y="7585"/>
                    </a:cubicBezTo>
                    <a:cubicBezTo>
                      <a:pt x="2179" y="7463"/>
                      <a:pt x="2072" y="7189"/>
                      <a:pt x="1905" y="7189"/>
                    </a:cubicBezTo>
                    <a:cubicBezTo>
                      <a:pt x="1868" y="7189"/>
                      <a:pt x="1829" y="7201"/>
                      <a:pt x="1790" y="7231"/>
                    </a:cubicBezTo>
                    <a:cubicBezTo>
                      <a:pt x="1398" y="7511"/>
                      <a:pt x="951" y="7865"/>
                      <a:pt x="839" y="8368"/>
                    </a:cubicBezTo>
                    <a:cubicBezTo>
                      <a:pt x="764" y="8871"/>
                      <a:pt x="1044" y="9356"/>
                      <a:pt x="1473" y="9617"/>
                    </a:cubicBezTo>
                    <a:cubicBezTo>
                      <a:pt x="1864" y="9878"/>
                      <a:pt x="2367" y="9915"/>
                      <a:pt x="2833" y="9915"/>
                    </a:cubicBezTo>
                    <a:cubicBezTo>
                      <a:pt x="3076" y="10940"/>
                      <a:pt x="3299" y="11965"/>
                      <a:pt x="3542" y="12990"/>
                    </a:cubicBezTo>
                    <a:cubicBezTo>
                      <a:pt x="3020" y="12990"/>
                      <a:pt x="2367" y="12860"/>
                      <a:pt x="2144" y="12319"/>
                    </a:cubicBezTo>
                    <a:cubicBezTo>
                      <a:pt x="1939" y="11779"/>
                      <a:pt x="2479" y="11369"/>
                      <a:pt x="2852" y="11089"/>
                    </a:cubicBezTo>
                    <a:cubicBezTo>
                      <a:pt x="3036" y="10967"/>
                      <a:pt x="2930" y="10693"/>
                      <a:pt x="2762" y="10693"/>
                    </a:cubicBezTo>
                    <a:cubicBezTo>
                      <a:pt x="2726" y="10693"/>
                      <a:pt x="2687" y="10705"/>
                      <a:pt x="2647" y="10735"/>
                    </a:cubicBezTo>
                    <a:cubicBezTo>
                      <a:pt x="2256" y="11015"/>
                      <a:pt x="1790" y="11369"/>
                      <a:pt x="1696" y="11872"/>
                    </a:cubicBezTo>
                    <a:cubicBezTo>
                      <a:pt x="1603" y="12375"/>
                      <a:pt x="1901" y="12860"/>
                      <a:pt x="2330" y="13121"/>
                    </a:cubicBezTo>
                    <a:cubicBezTo>
                      <a:pt x="2703" y="13363"/>
                      <a:pt x="3187" y="13419"/>
                      <a:pt x="3635" y="13419"/>
                    </a:cubicBezTo>
                    <a:cubicBezTo>
                      <a:pt x="3914" y="14630"/>
                      <a:pt x="4194" y="15842"/>
                      <a:pt x="4455" y="17035"/>
                    </a:cubicBezTo>
                    <a:cubicBezTo>
                      <a:pt x="4436" y="17035"/>
                      <a:pt x="4418" y="17035"/>
                      <a:pt x="4380" y="17053"/>
                    </a:cubicBezTo>
                    <a:cubicBezTo>
                      <a:pt x="3840" y="17053"/>
                      <a:pt x="3132" y="16942"/>
                      <a:pt x="2908" y="16364"/>
                    </a:cubicBezTo>
                    <a:cubicBezTo>
                      <a:pt x="2703" y="15823"/>
                      <a:pt x="3243" y="15413"/>
                      <a:pt x="3616" y="15134"/>
                    </a:cubicBezTo>
                    <a:cubicBezTo>
                      <a:pt x="3800" y="15011"/>
                      <a:pt x="3694" y="14737"/>
                      <a:pt x="3526" y="14737"/>
                    </a:cubicBezTo>
                    <a:cubicBezTo>
                      <a:pt x="3490" y="14737"/>
                      <a:pt x="3451" y="14750"/>
                      <a:pt x="3411" y="14780"/>
                    </a:cubicBezTo>
                    <a:cubicBezTo>
                      <a:pt x="3020" y="15059"/>
                      <a:pt x="2554" y="15413"/>
                      <a:pt x="2461" y="15917"/>
                    </a:cubicBezTo>
                    <a:cubicBezTo>
                      <a:pt x="2367" y="16438"/>
                      <a:pt x="2666" y="16904"/>
                      <a:pt x="3094" y="17165"/>
                    </a:cubicBezTo>
                    <a:cubicBezTo>
                      <a:pt x="3465" y="17407"/>
                      <a:pt x="3905" y="17468"/>
                      <a:pt x="4342" y="17468"/>
                    </a:cubicBezTo>
                    <a:cubicBezTo>
                      <a:pt x="4411" y="17468"/>
                      <a:pt x="4480" y="17466"/>
                      <a:pt x="4548" y="17463"/>
                    </a:cubicBezTo>
                    <a:cubicBezTo>
                      <a:pt x="4604" y="17650"/>
                      <a:pt x="4641" y="17836"/>
                      <a:pt x="4678" y="18023"/>
                    </a:cubicBezTo>
                    <a:cubicBezTo>
                      <a:pt x="4939" y="19122"/>
                      <a:pt x="5182" y="20241"/>
                      <a:pt x="5443" y="21340"/>
                    </a:cubicBezTo>
                    <a:cubicBezTo>
                      <a:pt x="4921" y="21322"/>
                      <a:pt x="4287" y="21191"/>
                      <a:pt x="4082" y="20669"/>
                    </a:cubicBezTo>
                    <a:cubicBezTo>
                      <a:pt x="3858" y="20129"/>
                      <a:pt x="4418" y="19700"/>
                      <a:pt x="4790" y="19421"/>
                    </a:cubicBezTo>
                    <a:cubicBezTo>
                      <a:pt x="4961" y="19296"/>
                      <a:pt x="4848" y="19030"/>
                      <a:pt x="4687" y="19030"/>
                    </a:cubicBezTo>
                    <a:cubicBezTo>
                      <a:pt x="4654" y="19030"/>
                      <a:pt x="4620" y="19041"/>
                      <a:pt x="4585" y="19066"/>
                    </a:cubicBezTo>
                    <a:cubicBezTo>
                      <a:pt x="4175" y="19365"/>
                      <a:pt x="3728" y="19700"/>
                      <a:pt x="3635" y="20222"/>
                    </a:cubicBezTo>
                    <a:cubicBezTo>
                      <a:pt x="3542" y="20725"/>
                      <a:pt x="3840" y="21210"/>
                      <a:pt x="4250" y="21471"/>
                    </a:cubicBezTo>
                    <a:cubicBezTo>
                      <a:pt x="4586" y="21673"/>
                      <a:pt x="4999" y="21753"/>
                      <a:pt x="5405" y="21753"/>
                    </a:cubicBezTo>
                    <a:cubicBezTo>
                      <a:pt x="5449" y="21753"/>
                      <a:pt x="5492" y="21752"/>
                      <a:pt x="5536" y="21750"/>
                    </a:cubicBezTo>
                    <a:cubicBezTo>
                      <a:pt x="5629" y="22179"/>
                      <a:pt x="5722" y="22608"/>
                      <a:pt x="5815" y="23036"/>
                    </a:cubicBezTo>
                    <a:cubicBezTo>
                      <a:pt x="5838" y="23140"/>
                      <a:pt x="5916" y="23185"/>
                      <a:pt x="5998" y="23185"/>
                    </a:cubicBezTo>
                    <a:cubicBezTo>
                      <a:pt x="6124" y="23185"/>
                      <a:pt x="6259" y="23082"/>
                      <a:pt x="6225" y="22925"/>
                    </a:cubicBezTo>
                    <a:cubicBezTo>
                      <a:pt x="6132" y="22533"/>
                      <a:pt x="6039" y="22142"/>
                      <a:pt x="5946" y="21732"/>
                    </a:cubicBezTo>
                    <a:lnTo>
                      <a:pt x="5983" y="21732"/>
                    </a:lnTo>
                    <a:cubicBezTo>
                      <a:pt x="6561" y="21694"/>
                      <a:pt x="7157" y="21545"/>
                      <a:pt x="7642" y="21228"/>
                    </a:cubicBezTo>
                    <a:cubicBezTo>
                      <a:pt x="8015" y="20967"/>
                      <a:pt x="8332" y="20613"/>
                      <a:pt x="8499" y="20185"/>
                    </a:cubicBezTo>
                    <a:cubicBezTo>
                      <a:pt x="8555" y="20185"/>
                      <a:pt x="8611" y="20185"/>
                      <a:pt x="8648" y="20166"/>
                    </a:cubicBezTo>
                    <a:cubicBezTo>
                      <a:pt x="8667" y="20147"/>
                      <a:pt x="8686" y="20147"/>
                      <a:pt x="8704" y="20147"/>
                    </a:cubicBezTo>
                    <a:cubicBezTo>
                      <a:pt x="9058" y="20017"/>
                      <a:pt x="9301" y="19663"/>
                      <a:pt x="9208" y="19309"/>
                    </a:cubicBezTo>
                    <a:cubicBezTo>
                      <a:pt x="9125" y="19010"/>
                      <a:pt x="8835" y="18815"/>
                      <a:pt x="8536" y="18815"/>
                    </a:cubicBezTo>
                    <a:cubicBezTo>
                      <a:pt x="8499" y="18815"/>
                      <a:pt x="8462" y="18818"/>
                      <a:pt x="8425" y="18824"/>
                    </a:cubicBezTo>
                    <a:cubicBezTo>
                      <a:pt x="8369" y="18843"/>
                      <a:pt x="8332" y="18843"/>
                      <a:pt x="8294" y="18861"/>
                    </a:cubicBezTo>
                    <a:cubicBezTo>
                      <a:pt x="8276" y="18861"/>
                      <a:pt x="8238" y="18861"/>
                      <a:pt x="8201" y="18899"/>
                    </a:cubicBezTo>
                    <a:cubicBezTo>
                      <a:pt x="8164" y="18917"/>
                      <a:pt x="8145" y="18936"/>
                      <a:pt x="8108" y="18955"/>
                    </a:cubicBezTo>
                    <a:cubicBezTo>
                      <a:pt x="7884" y="19122"/>
                      <a:pt x="7772" y="19458"/>
                      <a:pt x="7884" y="19737"/>
                    </a:cubicBezTo>
                    <a:cubicBezTo>
                      <a:pt x="7940" y="19868"/>
                      <a:pt x="8015" y="19980"/>
                      <a:pt x="8127" y="20054"/>
                    </a:cubicBezTo>
                    <a:cubicBezTo>
                      <a:pt x="7772" y="20893"/>
                      <a:pt x="6785" y="21247"/>
                      <a:pt x="5871" y="21303"/>
                    </a:cubicBezTo>
                    <a:cubicBezTo>
                      <a:pt x="5573" y="20017"/>
                      <a:pt x="5275" y="18712"/>
                      <a:pt x="4977" y="17408"/>
                    </a:cubicBezTo>
                    <a:cubicBezTo>
                      <a:pt x="5517" y="17352"/>
                      <a:pt x="6039" y="17203"/>
                      <a:pt x="6486" y="16904"/>
                    </a:cubicBezTo>
                    <a:cubicBezTo>
                      <a:pt x="6859" y="16662"/>
                      <a:pt x="7176" y="16308"/>
                      <a:pt x="7344" y="15879"/>
                    </a:cubicBezTo>
                    <a:cubicBezTo>
                      <a:pt x="7400" y="15879"/>
                      <a:pt x="7456" y="15861"/>
                      <a:pt x="7493" y="15842"/>
                    </a:cubicBezTo>
                    <a:lnTo>
                      <a:pt x="7549" y="15842"/>
                    </a:lnTo>
                    <a:cubicBezTo>
                      <a:pt x="7884" y="15730"/>
                      <a:pt x="8127" y="15357"/>
                      <a:pt x="8033" y="15022"/>
                    </a:cubicBezTo>
                    <a:cubicBezTo>
                      <a:pt x="7969" y="14730"/>
                      <a:pt x="7678" y="14523"/>
                      <a:pt x="7383" y="14523"/>
                    </a:cubicBezTo>
                    <a:cubicBezTo>
                      <a:pt x="7339" y="14523"/>
                      <a:pt x="7294" y="14528"/>
                      <a:pt x="7251" y="14537"/>
                    </a:cubicBezTo>
                    <a:cubicBezTo>
                      <a:pt x="7213" y="14537"/>
                      <a:pt x="7157" y="14556"/>
                      <a:pt x="7139" y="14575"/>
                    </a:cubicBezTo>
                    <a:cubicBezTo>
                      <a:pt x="7101" y="14575"/>
                      <a:pt x="7064" y="14575"/>
                      <a:pt x="7027" y="14593"/>
                    </a:cubicBezTo>
                    <a:cubicBezTo>
                      <a:pt x="6990" y="14630"/>
                      <a:pt x="6971" y="14649"/>
                      <a:pt x="6934" y="14668"/>
                    </a:cubicBezTo>
                    <a:cubicBezTo>
                      <a:pt x="6729" y="14835"/>
                      <a:pt x="6598" y="15152"/>
                      <a:pt x="6710" y="15451"/>
                    </a:cubicBezTo>
                    <a:cubicBezTo>
                      <a:pt x="6766" y="15581"/>
                      <a:pt x="6841" y="15693"/>
                      <a:pt x="6952" y="15767"/>
                    </a:cubicBezTo>
                    <a:cubicBezTo>
                      <a:pt x="6617" y="16550"/>
                      <a:pt x="5741" y="16904"/>
                      <a:pt x="4884" y="16998"/>
                    </a:cubicBezTo>
                    <a:cubicBezTo>
                      <a:pt x="4660" y="16010"/>
                      <a:pt x="4436" y="15022"/>
                      <a:pt x="4213" y="14034"/>
                    </a:cubicBezTo>
                    <a:cubicBezTo>
                      <a:pt x="4157" y="13810"/>
                      <a:pt x="4119" y="13605"/>
                      <a:pt x="4063" y="13382"/>
                    </a:cubicBezTo>
                    <a:cubicBezTo>
                      <a:pt x="4641" y="13326"/>
                      <a:pt x="5219" y="13195"/>
                      <a:pt x="5704" y="12860"/>
                    </a:cubicBezTo>
                    <a:cubicBezTo>
                      <a:pt x="6095" y="12618"/>
                      <a:pt x="6412" y="12263"/>
                      <a:pt x="6580" y="11835"/>
                    </a:cubicBezTo>
                    <a:cubicBezTo>
                      <a:pt x="6636" y="11835"/>
                      <a:pt x="6673" y="11816"/>
                      <a:pt x="6729" y="11797"/>
                    </a:cubicBezTo>
                    <a:lnTo>
                      <a:pt x="6785" y="11797"/>
                    </a:lnTo>
                    <a:cubicBezTo>
                      <a:pt x="7120" y="11686"/>
                      <a:pt x="7362" y="11313"/>
                      <a:pt x="7269" y="10977"/>
                    </a:cubicBezTo>
                    <a:cubicBezTo>
                      <a:pt x="7188" y="10686"/>
                      <a:pt x="6910" y="10478"/>
                      <a:pt x="6618" y="10478"/>
                    </a:cubicBezTo>
                    <a:cubicBezTo>
                      <a:pt x="6574" y="10478"/>
                      <a:pt x="6530" y="10483"/>
                      <a:pt x="6486" y="10493"/>
                    </a:cubicBezTo>
                    <a:cubicBezTo>
                      <a:pt x="6430" y="10493"/>
                      <a:pt x="6393" y="10511"/>
                      <a:pt x="6356" y="10530"/>
                    </a:cubicBezTo>
                    <a:cubicBezTo>
                      <a:pt x="6337" y="10530"/>
                      <a:pt x="6300" y="10530"/>
                      <a:pt x="6263" y="10549"/>
                    </a:cubicBezTo>
                    <a:cubicBezTo>
                      <a:pt x="6225" y="10586"/>
                      <a:pt x="6207" y="10605"/>
                      <a:pt x="6170" y="10623"/>
                    </a:cubicBezTo>
                    <a:cubicBezTo>
                      <a:pt x="5946" y="10791"/>
                      <a:pt x="5834" y="11108"/>
                      <a:pt x="5946" y="11406"/>
                    </a:cubicBezTo>
                    <a:cubicBezTo>
                      <a:pt x="6002" y="11537"/>
                      <a:pt x="6076" y="11648"/>
                      <a:pt x="6188" y="11723"/>
                    </a:cubicBezTo>
                    <a:cubicBezTo>
                      <a:pt x="5834" y="12562"/>
                      <a:pt x="4865" y="12897"/>
                      <a:pt x="3970" y="12972"/>
                    </a:cubicBezTo>
                    <a:cubicBezTo>
                      <a:pt x="3728" y="11947"/>
                      <a:pt x="3504" y="10903"/>
                      <a:pt x="3262" y="9878"/>
                    </a:cubicBezTo>
                    <a:cubicBezTo>
                      <a:pt x="3821" y="9822"/>
                      <a:pt x="4380" y="9673"/>
                      <a:pt x="4865" y="9374"/>
                    </a:cubicBezTo>
                    <a:cubicBezTo>
                      <a:pt x="5238" y="9114"/>
                      <a:pt x="5554" y="8759"/>
                      <a:pt x="5722" y="8331"/>
                    </a:cubicBezTo>
                    <a:cubicBezTo>
                      <a:pt x="5778" y="8331"/>
                      <a:pt x="5815" y="8331"/>
                      <a:pt x="5871" y="8312"/>
                    </a:cubicBezTo>
                    <a:cubicBezTo>
                      <a:pt x="5890" y="8293"/>
                      <a:pt x="5909" y="8293"/>
                      <a:pt x="5927" y="8293"/>
                    </a:cubicBezTo>
                    <a:cubicBezTo>
                      <a:pt x="6263" y="8182"/>
                      <a:pt x="6505" y="7828"/>
                      <a:pt x="6412" y="7473"/>
                    </a:cubicBezTo>
                    <a:cubicBezTo>
                      <a:pt x="6329" y="7175"/>
                      <a:pt x="6039" y="6980"/>
                      <a:pt x="5740" y="6980"/>
                    </a:cubicBezTo>
                    <a:cubicBezTo>
                      <a:pt x="5703" y="6980"/>
                      <a:pt x="5666" y="6983"/>
                      <a:pt x="5629" y="6989"/>
                    </a:cubicBezTo>
                    <a:cubicBezTo>
                      <a:pt x="5573" y="7007"/>
                      <a:pt x="5536" y="7007"/>
                      <a:pt x="5499" y="7026"/>
                    </a:cubicBezTo>
                    <a:cubicBezTo>
                      <a:pt x="5480" y="7026"/>
                      <a:pt x="5443" y="7026"/>
                      <a:pt x="5405" y="7063"/>
                    </a:cubicBezTo>
                    <a:cubicBezTo>
                      <a:pt x="5368" y="7082"/>
                      <a:pt x="5349" y="7101"/>
                      <a:pt x="5312" y="7119"/>
                    </a:cubicBezTo>
                    <a:cubicBezTo>
                      <a:pt x="5089" y="7287"/>
                      <a:pt x="4977" y="7622"/>
                      <a:pt x="5089" y="7921"/>
                    </a:cubicBezTo>
                    <a:cubicBezTo>
                      <a:pt x="5144" y="8033"/>
                      <a:pt x="5219" y="8144"/>
                      <a:pt x="5331" y="8219"/>
                    </a:cubicBezTo>
                    <a:cubicBezTo>
                      <a:pt x="4977" y="9039"/>
                      <a:pt x="4045" y="9393"/>
                      <a:pt x="3169" y="9468"/>
                    </a:cubicBezTo>
                    <a:lnTo>
                      <a:pt x="2181" y="5144"/>
                    </a:lnTo>
                    <a:cubicBezTo>
                      <a:pt x="2181" y="5125"/>
                      <a:pt x="2181" y="5088"/>
                      <a:pt x="2162" y="5069"/>
                    </a:cubicBezTo>
                    <a:cubicBezTo>
                      <a:pt x="2256" y="5050"/>
                      <a:pt x="2349" y="5050"/>
                      <a:pt x="2442" y="5050"/>
                    </a:cubicBezTo>
                    <a:cubicBezTo>
                      <a:pt x="3020" y="4994"/>
                      <a:pt x="3597" y="4864"/>
                      <a:pt x="4082" y="4529"/>
                    </a:cubicBezTo>
                    <a:cubicBezTo>
                      <a:pt x="4473" y="4286"/>
                      <a:pt x="4790" y="3913"/>
                      <a:pt x="4958" y="3503"/>
                    </a:cubicBezTo>
                    <a:cubicBezTo>
                      <a:pt x="5014" y="3503"/>
                      <a:pt x="5051" y="3485"/>
                      <a:pt x="5107" y="3466"/>
                    </a:cubicBezTo>
                    <a:cubicBezTo>
                      <a:pt x="5126" y="3466"/>
                      <a:pt x="5144" y="3466"/>
                      <a:pt x="5163" y="3448"/>
                    </a:cubicBezTo>
                    <a:cubicBezTo>
                      <a:pt x="5480" y="3336"/>
                      <a:pt x="5741" y="2982"/>
                      <a:pt x="5648" y="2627"/>
                    </a:cubicBezTo>
                    <a:cubicBezTo>
                      <a:pt x="5567" y="2352"/>
                      <a:pt x="5275" y="2147"/>
                      <a:pt x="4979" y="2147"/>
                    </a:cubicBezTo>
                    <a:cubicBezTo>
                      <a:pt x="4935" y="2147"/>
                      <a:pt x="4890" y="2152"/>
                      <a:pt x="4846" y="2161"/>
                    </a:cubicBezTo>
                    <a:cubicBezTo>
                      <a:pt x="4809" y="2161"/>
                      <a:pt x="4772" y="2180"/>
                      <a:pt x="4734" y="2180"/>
                    </a:cubicBezTo>
                    <a:cubicBezTo>
                      <a:pt x="4697" y="2180"/>
                      <a:pt x="4660" y="2199"/>
                      <a:pt x="4623" y="2217"/>
                    </a:cubicBezTo>
                    <a:cubicBezTo>
                      <a:pt x="4604" y="2236"/>
                      <a:pt x="4567" y="2255"/>
                      <a:pt x="4548" y="2292"/>
                    </a:cubicBezTo>
                    <a:cubicBezTo>
                      <a:pt x="4324" y="2460"/>
                      <a:pt x="4213" y="2777"/>
                      <a:pt x="4324" y="3075"/>
                    </a:cubicBezTo>
                    <a:cubicBezTo>
                      <a:pt x="4362" y="3205"/>
                      <a:pt x="4455" y="3298"/>
                      <a:pt x="4548" y="3392"/>
                    </a:cubicBezTo>
                    <a:cubicBezTo>
                      <a:pt x="4175" y="4305"/>
                      <a:pt x="3038" y="4622"/>
                      <a:pt x="2069" y="4659"/>
                    </a:cubicBezTo>
                    <a:cubicBezTo>
                      <a:pt x="1734" y="3149"/>
                      <a:pt x="1380" y="1640"/>
                      <a:pt x="1044" y="149"/>
                    </a:cubicBezTo>
                    <a:cubicBezTo>
                      <a:pt x="1022" y="45"/>
                      <a:pt x="944" y="0"/>
                      <a:pt x="8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51;p37">
                <a:extLst>
                  <a:ext uri="{FF2B5EF4-FFF2-40B4-BE49-F238E27FC236}">
                    <a16:creationId xmlns:a16="http://schemas.microsoft.com/office/drawing/2014/main" id="{1B9E0EC4-3041-458D-888B-8ACC2724BC97}"/>
                  </a:ext>
                </a:extLst>
              </p:cNvPr>
              <p:cNvSpPr/>
              <p:nvPr/>
            </p:nvSpPr>
            <p:spPr>
              <a:xfrm>
                <a:off x="-268256" y="2667170"/>
                <a:ext cx="1217340" cy="393367"/>
              </a:xfrm>
              <a:custGeom>
                <a:avLst/>
                <a:gdLst/>
                <a:ahLst/>
                <a:cxnLst/>
                <a:rect l="l" t="t" r="r" b="b"/>
                <a:pathLst>
                  <a:path w="16788" h="5425" extrusionOk="0">
                    <a:moveTo>
                      <a:pt x="16501" y="0"/>
                    </a:moveTo>
                    <a:cubicBezTo>
                      <a:pt x="16481" y="0"/>
                      <a:pt x="16459" y="3"/>
                      <a:pt x="16437" y="10"/>
                    </a:cubicBezTo>
                    <a:cubicBezTo>
                      <a:pt x="12225" y="1352"/>
                      <a:pt x="8013" y="2675"/>
                      <a:pt x="3782" y="3943"/>
                    </a:cubicBezTo>
                    <a:cubicBezTo>
                      <a:pt x="2589" y="4315"/>
                      <a:pt x="1415" y="4669"/>
                      <a:pt x="222" y="5024"/>
                    </a:cubicBezTo>
                    <a:cubicBezTo>
                      <a:pt x="0" y="5092"/>
                      <a:pt x="59" y="5424"/>
                      <a:pt x="270" y="5424"/>
                    </a:cubicBezTo>
                    <a:cubicBezTo>
                      <a:pt x="290" y="5424"/>
                      <a:pt x="311" y="5421"/>
                      <a:pt x="334" y="5415"/>
                    </a:cubicBezTo>
                    <a:cubicBezTo>
                      <a:pt x="4564" y="4148"/>
                      <a:pt x="8795" y="2862"/>
                      <a:pt x="13008" y="1538"/>
                    </a:cubicBezTo>
                    <a:cubicBezTo>
                      <a:pt x="14200" y="1165"/>
                      <a:pt x="15375" y="793"/>
                      <a:pt x="16549" y="420"/>
                    </a:cubicBezTo>
                    <a:cubicBezTo>
                      <a:pt x="16787" y="335"/>
                      <a:pt x="16714" y="0"/>
                      <a:pt x="16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52;p37">
                <a:extLst>
                  <a:ext uri="{FF2B5EF4-FFF2-40B4-BE49-F238E27FC236}">
                    <a16:creationId xmlns:a16="http://schemas.microsoft.com/office/drawing/2014/main" id="{28ABB126-8669-44CD-A08C-5F5FA1677DCD}"/>
                  </a:ext>
                </a:extLst>
              </p:cNvPr>
              <p:cNvSpPr/>
              <p:nvPr/>
            </p:nvSpPr>
            <p:spPr>
              <a:xfrm>
                <a:off x="-314084" y="2640413"/>
                <a:ext cx="1189205" cy="371469"/>
              </a:xfrm>
              <a:custGeom>
                <a:avLst/>
                <a:gdLst/>
                <a:ahLst/>
                <a:cxnLst/>
                <a:rect l="l" t="t" r="r" b="b"/>
                <a:pathLst>
                  <a:path w="16400" h="5123" extrusionOk="0">
                    <a:moveTo>
                      <a:pt x="16094" y="1"/>
                    </a:moveTo>
                    <a:cubicBezTo>
                      <a:pt x="16078" y="1"/>
                      <a:pt x="16061" y="2"/>
                      <a:pt x="16044" y="6"/>
                    </a:cubicBezTo>
                    <a:cubicBezTo>
                      <a:pt x="11906" y="1087"/>
                      <a:pt x="7787" y="2261"/>
                      <a:pt x="3705" y="3566"/>
                    </a:cubicBezTo>
                    <a:cubicBezTo>
                      <a:pt x="2550" y="3939"/>
                      <a:pt x="1376" y="4312"/>
                      <a:pt x="239" y="4703"/>
                    </a:cubicBezTo>
                    <a:cubicBezTo>
                      <a:pt x="0" y="4788"/>
                      <a:pt x="73" y="5122"/>
                      <a:pt x="272" y="5122"/>
                    </a:cubicBezTo>
                    <a:cubicBezTo>
                      <a:pt x="291" y="5122"/>
                      <a:pt x="311" y="5119"/>
                      <a:pt x="332" y="5113"/>
                    </a:cubicBezTo>
                    <a:cubicBezTo>
                      <a:pt x="4395" y="3734"/>
                      <a:pt x="8495" y="2485"/>
                      <a:pt x="12614" y="1348"/>
                    </a:cubicBezTo>
                    <a:cubicBezTo>
                      <a:pt x="13807" y="1031"/>
                      <a:pt x="14982" y="714"/>
                      <a:pt x="16156" y="416"/>
                    </a:cubicBezTo>
                    <a:cubicBezTo>
                      <a:pt x="16399" y="347"/>
                      <a:pt x="16318" y="1"/>
                      <a:pt x="160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53;p37">
                <a:extLst>
                  <a:ext uri="{FF2B5EF4-FFF2-40B4-BE49-F238E27FC236}">
                    <a16:creationId xmlns:a16="http://schemas.microsoft.com/office/drawing/2014/main" id="{F465A0A3-0B04-4D50-A3B6-B51CD3327B15}"/>
                  </a:ext>
                </a:extLst>
              </p:cNvPr>
              <p:cNvSpPr/>
              <p:nvPr/>
            </p:nvSpPr>
            <p:spPr>
              <a:xfrm>
                <a:off x="-333155" y="2573920"/>
                <a:ext cx="1162085" cy="386623"/>
              </a:xfrm>
              <a:custGeom>
                <a:avLst/>
                <a:gdLst/>
                <a:ahLst/>
                <a:cxnLst/>
                <a:rect l="l" t="t" r="r" b="b"/>
                <a:pathLst>
                  <a:path w="16026" h="5332" extrusionOk="0">
                    <a:moveTo>
                      <a:pt x="15755" y="0"/>
                    </a:moveTo>
                    <a:cubicBezTo>
                      <a:pt x="15735" y="0"/>
                      <a:pt x="15714" y="3"/>
                      <a:pt x="15692" y="10"/>
                    </a:cubicBezTo>
                    <a:cubicBezTo>
                      <a:pt x="11666" y="1296"/>
                      <a:pt x="7640" y="2563"/>
                      <a:pt x="3614" y="3849"/>
                    </a:cubicBezTo>
                    <a:cubicBezTo>
                      <a:pt x="2496" y="4203"/>
                      <a:pt x="1359" y="4558"/>
                      <a:pt x="222" y="4912"/>
                    </a:cubicBezTo>
                    <a:cubicBezTo>
                      <a:pt x="1" y="4997"/>
                      <a:pt x="75" y="5331"/>
                      <a:pt x="274" y="5331"/>
                    </a:cubicBezTo>
                    <a:cubicBezTo>
                      <a:pt x="293" y="5331"/>
                      <a:pt x="313" y="5328"/>
                      <a:pt x="334" y="5322"/>
                    </a:cubicBezTo>
                    <a:cubicBezTo>
                      <a:pt x="4360" y="4036"/>
                      <a:pt x="8386" y="2768"/>
                      <a:pt x="12411" y="1501"/>
                    </a:cubicBezTo>
                    <a:cubicBezTo>
                      <a:pt x="13530" y="1128"/>
                      <a:pt x="14667" y="774"/>
                      <a:pt x="15804" y="420"/>
                    </a:cubicBezTo>
                    <a:cubicBezTo>
                      <a:pt x="16025" y="335"/>
                      <a:pt x="15966" y="0"/>
                      <a:pt x="157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54;p37">
                <a:extLst>
                  <a:ext uri="{FF2B5EF4-FFF2-40B4-BE49-F238E27FC236}">
                    <a16:creationId xmlns:a16="http://schemas.microsoft.com/office/drawing/2014/main" id="{E4C4547E-EFF4-43EE-9497-F904D9F36CFF}"/>
                  </a:ext>
                </a:extLst>
              </p:cNvPr>
              <p:cNvSpPr/>
              <p:nvPr/>
            </p:nvSpPr>
            <p:spPr>
              <a:xfrm>
                <a:off x="-423577" y="2529036"/>
                <a:ext cx="1153384" cy="400400"/>
              </a:xfrm>
              <a:custGeom>
                <a:avLst/>
                <a:gdLst/>
                <a:ahLst/>
                <a:cxnLst/>
                <a:rect l="l" t="t" r="r" b="b"/>
                <a:pathLst>
                  <a:path w="15906" h="5522" extrusionOk="0">
                    <a:moveTo>
                      <a:pt x="15647" y="0"/>
                    </a:moveTo>
                    <a:cubicBezTo>
                      <a:pt x="15626" y="0"/>
                      <a:pt x="15603" y="4"/>
                      <a:pt x="15578" y="14"/>
                    </a:cubicBezTo>
                    <a:cubicBezTo>
                      <a:pt x="11590" y="1337"/>
                      <a:pt x="7601" y="2660"/>
                      <a:pt x="3612" y="3984"/>
                    </a:cubicBezTo>
                    <a:cubicBezTo>
                      <a:pt x="2494" y="4356"/>
                      <a:pt x="1357" y="4729"/>
                      <a:pt x="239" y="5102"/>
                    </a:cubicBezTo>
                    <a:cubicBezTo>
                      <a:pt x="1" y="5187"/>
                      <a:pt x="73" y="5521"/>
                      <a:pt x="287" y="5521"/>
                    </a:cubicBezTo>
                    <a:cubicBezTo>
                      <a:pt x="307" y="5521"/>
                      <a:pt x="328" y="5518"/>
                      <a:pt x="351" y="5512"/>
                    </a:cubicBezTo>
                    <a:lnTo>
                      <a:pt x="12298" y="1542"/>
                    </a:lnTo>
                    <a:cubicBezTo>
                      <a:pt x="13435" y="1169"/>
                      <a:pt x="14553" y="797"/>
                      <a:pt x="15671" y="405"/>
                    </a:cubicBezTo>
                    <a:cubicBezTo>
                      <a:pt x="15906" y="338"/>
                      <a:pt x="15839" y="0"/>
                      <a:pt x="15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55;p37">
                <a:extLst>
                  <a:ext uri="{FF2B5EF4-FFF2-40B4-BE49-F238E27FC236}">
                    <a16:creationId xmlns:a16="http://schemas.microsoft.com/office/drawing/2014/main" id="{54D21645-3F6D-484B-B8CA-208735D667BF}"/>
                  </a:ext>
                </a:extLst>
              </p:cNvPr>
              <p:cNvSpPr/>
              <p:nvPr/>
            </p:nvSpPr>
            <p:spPr>
              <a:xfrm>
                <a:off x="51884" y="3367124"/>
                <a:ext cx="260900" cy="242328"/>
              </a:xfrm>
              <a:custGeom>
                <a:avLst/>
                <a:gdLst/>
                <a:ahLst/>
                <a:cxnLst/>
                <a:rect l="l" t="t" r="r" b="b"/>
                <a:pathLst>
                  <a:path w="3598" h="3342" extrusionOk="0">
                    <a:moveTo>
                      <a:pt x="1670" y="0"/>
                    </a:moveTo>
                    <a:cubicBezTo>
                      <a:pt x="1439" y="0"/>
                      <a:pt x="1207" y="42"/>
                      <a:pt x="988" y="123"/>
                    </a:cubicBezTo>
                    <a:cubicBezTo>
                      <a:pt x="973" y="118"/>
                      <a:pt x="957" y="116"/>
                      <a:pt x="940" y="116"/>
                    </a:cubicBezTo>
                    <a:cubicBezTo>
                      <a:pt x="894" y="116"/>
                      <a:pt x="843" y="133"/>
                      <a:pt x="802" y="161"/>
                    </a:cubicBezTo>
                    <a:cubicBezTo>
                      <a:pt x="261" y="608"/>
                      <a:pt x="0" y="1353"/>
                      <a:pt x="187" y="2024"/>
                    </a:cubicBezTo>
                    <a:cubicBezTo>
                      <a:pt x="373" y="2714"/>
                      <a:pt x="970" y="3236"/>
                      <a:pt x="1678" y="3329"/>
                    </a:cubicBezTo>
                    <a:cubicBezTo>
                      <a:pt x="1741" y="3337"/>
                      <a:pt x="1803" y="3341"/>
                      <a:pt x="1865" y="3341"/>
                    </a:cubicBezTo>
                    <a:cubicBezTo>
                      <a:pt x="2502" y="3341"/>
                      <a:pt x="3082" y="2919"/>
                      <a:pt x="3337" y="2341"/>
                    </a:cubicBezTo>
                    <a:cubicBezTo>
                      <a:pt x="3598" y="1708"/>
                      <a:pt x="3411" y="962"/>
                      <a:pt x="2927" y="496"/>
                    </a:cubicBezTo>
                    <a:cubicBezTo>
                      <a:pt x="2580" y="162"/>
                      <a:pt x="2127" y="0"/>
                      <a:pt x="1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56;p37">
                <a:extLst>
                  <a:ext uri="{FF2B5EF4-FFF2-40B4-BE49-F238E27FC236}">
                    <a16:creationId xmlns:a16="http://schemas.microsoft.com/office/drawing/2014/main" id="{F8C7636F-4E3F-4DC7-ACD7-4AB2DB9DD892}"/>
                  </a:ext>
                </a:extLst>
              </p:cNvPr>
              <p:cNvSpPr/>
              <p:nvPr/>
            </p:nvSpPr>
            <p:spPr>
              <a:xfrm>
                <a:off x="765475" y="3194546"/>
                <a:ext cx="260900" cy="241966"/>
              </a:xfrm>
              <a:custGeom>
                <a:avLst/>
                <a:gdLst/>
                <a:ahLst/>
                <a:cxnLst/>
                <a:rect l="l" t="t" r="r" b="b"/>
                <a:pathLst>
                  <a:path w="3598" h="3337" extrusionOk="0">
                    <a:moveTo>
                      <a:pt x="1692" y="0"/>
                    </a:moveTo>
                    <a:cubicBezTo>
                      <a:pt x="1454" y="0"/>
                      <a:pt x="1214" y="46"/>
                      <a:pt x="988" y="136"/>
                    </a:cubicBezTo>
                    <a:cubicBezTo>
                      <a:pt x="961" y="129"/>
                      <a:pt x="936" y="125"/>
                      <a:pt x="913" y="125"/>
                    </a:cubicBezTo>
                    <a:cubicBezTo>
                      <a:pt x="873" y="125"/>
                      <a:pt x="837" y="138"/>
                      <a:pt x="802" y="174"/>
                    </a:cubicBezTo>
                    <a:cubicBezTo>
                      <a:pt x="261" y="602"/>
                      <a:pt x="0" y="1348"/>
                      <a:pt x="187" y="2019"/>
                    </a:cubicBezTo>
                    <a:cubicBezTo>
                      <a:pt x="373" y="2708"/>
                      <a:pt x="969" y="3230"/>
                      <a:pt x="1678" y="3323"/>
                    </a:cubicBezTo>
                    <a:cubicBezTo>
                      <a:pt x="1743" y="3332"/>
                      <a:pt x="1807" y="3336"/>
                      <a:pt x="1871" y="3336"/>
                    </a:cubicBezTo>
                    <a:cubicBezTo>
                      <a:pt x="2506" y="3336"/>
                      <a:pt x="3081" y="2928"/>
                      <a:pt x="3318" y="2336"/>
                    </a:cubicBezTo>
                    <a:cubicBezTo>
                      <a:pt x="3597" y="1702"/>
                      <a:pt x="3392" y="956"/>
                      <a:pt x="2908" y="490"/>
                    </a:cubicBezTo>
                    <a:cubicBezTo>
                      <a:pt x="2579" y="162"/>
                      <a:pt x="2139" y="0"/>
                      <a:pt x="1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57;p37">
                <a:extLst>
                  <a:ext uri="{FF2B5EF4-FFF2-40B4-BE49-F238E27FC236}">
                    <a16:creationId xmlns:a16="http://schemas.microsoft.com/office/drawing/2014/main" id="{25D7DDB0-901D-4D44-A531-9DA074F7A3DD}"/>
                  </a:ext>
                </a:extLst>
              </p:cNvPr>
              <p:cNvSpPr/>
              <p:nvPr/>
            </p:nvSpPr>
            <p:spPr>
              <a:xfrm>
                <a:off x="323007" y="3471395"/>
                <a:ext cx="597938" cy="236020"/>
              </a:xfrm>
              <a:custGeom>
                <a:avLst/>
                <a:gdLst/>
                <a:ahLst/>
                <a:cxnLst/>
                <a:rect l="l" t="t" r="r" b="b"/>
                <a:pathLst>
                  <a:path w="8246" h="3255" extrusionOk="0">
                    <a:moveTo>
                      <a:pt x="6025" y="1"/>
                    </a:moveTo>
                    <a:cubicBezTo>
                      <a:pt x="5888" y="1"/>
                      <a:pt x="5753" y="136"/>
                      <a:pt x="5841" y="288"/>
                    </a:cubicBezTo>
                    <a:cubicBezTo>
                      <a:pt x="6009" y="605"/>
                      <a:pt x="6233" y="866"/>
                      <a:pt x="6494" y="1090"/>
                    </a:cubicBezTo>
                    <a:cubicBezTo>
                      <a:pt x="6494" y="1090"/>
                      <a:pt x="6475" y="1090"/>
                      <a:pt x="6475" y="1108"/>
                    </a:cubicBezTo>
                    <a:cubicBezTo>
                      <a:pt x="6028" y="1891"/>
                      <a:pt x="5170" y="2338"/>
                      <a:pt x="4294" y="2469"/>
                    </a:cubicBezTo>
                    <a:cubicBezTo>
                      <a:pt x="4095" y="2498"/>
                      <a:pt x="3895" y="2512"/>
                      <a:pt x="3696" y="2512"/>
                    </a:cubicBezTo>
                    <a:cubicBezTo>
                      <a:pt x="2886" y="2512"/>
                      <a:pt x="2078" y="2291"/>
                      <a:pt x="1331" y="2022"/>
                    </a:cubicBezTo>
                    <a:cubicBezTo>
                      <a:pt x="1387" y="1761"/>
                      <a:pt x="1387" y="1500"/>
                      <a:pt x="1312" y="1257"/>
                    </a:cubicBezTo>
                    <a:cubicBezTo>
                      <a:pt x="1289" y="1150"/>
                      <a:pt x="1209" y="1102"/>
                      <a:pt x="1128" y="1102"/>
                    </a:cubicBezTo>
                    <a:cubicBezTo>
                      <a:pt x="1012" y="1102"/>
                      <a:pt x="896" y="1198"/>
                      <a:pt x="940" y="1351"/>
                    </a:cubicBezTo>
                    <a:cubicBezTo>
                      <a:pt x="1089" y="1966"/>
                      <a:pt x="772" y="2618"/>
                      <a:pt x="194" y="2879"/>
                    </a:cubicBezTo>
                    <a:cubicBezTo>
                      <a:pt x="0" y="2976"/>
                      <a:pt x="114" y="3255"/>
                      <a:pt x="306" y="3255"/>
                    </a:cubicBezTo>
                    <a:cubicBezTo>
                      <a:pt x="335" y="3255"/>
                      <a:pt x="367" y="3248"/>
                      <a:pt x="399" y="3233"/>
                    </a:cubicBezTo>
                    <a:cubicBezTo>
                      <a:pt x="772" y="3047"/>
                      <a:pt x="1051" y="2748"/>
                      <a:pt x="1200" y="2394"/>
                    </a:cubicBezTo>
                    <a:cubicBezTo>
                      <a:pt x="2023" y="2688"/>
                      <a:pt x="2879" y="2912"/>
                      <a:pt x="3744" y="2912"/>
                    </a:cubicBezTo>
                    <a:cubicBezTo>
                      <a:pt x="3977" y="2912"/>
                      <a:pt x="4210" y="2896"/>
                      <a:pt x="4444" y="2860"/>
                    </a:cubicBezTo>
                    <a:cubicBezTo>
                      <a:pt x="5413" y="2693"/>
                      <a:pt x="6326" y="2171"/>
                      <a:pt x="6811" y="1313"/>
                    </a:cubicBezTo>
                    <a:cubicBezTo>
                      <a:pt x="7165" y="1518"/>
                      <a:pt x="7575" y="1630"/>
                      <a:pt x="7985" y="1667"/>
                    </a:cubicBezTo>
                    <a:cubicBezTo>
                      <a:pt x="7991" y="1668"/>
                      <a:pt x="7996" y="1668"/>
                      <a:pt x="8002" y="1668"/>
                    </a:cubicBezTo>
                    <a:cubicBezTo>
                      <a:pt x="8246" y="1668"/>
                      <a:pt x="8240" y="1276"/>
                      <a:pt x="8003" y="1257"/>
                    </a:cubicBezTo>
                    <a:cubicBezTo>
                      <a:pt x="7239" y="1220"/>
                      <a:pt x="6550" y="773"/>
                      <a:pt x="6196" y="102"/>
                    </a:cubicBezTo>
                    <a:cubicBezTo>
                      <a:pt x="6154" y="30"/>
                      <a:pt x="6090" y="1"/>
                      <a:pt x="6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9" name="Picture 58">
            <a:extLst>
              <a:ext uri="{FF2B5EF4-FFF2-40B4-BE49-F238E27FC236}">
                <a16:creationId xmlns:a16="http://schemas.microsoft.com/office/drawing/2014/main" id="{14852A85-1C07-4CDC-BF6D-D451FF742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4183" y="0"/>
            <a:ext cx="4509759" cy="3614692"/>
          </a:xfrm>
          <a:prstGeom prst="rect">
            <a:avLst/>
          </a:prstGeom>
        </p:spPr>
      </p:pic>
    </p:spTree>
    <p:extLst>
      <p:ext uri="{BB962C8B-B14F-4D97-AF65-F5344CB8AC3E}">
        <p14:creationId xmlns:p14="http://schemas.microsoft.com/office/powerpoint/2010/main" val="20319881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randombar(horizontal)">
                                      <p:cBhvr>
                                        <p:cTn id="2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F4605CC-CE24-47B0-8C9A-342DF668D69E}"/>
              </a:ext>
            </a:extLst>
          </p:cNvPr>
          <p:cNvGrpSpPr/>
          <p:nvPr/>
        </p:nvGrpSpPr>
        <p:grpSpPr>
          <a:xfrm>
            <a:off x="0" y="263922"/>
            <a:ext cx="5286557" cy="1165356"/>
            <a:chOff x="5772446" y="915675"/>
            <a:chExt cx="5286557" cy="1165356"/>
          </a:xfrm>
        </p:grpSpPr>
        <p:grpSp>
          <p:nvGrpSpPr>
            <p:cNvPr id="5" name="Group 4">
              <a:extLst>
                <a:ext uri="{FF2B5EF4-FFF2-40B4-BE49-F238E27FC236}">
                  <a16:creationId xmlns:a16="http://schemas.microsoft.com/office/drawing/2014/main" id="{71475CDC-E9F3-4A08-9824-06B33907BF86}"/>
                </a:ext>
              </a:extLst>
            </p:cNvPr>
            <p:cNvGrpSpPr/>
            <p:nvPr/>
          </p:nvGrpSpPr>
          <p:grpSpPr>
            <a:xfrm>
              <a:off x="5772446" y="1089792"/>
              <a:ext cx="900483" cy="817122"/>
              <a:chOff x="5985354" y="1070044"/>
              <a:chExt cx="1138137" cy="1056550"/>
            </a:xfrm>
          </p:grpSpPr>
          <p:sp>
            <p:nvSpPr>
              <p:cNvPr id="7" name="Rectangle 6">
                <a:extLst>
                  <a:ext uri="{FF2B5EF4-FFF2-40B4-BE49-F238E27FC236}">
                    <a16:creationId xmlns:a16="http://schemas.microsoft.com/office/drawing/2014/main" id="{EA5D1C41-C632-4626-B623-54EFE325C8F8}"/>
                  </a:ext>
                </a:extLst>
              </p:cNvPr>
              <p:cNvSpPr/>
              <p:nvPr/>
            </p:nvSpPr>
            <p:spPr>
              <a:xfrm>
                <a:off x="5985354" y="1070044"/>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Bent 7">
                <a:extLst>
                  <a:ext uri="{FF2B5EF4-FFF2-40B4-BE49-F238E27FC236}">
                    <a16:creationId xmlns:a16="http://schemas.microsoft.com/office/drawing/2014/main" id="{6932D075-20F0-4A1D-84A3-67F27C7A86B1}"/>
                  </a:ext>
                </a:extLst>
              </p:cNvPr>
              <p:cNvSpPr/>
              <p:nvPr/>
            </p:nvSpPr>
            <p:spPr>
              <a:xfrm>
                <a:off x="6258166" y="1268756"/>
                <a:ext cx="680901" cy="616320"/>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 name="Rectangle: Rounded Corners 5">
              <a:extLst>
                <a:ext uri="{FF2B5EF4-FFF2-40B4-BE49-F238E27FC236}">
                  <a16:creationId xmlns:a16="http://schemas.microsoft.com/office/drawing/2014/main" id="{49E67C9D-D9F6-4FD4-8832-0469C4F57CA3}"/>
                </a:ext>
              </a:extLst>
            </p:cNvPr>
            <p:cNvSpPr/>
            <p:nvPr/>
          </p:nvSpPr>
          <p:spPr>
            <a:xfrm>
              <a:off x="6885837" y="915675"/>
              <a:ext cx="4173166"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 Xem lại thông tin</a:t>
              </a:r>
            </a:p>
          </p:txBody>
        </p:sp>
      </p:grpSp>
      <p:sp>
        <p:nvSpPr>
          <p:cNvPr id="9" name="TextBox 8">
            <a:extLst>
              <a:ext uri="{FF2B5EF4-FFF2-40B4-BE49-F238E27FC236}">
                <a16:creationId xmlns:a16="http://schemas.microsoft.com/office/drawing/2014/main" id="{19A9A016-CFC9-40F8-A4B1-2C906740316B}"/>
              </a:ext>
            </a:extLst>
          </p:cNvPr>
          <p:cNvSpPr txBox="1"/>
          <p:nvPr/>
        </p:nvSpPr>
        <p:spPr>
          <a:xfrm>
            <a:off x="2464903" y="1671081"/>
            <a:ext cx="8074859" cy="3046988"/>
          </a:xfrm>
          <a:prstGeom prst="rect">
            <a:avLst/>
          </a:prstGeom>
          <a:solidFill>
            <a:schemeClr val="accent5">
              <a:lumMod val="40000"/>
              <a:lumOff val="60000"/>
            </a:schemeClr>
          </a:solidFill>
          <a:scene3d>
            <a:camera prst="orthographicFront"/>
            <a:lightRig rig="threePt" dir="t"/>
          </a:scene3d>
          <a:sp3d>
            <a:bevelT/>
          </a:sp3d>
        </p:spPr>
        <p:txBody>
          <a:bodyPr wrap="square" rtlCol="0">
            <a:spAutoFit/>
          </a:bodyPr>
          <a:lstStyle/>
          <a:p>
            <a:pPr algn="ctr"/>
            <a:r>
              <a:rPr lang="en-US" sz="4800" b="1">
                <a:latin typeface="Arial" panose="020B0604020202020204" pitchFamily="34" charset="0"/>
                <a:cs typeface="Arial" panose="020B0604020202020204" pitchFamily="34" charset="0"/>
              </a:rPr>
              <a:t>Quan sát các hình sau và cho biết các phương tiện, máy móc lấy năng lượng từ đâu để hoạt động?</a:t>
            </a:r>
          </a:p>
        </p:txBody>
      </p:sp>
      <p:pic>
        <p:nvPicPr>
          <p:cNvPr id="10" name="Picture 9">
            <a:extLst>
              <a:ext uri="{FF2B5EF4-FFF2-40B4-BE49-F238E27FC236}">
                <a16:creationId xmlns:a16="http://schemas.microsoft.com/office/drawing/2014/main" id="{250FDF66-04CC-4C1F-9E75-CB9D182A8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3146" y="3791286"/>
            <a:ext cx="4347774" cy="3484857"/>
          </a:xfrm>
          <a:prstGeom prst="rect">
            <a:avLst/>
          </a:prstGeom>
        </p:spPr>
      </p:pic>
    </p:spTree>
    <p:extLst>
      <p:ext uri="{BB962C8B-B14F-4D97-AF65-F5344CB8AC3E}">
        <p14:creationId xmlns:p14="http://schemas.microsoft.com/office/powerpoint/2010/main" val="99099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772F00B9-C626-4594-9935-5B03FC0A5696}"/>
              </a:ext>
            </a:extLst>
          </p:cNvPr>
          <p:cNvSpPr/>
          <p:nvPr/>
        </p:nvSpPr>
        <p:spPr>
          <a:xfrm>
            <a:off x="223738" y="134166"/>
            <a:ext cx="11721828" cy="64641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4">
            <a:extLst>
              <a:ext uri="{FF2B5EF4-FFF2-40B4-BE49-F238E27FC236}">
                <a16:creationId xmlns:a16="http://schemas.microsoft.com/office/drawing/2014/main" id="{5931E379-B783-4CC2-A7F1-EEAFF3123CE6}"/>
              </a:ext>
            </a:extLst>
          </p:cNvPr>
          <p:cNvGrpSpPr>
            <a:grpSpLocks/>
          </p:cNvGrpSpPr>
          <p:nvPr/>
        </p:nvGrpSpPr>
        <p:grpSpPr bwMode="auto">
          <a:xfrm>
            <a:off x="1884093" y="1141130"/>
            <a:ext cx="3499559" cy="2675199"/>
            <a:chOff x="-115" y="1214"/>
            <a:chExt cx="2845" cy="2453"/>
          </a:xfrm>
        </p:grpSpPr>
        <p:pic>
          <p:nvPicPr>
            <p:cNvPr id="18" name="Picture 17" descr="Ago-Xgame-20462009">
              <a:extLst>
                <a:ext uri="{FF2B5EF4-FFF2-40B4-BE49-F238E27FC236}">
                  <a16:creationId xmlns:a16="http://schemas.microsoft.com/office/drawing/2014/main" id="{76C448E4-D68C-48F1-9C6A-0F11A47DD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 y="1214"/>
              <a:ext cx="2845" cy="20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Rectangle 18">
              <a:extLst>
                <a:ext uri="{FF2B5EF4-FFF2-40B4-BE49-F238E27FC236}">
                  <a16:creationId xmlns:a16="http://schemas.microsoft.com/office/drawing/2014/main" id="{523A9DB7-F40D-4740-AAD3-3FB40581CBEE}"/>
                </a:ext>
              </a:extLst>
            </p:cNvPr>
            <p:cNvSpPr>
              <a:spLocks noChangeArrowheads="1"/>
            </p:cNvSpPr>
            <p:nvPr/>
          </p:nvSpPr>
          <p:spPr bwMode="auto">
            <a:xfrm>
              <a:off x="600" y="3240"/>
              <a:ext cx="1225" cy="427"/>
            </a:xfrm>
            <a:prstGeom prst="rect">
              <a:avLst/>
            </a:prstGeom>
            <a:solidFill>
              <a:schemeClr val="accent4">
                <a:lumMod val="60000"/>
                <a:lumOff val="40000"/>
              </a:schemeClr>
            </a:solidFill>
            <a:ln w="9525">
              <a:solidFill>
                <a:srgbClr val="FF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2800">
                  <a:ln>
                    <a:solidFill>
                      <a:srgbClr val="FF0000"/>
                    </a:solidFill>
                  </a:ln>
                  <a:solidFill>
                    <a:srgbClr val="FF0000"/>
                  </a:solidFill>
                  <a:latin typeface="+mn-lt"/>
                  <a:cs typeface="Arial" pitchFamily="34" charset="0"/>
                </a:rPr>
                <a:t>Xe </a:t>
              </a:r>
              <a:r>
                <a:rPr lang="en-US" sz="2800" err="1">
                  <a:ln>
                    <a:solidFill>
                      <a:srgbClr val="FF0000"/>
                    </a:solidFill>
                  </a:ln>
                  <a:solidFill>
                    <a:srgbClr val="FF0000"/>
                  </a:solidFill>
                  <a:latin typeface="+mn-lt"/>
                  <a:cs typeface="Arial" pitchFamily="34" charset="0"/>
                </a:rPr>
                <a:t>đạp</a:t>
              </a:r>
              <a:endParaRPr lang="en-US" sz="2800">
                <a:ln>
                  <a:solidFill>
                    <a:srgbClr val="FF0000"/>
                  </a:solidFill>
                </a:ln>
                <a:solidFill>
                  <a:srgbClr val="FF0000"/>
                </a:solidFill>
                <a:latin typeface="+mn-lt"/>
                <a:cs typeface="Arial" pitchFamily="34" charset="0"/>
              </a:endParaRPr>
            </a:p>
          </p:txBody>
        </p:sp>
      </p:grpSp>
      <p:grpSp>
        <p:nvGrpSpPr>
          <p:cNvPr id="10" name="Group 19">
            <a:extLst>
              <a:ext uri="{FF2B5EF4-FFF2-40B4-BE49-F238E27FC236}">
                <a16:creationId xmlns:a16="http://schemas.microsoft.com/office/drawing/2014/main" id="{B667D0DD-D153-4FF1-A59F-1588950F421A}"/>
              </a:ext>
            </a:extLst>
          </p:cNvPr>
          <p:cNvGrpSpPr>
            <a:grpSpLocks/>
          </p:cNvGrpSpPr>
          <p:nvPr/>
        </p:nvGrpSpPr>
        <p:grpSpPr bwMode="auto">
          <a:xfrm>
            <a:off x="6618084" y="913445"/>
            <a:ext cx="3636633" cy="2773762"/>
            <a:chOff x="2882" y="0"/>
            <a:chExt cx="2920" cy="2713"/>
          </a:xfrm>
        </p:grpSpPr>
        <p:grpSp>
          <p:nvGrpSpPr>
            <p:cNvPr id="11" name="Group 20">
              <a:extLst>
                <a:ext uri="{FF2B5EF4-FFF2-40B4-BE49-F238E27FC236}">
                  <a16:creationId xmlns:a16="http://schemas.microsoft.com/office/drawing/2014/main" id="{EDB63EF1-8C4A-45BE-BF86-D8B6F68286FF}"/>
                </a:ext>
              </a:extLst>
            </p:cNvPr>
            <p:cNvGrpSpPr>
              <a:grpSpLocks/>
            </p:cNvGrpSpPr>
            <p:nvPr/>
          </p:nvGrpSpPr>
          <p:grpSpPr bwMode="auto">
            <a:xfrm>
              <a:off x="2882" y="0"/>
              <a:ext cx="2920" cy="2306"/>
              <a:chOff x="2533" y="1071"/>
              <a:chExt cx="2457" cy="1646"/>
            </a:xfrm>
          </p:grpSpPr>
          <p:sp>
            <p:nvSpPr>
              <p:cNvPr id="13" name="Rectangle 21">
                <a:extLst>
                  <a:ext uri="{FF2B5EF4-FFF2-40B4-BE49-F238E27FC236}">
                    <a16:creationId xmlns:a16="http://schemas.microsoft.com/office/drawing/2014/main" id="{C7718AA9-0D6E-4B11-854B-39C92C2DF361}"/>
                  </a:ext>
                </a:extLst>
              </p:cNvPr>
              <p:cNvSpPr>
                <a:spLocks noChangeArrowheads="1"/>
              </p:cNvSpPr>
              <p:nvPr/>
            </p:nvSpPr>
            <p:spPr bwMode="auto">
              <a:xfrm>
                <a:off x="2551" y="1071"/>
                <a:ext cx="2401" cy="1639"/>
              </a:xfrm>
              <a:prstGeom prst="rect">
                <a:avLst/>
              </a:prstGeom>
              <a:noFill/>
              <a:ln w="9525">
                <a:noFill/>
                <a:miter lim="800000"/>
                <a:headEnd/>
                <a:tailEnd/>
              </a:ln>
            </p:spPr>
            <p:txBody>
              <a:bodyPr wrap="none" anchor="ctr"/>
              <a:lstStyle/>
              <a:p>
                <a:pPr>
                  <a:defRPr/>
                </a:pPr>
                <a:endParaRPr lang="en-US" sz="2800">
                  <a:latin typeface="+mn-lt"/>
                  <a:cs typeface="Arial" charset="0"/>
                </a:endParaRPr>
              </a:p>
            </p:txBody>
          </p:sp>
          <p:pic>
            <p:nvPicPr>
              <p:cNvPr id="14" name="Picture 22" descr="may-bay-con-dao-11">
                <a:extLst>
                  <a:ext uri="{FF2B5EF4-FFF2-40B4-BE49-F238E27FC236}">
                    <a16:creationId xmlns:a16="http://schemas.microsoft.com/office/drawing/2014/main" id="{79127470-2BC3-4D16-9369-49C104EEC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 y="1169"/>
                <a:ext cx="2457" cy="15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
          <p:nvSpPr>
            <p:cNvPr id="12" name="Rectangle 23">
              <a:extLst>
                <a:ext uri="{FF2B5EF4-FFF2-40B4-BE49-F238E27FC236}">
                  <a16:creationId xmlns:a16="http://schemas.microsoft.com/office/drawing/2014/main" id="{1BDB18AF-F428-4A08-9539-75D0301E032B}"/>
                </a:ext>
              </a:extLst>
            </p:cNvPr>
            <p:cNvSpPr>
              <a:spLocks noChangeArrowheads="1"/>
            </p:cNvSpPr>
            <p:nvPr/>
          </p:nvSpPr>
          <p:spPr bwMode="auto">
            <a:xfrm>
              <a:off x="3676" y="2203"/>
              <a:ext cx="1413" cy="510"/>
            </a:xfrm>
            <a:prstGeom prst="rect">
              <a:avLst/>
            </a:prstGeom>
            <a:solidFill>
              <a:schemeClr val="accent4">
                <a:lumMod val="60000"/>
                <a:lumOff val="40000"/>
              </a:schemeClr>
            </a:solidFill>
            <a:ln w="9525">
              <a:solidFill>
                <a:srgbClr val="FF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2800">
                  <a:ln>
                    <a:solidFill>
                      <a:srgbClr val="FF0000"/>
                    </a:solidFill>
                  </a:ln>
                  <a:solidFill>
                    <a:srgbClr val="FF0000"/>
                  </a:solidFill>
                  <a:latin typeface="+mn-lt"/>
                  <a:cs typeface="Arial" pitchFamily="34" charset="0"/>
                </a:rPr>
                <a:t>Máy bay</a:t>
              </a:r>
            </a:p>
          </p:txBody>
        </p:sp>
      </p:grpSp>
      <p:grpSp>
        <p:nvGrpSpPr>
          <p:cNvPr id="29" name="Group 28">
            <a:extLst>
              <a:ext uri="{FF2B5EF4-FFF2-40B4-BE49-F238E27FC236}">
                <a16:creationId xmlns:a16="http://schemas.microsoft.com/office/drawing/2014/main" id="{C8D7F463-7366-414E-9B1A-2900B669A4E3}"/>
              </a:ext>
            </a:extLst>
          </p:cNvPr>
          <p:cNvGrpSpPr/>
          <p:nvPr/>
        </p:nvGrpSpPr>
        <p:grpSpPr>
          <a:xfrm>
            <a:off x="6602150" y="3964547"/>
            <a:ext cx="3808320" cy="2625212"/>
            <a:chOff x="6602150" y="3964547"/>
            <a:chExt cx="3808320" cy="2625212"/>
          </a:xfrm>
        </p:grpSpPr>
        <p:pic>
          <p:nvPicPr>
            <p:cNvPr id="19" name="Picture 21">
              <a:extLst>
                <a:ext uri="{FF2B5EF4-FFF2-40B4-BE49-F238E27FC236}">
                  <a16:creationId xmlns:a16="http://schemas.microsoft.com/office/drawing/2014/main" id="{8A53AE51-55D4-47EA-B042-79B0879ED2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35"/>
            <a:stretch/>
          </p:blipFill>
          <p:spPr bwMode="auto">
            <a:xfrm>
              <a:off x="6602150" y="3964547"/>
              <a:ext cx="3808320" cy="2280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 name="Rectangle 23">
              <a:extLst>
                <a:ext uri="{FF2B5EF4-FFF2-40B4-BE49-F238E27FC236}">
                  <a16:creationId xmlns:a16="http://schemas.microsoft.com/office/drawing/2014/main" id="{D9A6BD66-DF49-4268-BB63-F9782BC5CD6D}"/>
                </a:ext>
              </a:extLst>
            </p:cNvPr>
            <p:cNvSpPr>
              <a:spLocks noChangeArrowheads="1"/>
            </p:cNvSpPr>
            <p:nvPr/>
          </p:nvSpPr>
          <p:spPr bwMode="auto">
            <a:xfrm>
              <a:off x="7460519" y="6200803"/>
              <a:ext cx="2315517" cy="388956"/>
            </a:xfrm>
            <a:prstGeom prst="rect">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2800">
                  <a:ln>
                    <a:solidFill>
                      <a:srgbClr val="FF0000"/>
                    </a:solidFill>
                  </a:ln>
                  <a:solidFill>
                    <a:srgbClr val="FF0000"/>
                  </a:solidFill>
                  <a:latin typeface="+mn-lt"/>
                  <a:cs typeface="Arial" pitchFamily="34" charset="0"/>
                </a:rPr>
                <a:t>Bánh </a:t>
              </a:r>
              <a:r>
                <a:rPr lang="en-US" sz="2800" err="1">
                  <a:ln>
                    <a:solidFill>
                      <a:srgbClr val="FF0000"/>
                    </a:solidFill>
                  </a:ln>
                  <a:solidFill>
                    <a:srgbClr val="FF0000"/>
                  </a:solidFill>
                  <a:latin typeface="+mn-lt"/>
                  <a:cs typeface="Arial" pitchFamily="34" charset="0"/>
                </a:rPr>
                <a:t>xe</a:t>
              </a:r>
              <a:r>
                <a:rPr lang="en-US" sz="2800">
                  <a:ln>
                    <a:solidFill>
                      <a:srgbClr val="FF0000"/>
                    </a:solidFill>
                  </a:ln>
                  <a:solidFill>
                    <a:srgbClr val="FF0000"/>
                  </a:solidFill>
                  <a:latin typeface="+mn-lt"/>
                  <a:cs typeface="Arial" pitchFamily="34" charset="0"/>
                </a:rPr>
                <a:t> </a:t>
              </a:r>
              <a:r>
                <a:rPr lang="en-US" sz="2800" err="1">
                  <a:ln>
                    <a:solidFill>
                      <a:srgbClr val="FF0000"/>
                    </a:solidFill>
                  </a:ln>
                  <a:solidFill>
                    <a:srgbClr val="FF0000"/>
                  </a:solidFill>
                  <a:latin typeface="+mn-lt"/>
                  <a:cs typeface="Arial" pitchFamily="34" charset="0"/>
                </a:rPr>
                <a:t>nước</a:t>
              </a:r>
              <a:endParaRPr lang="en-US" sz="2800">
                <a:ln>
                  <a:solidFill>
                    <a:srgbClr val="FF0000"/>
                  </a:solidFill>
                </a:ln>
                <a:solidFill>
                  <a:srgbClr val="FF0000"/>
                </a:solidFill>
                <a:latin typeface="+mn-lt"/>
                <a:cs typeface="Arial" pitchFamily="34" charset="0"/>
              </a:endParaRPr>
            </a:p>
          </p:txBody>
        </p:sp>
      </p:grpSp>
      <p:grpSp>
        <p:nvGrpSpPr>
          <p:cNvPr id="30" name="Group 29">
            <a:extLst>
              <a:ext uri="{FF2B5EF4-FFF2-40B4-BE49-F238E27FC236}">
                <a16:creationId xmlns:a16="http://schemas.microsoft.com/office/drawing/2014/main" id="{89F07478-FDF5-4370-BF0D-FD9AB964A2CF}"/>
              </a:ext>
            </a:extLst>
          </p:cNvPr>
          <p:cNvGrpSpPr/>
          <p:nvPr/>
        </p:nvGrpSpPr>
        <p:grpSpPr>
          <a:xfrm>
            <a:off x="1854295" y="4187414"/>
            <a:ext cx="3499559" cy="2410921"/>
            <a:chOff x="1767236" y="4132542"/>
            <a:chExt cx="3499559" cy="2410921"/>
          </a:xfrm>
        </p:grpSpPr>
        <p:pic>
          <p:nvPicPr>
            <p:cNvPr id="23" name="Picture 49" descr="E:\Festival-Thuyen-buom-quoc-te-Mui-Ne-Binh-Thuan_Tin180.com_001.jpg">
              <a:extLst>
                <a:ext uri="{FF2B5EF4-FFF2-40B4-BE49-F238E27FC236}">
                  <a16:creationId xmlns:a16="http://schemas.microsoft.com/office/drawing/2014/main" id="{936AA1C8-96EF-42A0-9D73-C1D9CF36D9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7236" y="4132542"/>
              <a:ext cx="3499559" cy="21177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4" name="Rectangle 8">
              <a:extLst>
                <a:ext uri="{FF2B5EF4-FFF2-40B4-BE49-F238E27FC236}">
                  <a16:creationId xmlns:a16="http://schemas.microsoft.com/office/drawing/2014/main" id="{85E47D0D-6283-416C-97F9-EA0829418983}"/>
                </a:ext>
              </a:extLst>
            </p:cNvPr>
            <p:cNvSpPr>
              <a:spLocks noChangeArrowheads="1"/>
            </p:cNvSpPr>
            <p:nvPr/>
          </p:nvSpPr>
          <p:spPr bwMode="auto">
            <a:xfrm>
              <a:off x="2328905" y="6130544"/>
              <a:ext cx="2202103" cy="412919"/>
            </a:xfrm>
            <a:prstGeom prst="rect">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2800" b="1">
                  <a:solidFill>
                    <a:srgbClr val="FF0000"/>
                  </a:solidFill>
                </a:rPr>
                <a:t>Thuyền buồm</a:t>
              </a:r>
            </a:p>
          </p:txBody>
        </p:sp>
      </p:grpSp>
      <p:sp>
        <p:nvSpPr>
          <p:cNvPr id="31" name="TextBox 30">
            <a:extLst>
              <a:ext uri="{FF2B5EF4-FFF2-40B4-BE49-F238E27FC236}">
                <a16:creationId xmlns:a16="http://schemas.microsoft.com/office/drawing/2014/main" id="{6B9DD461-7D42-46FB-B14E-BD4F4014B53B}"/>
              </a:ext>
            </a:extLst>
          </p:cNvPr>
          <p:cNvSpPr txBox="1"/>
          <p:nvPr/>
        </p:nvSpPr>
        <p:spPr>
          <a:xfrm>
            <a:off x="1731523" y="304325"/>
            <a:ext cx="9262352" cy="523220"/>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pPr algn="ctr"/>
            <a:r>
              <a:rPr lang="en-US" sz="2800">
                <a:latin typeface="#9Slide07 IcielBaliho Script" pitchFamily="2" charset="0"/>
              </a:rPr>
              <a:t>Các phương tiện, máy móc sau đây lấy năng lượng từ đâu để hoạt động?</a:t>
            </a:r>
          </a:p>
        </p:txBody>
      </p:sp>
    </p:spTree>
    <p:extLst>
      <p:ext uri="{BB962C8B-B14F-4D97-AF65-F5344CB8AC3E}">
        <p14:creationId xmlns:p14="http://schemas.microsoft.com/office/powerpoint/2010/main" val="1769949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772F00B9-C626-4594-9935-5B03FC0A5696}"/>
              </a:ext>
            </a:extLst>
          </p:cNvPr>
          <p:cNvSpPr/>
          <p:nvPr/>
        </p:nvSpPr>
        <p:spPr>
          <a:xfrm>
            <a:off x="351817" y="293196"/>
            <a:ext cx="11488366" cy="62652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61A1AA09-DE32-49CF-AEDC-94CA246C4D09}"/>
              </a:ext>
            </a:extLst>
          </p:cNvPr>
          <p:cNvGrpSpPr/>
          <p:nvPr/>
        </p:nvGrpSpPr>
        <p:grpSpPr>
          <a:xfrm>
            <a:off x="1644570" y="1442007"/>
            <a:ext cx="4032333" cy="2699852"/>
            <a:chOff x="1342602" y="1341674"/>
            <a:chExt cx="4032333" cy="2699852"/>
          </a:xfrm>
        </p:grpSpPr>
        <p:pic>
          <p:nvPicPr>
            <p:cNvPr id="5" name="Picture 53">
              <a:extLst>
                <a:ext uri="{FF2B5EF4-FFF2-40B4-BE49-F238E27FC236}">
                  <a16:creationId xmlns:a16="http://schemas.microsoft.com/office/drawing/2014/main" id="{7D67C71A-3BB3-4DE9-96BA-92467180E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602" y="1341674"/>
              <a:ext cx="4032333" cy="24569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1" name="Rectangle 8">
              <a:extLst>
                <a:ext uri="{FF2B5EF4-FFF2-40B4-BE49-F238E27FC236}">
                  <a16:creationId xmlns:a16="http://schemas.microsoft.com/office/drawing/2014/main" id="{FFB55D34-8E12-4C65-A3AC-675E2D5F9DB2}"/>
                </a:ext>
              </a:extLst>
            </p:cNvPr>
            <p:cNvSpPr>
              <a:spLocks noChangeArrowheads="1"/>
            </p:cNvSpPr>
            <p:nvPr/>
          </p:nvSpPr>
          <p:spPr bwMode="auto">
            <a:xfrm>
              <a:off x="2531106" y="3736726"/>
              <a:ext cx="1447800" cy="304800"/>
            </a:xfrm>
            <a:prstGeom prst="rect">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3200" b="1">
                  <a:solidFill>
                    <a:srgbClr val="FF0000"/>
                  </a:solidFill>
                </a:rPr>
                <a:t>Tàu hỏa</a:t>
              </a:r>
            </a:p>
          </p:txBody>
        </p:sp>
      </p:grpSp>
      <p:grpSp>
        <p:nvGrpSpPr>
          <p:cNvPr id="2" name="Group 1">
            <a:extLst>
              <a:ext uri="{FF2B5EF4-FFF2-40B4-BE49-F238E27FC236}">
                <a16:creationId xmlns:a16="http://schemas.microsoft.com/office/drawing/2014/main" id="{430D6D1D-59AC-466E-9CDC-A9B2A57EBED5}"/>
              </a:ext>
            </a:extLst>
          </p:cNvPr>
          <p:cNvGrpSpPr/>
          <p:nvPr/>
        </p:nvGrpSpPr>
        <p:grpSpPr>
          <a:xfrm>
            <a:off x="2299795" y="4380725"/>
            <a:ext cx="7864786" cy="2421607"/>
            <a:chOff x="2299795" y="4335480"/>
            <a:chExt cx="7864786" cy="2421607"/>
          </a:xfrm>
        </p:grpSpPr>
        <p:pic>
          <p:nvPicPr>
            <p:cNvPr id="4" name="Picture 20">
              <a:extLst>
                <a:ext uri="{FF2B5EF4-FFF2-40B4-BE49-F238E27FC236}">
                  <a16:creationId xmlns:a16="http://schemas.microsoft.com/office/drawing/2014/main" id="{9184B0AC-6B69-4000-A14E-D1312F99E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9795" y="4335480"/>
              <a:ext cx="7864786" cy="19289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2" name="Rectangle 8">
              <a:extLst>
                <a:ext uri="{FF2B5EF4-FFF2-40B4-BE49-F238E27FC236}">
                  <a16:creationId xmlns:a16="http://schemas.microsoft.com/office/drawing/2014/main" id="{B9CAE0A2-174E-4601-AC32-36557F5AA6F7}"/>
                </a:ext>
              </a:extLst>
            </p:cNvPr>
            <p:cNvSpPr>
              <a:spLocks noChangeArrowheads="1"/>
            </p:cNvSpPr>
            <p:nvPr/>
          </p:nvSpPr>
          <p:spPr bwMode="auto">
            <a:xfrm>
              <a:off x="4048020" y="6282030"/>
              <a:ext cx="4095960" cy="475057"/>
            </a:xfrm>
            <a:prstGeom prst="rect">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3200" b="1">
                  <a:solidFill>
                    <a:srgbClr val="FF0000"/>
                  </a:solidFill>
                </a:rPr>
                <a:t>Hệ thống pin mặt trời</a:t>
              </a:r>
            </a:p>
          </p:txBody>
        </p:sp>
      </p:grpSp>
      <p:grpSp>
        <p:nvGrpSpPr>
          <p:cNvPr id="6" name="Group 5">
            <a:extLst>
              <a:ext uri="{FF2B5EF4-FFF2-40B4-BE49-F238E27FC236}">
                <a16:creationId xmlns:a16="http://schemas.microsoft.com/office/drawing/2014/main" id="{1DEBD6E6-930A-49DF-9FC0-541EB6884533}"/>
              </a:ext>
            </a:extLst>
          </p:cNvPr>
          <p:cNvGrpSpPr/>
          <p:nvPr/>
        </p:nvGrpSpPr>
        <p:grpSpPr>
          <a:xfrm>
            <a:off x="6694843" y="1442007"/>
            <a:ext cx="4032333" cy="2528137"/>
            <a:chOff x="6817067" y="1381098"/>
            <a:chExt cx="4032333" cy="2528137"/>
          </a:xfrm>
        </p:grpSpPr>
        <p:pic>
          <p:nvPicPr>
            <p:cNvPr id="25" name="Picture 36" descr="E:\1373876598551.jpg">
              <a:extLst>
                <a:ext uri="{FF2B5EF4-FFF2-40B4-BE49-F238E27FC236}">
                  <a16:creationId xmlns:a16="http://schemas.microsoft.com/office/drawing/2014/main" id="{B9F38D53-A162-444D-8B66-319F44E70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7067" y="1381098"/>
              <a:ext cx="4032333" cy="23524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6" name="Rectangle 23">
              <a:extLst>
                <a:ext uri="{FF2B5EF4-FFF2-40B4-BE49-F238E27FC236}">
                  <a16:creationId xmlns:a16="http://schemas.microsoft.com/office/drawing/2014/main" id="{61A692FC-DCAB-4F27-85B2-DE242EC9B296}"/>
                </a:ext>
              </a:extLst>
            </p:cNvPr>
            <p:cNvSpPr>
              <a:spLocks noChangeArrowheads="1"/>
            </p:cNvSpPr>
            <p:nvPr/>
          </p:nvSpPr>
          <p:spPr bwMode="auto">
            <a:xfrm>
              <a:off x="8080667" y="3604435"/>
              <a:ext cx="1600200" cy="304800"/>
            </a:xfrm>
            <a:prstGeom prst="rect">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3200">
                  <a:ln>
                    <a:solidFill>
                      <a:srgbClr val="FF0000"/>
                    </a:solidFill>
                  </a:ln>
                  <a:solidFill>
                    <a:srgbClr val="FF0000"/>
                  </a:solidFill>
                  <a:cs typeface="Arial" pitchFamily="34" charset="0"/>
                </a:rPr>
                <a:t>Xe hơi</a:t>
              </a:r>
            </a:p>
          </p:txBody>
        </p:sp>
      </p:grpSp>
      <p:sp>
        <p:nvSpPr>
          <p:cNvPr id="27" name="TextBox 26">
            <a:extLst>
              <a:ext uri="{FF2B5EF4-FFF2-40B4-BE49-F238E27FC236}">
                <a16:creationId xmlns:a16="http://schemas.microsoft.com/office/drawing/2014/main" id="{1297B89F-B8E1-40B5-9237-D5079D9D102D}"/>
              </a:ext>
            </a:extLst>
          </p:cNvPr>
          <p:cNvSpPr txBox="1"/>
          <p:nvPr/>
        </p:nvSpPr>
        <p:spPr>
          <a:xfrm>
            <a:off x="1601012" y="553451"/>
            <a:ext cx="9262352" cy="523220"/>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pPr algn="ctr"/>
            <a:r>
              <a:rPr lang="en-US" sz="2800">
                <a:latin typeface="#9Slide07 IcielBaliho Script" pitchFamily="2" charset="0"/>
              </a:rPr>
              <a:t>Các phương tiện, máy móc sau đây lấy năng lượng từ đâu để hoạt động?</a:t>
            </a:r>
          </a:p>
        </p:txBody>
      </p:sp>
    </p:spTree>
    <p:extLst>
      <p:ext uri="{BB962C8B-B14F-4D97-AF65-F5344CB8AC3E}">
        <p14:creationId xmlns:p14="http://schemas.microsoft.com/office/powerpoint/2010/main" val="15787693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82ACB21-E941-410D-AF45-4C019BF740C4}"/>
              </a:ext>
            </a:extLst>
          </p:cNvPr>
          <p:cNvSpPr/>
          <p:nvPr/>
        </p:nvSpPr>
        <p:spPr>
          <a:xfrm>
            <a:off x="342088" y="189689"/>
            <a:ext cx="11507821" cy="6478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1BC68AF2-57CD-4B60-8573-F4D120D82AA6}"/>
              </a:ext>
            </a:extLst>
          </p:cNvPr>
          <p:cNvGraphicFramePr>
            <a:graphicFrameLocks noGrp="1"/>
          </p:cNvGraphicFramePr>
          <p:nvPr>
            <p:extLst>
              <p:ext uri="{D42A27DB-BD31-4B8C-83A1-F6EECF244321}">
                <p14:modId xmlns:p14="http://schemas.microsoft.com/office/powerpoint/2010/main" val="1777051134"/>
              </p:ext>
            </p:extLst>
          </p:nvPr>
        </p:nvGraphicFramePr>
        <p:xfrm>
          <a:off x="1083821" y="1187812"/>
          <a:ext cx="9846013" cy="5267528"/>
        </p:xfrm>
        <a:graphic>
          <a:graphicData uri="http://schemas.openxmlformats.org/drawingml/2006/table">
            <a:tbl>
              <a:tblPr/>
              <a:tblGrid>
                <a:gridCol w="2983992">
                  <a:extLst>
                    <a:ext uri="{9D8B030D-6E8A-4147-A177-3AD203B41FA5}">
                      <a16:colId xmlns:a16="http://schemas.microsoft.com/office/drawing/2014/main" val="20000"/>
                    </a:ext>
                  </a:extLst>
                </a:gridCol>
                <a:gridCol w="6862021">
                  <a:extLst>
                    <a:ext uri="{9D8B030D-6E8A-4147-A177-3AD203B41FA5}">
                      <a16:colId xmlns:a16="http://schemas.microsoft.com/office/drawing/2014/main" val="20001"/>
                    </a:ext>
                  </a:extLst>
                </a:gridCol>
              </a:tblGrid>
              <a:tr h="9644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Các phương</a:t>
                      </a:r>
                      <a:r>
                        <a:rPr kumimoji="0" lang="en-US" sz="2400" b="0" i="0" u="none" strike="noStrike" cap="none" normalizeH="0" baseline="0">
                          <a:ln>
                            <a:noFill/>
                          </a:ln>
                          <a:solidFill>
                            <a:schemeClr val="tx1"/>
                          </a:solidFill>
                          <a:effectLst/>
                          <a:latin typeface="Times New Roman" pitchFamily="18" charset="0"/>
                          <a:cs typeface="Times New Roman" pitchFamily="18" charset="0"/>
                        </a:rPr>
                        <a:t> </a:t>
                      </a:r>
                      <a:r>
                        <a:rPr kumimoji="0" lang="en-US" sz="2400" b="1" i="0" u="none" strike="noStrike" cap="none" normalizeH="0" baseline="0">
                          <a:ln>
                            <a:noFill/>
                          </a:ln>
                          <a:solidFill>
                            <a:schemeClr val="tx1"/>
                          </a:solidFill>
                          <a:effectLst/>
                          <a:latin typeface="Times New Roman" pitchFamily="18" charset="0"/>
                          <a:cs typeface="Times New Roman" pitchFamily="18" charset="0"/>
                        </a:rPr>
                        <a:t>tiện, máy móc</a:t>
                      </a: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Sử dụng năng lượng</a:t>
                      </a: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0"/>
                  </a:ext>
                </a:extLst>
              </a:tr>
              <a:tr h="6489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Xe đạp</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Máy bay</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33888" algn="r"/>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Thuyền buồm</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33888" algn="r"/>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Ô tô</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Bánh xe nước</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33888" algn="r"/>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Tàu hỏa</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Pin mặt trời</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33888" algn="r"/>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6" name="TextBox 5">
            <a:extLst>
              <a:ext uri="{FF2B5EF4-FFF2-40B4-BE49-F238E27FC236}">
                <a16:creationId xmlns:a16="http://schemas.microsoft.com/office/drawing/2014/main" id="{9CB69A64-C56D-4A3D-99BC-F5F8126316B7}"/>
              </a:ext>
            </a:extLst>
          </p:cNvPr>
          <p:cNvSpPr txBox="1"/>
          <p:nvPr/>
        </p:nvSpPr>
        <p:spPr>
          <a:xfrm>
            <a:off x="3346314" y="349600"/>
            <a:ext cx="5797684"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pPr algn="ctr"/>
            <a:r>
              <a:rPr lang="en-US" sz="3600">
                <a:solidFill>
                  <a:srgbClr val="C00000"/>
                </a:solidFill>
                <a:latin typeface="#9Slide07 IcielBaliho Script" pitchFamily="2" charset="0"/>
              </a:rPr>
              <a:t>Năng lượng được lấy từ đâu?</a:t>
            </a:r>
          </a:p>
        </p:txBody>
      </p:sp>
      <p:sp>
        <p:nvSpPr>
          <p:cNvPr id="2" name="TextBox 1">
            <a:extLst>
              <a:ext uri="{FF2B5EF4-FFF2-40B4-BE49-F238E27FC236}">
                <a16:creationId xmlns:a16="http://schemas.microsoft.com/office/drawing/2014/main" id="{3917879C-2DB5-42F7-981B-1B5C3CA6A9FE}"/>
              </a:ext>
            </a:extLst>
          </p:cNvPr>
          <p:cNvSpPr txBox="1"/>
          <p:nvPr/>
        </p:nvSpPr>
        <p:spPr>
          <a:xfrm>
            <a:off x="6133289" y="2227118"/>
            <a:ext cx="3443591" cy="523220"/>
          </a:xfrm>
          <a:prstGeom prst="rect">
            <a:avLst/>
          </a:prstGeom>
          <a:noFill/>
        </p:spPr>
        <p:txBody>
          <a:bodyPr wrap="square" rtlCol="0">
            <a:spAutoFit/>
          </a:bodyPr>
          <a:lstStyle/>
          <a:p>
            <a:r>
              <a:rPr lang="en-US" sz="2800" dirty="0" err="1">
                <a:latin typeface="#9Slide07 IcielBaliho Script" pitchFamily="2" charset="0"/>
              </a:rPr>
              <a:t>Cơ</a:t>
            </a:r>
            <a:r>
              <a:rPr lang="en-US" sz="2800" dirty="0">
                <a:latin typeface="#9Slide07 IcielBaliho Script" pitchFamily="2" charset="0"/>
              </a:rPr>
              <a:t> </a:t>
            </a:r>
            <a:r>
              <a:rPr lang="en-US" sz="2800" dirty="0" err="1">
                <a:latin typeface="#9Slide07 IcielBaliho Script" pitchFamily="2" charset="0"/>
              </a:rPr>
              <a:t>bắp</a:t>
            </a:r>
            <a:r>
              <a:rPr lang="en-US" sz="2800" dirty="0">
                <a:latin typeface="#9Slide07 IcielBaliho Script" pitchFamily="2" charset="0"/>
              </a:rPr>
              <a:t> </a:t>
            </a:r>
            <a:r>
              <a:rPr lang="en-US" sz="2800" dirty="0" err="1">
                <a:latin typeface="#9Slide07 IcielBaliho Script" pitchFamily="2" charset="0"/>
              </a:rPr>
              <a:t>người</a:t>
            </a:r>
            <a:r>
              <a:rPr lang="en-US" sz="2800" dirty="0">
                <a:latin typeface="#9Slide07 IcielBaliho Script" pitchFamily="2" charset="0"/>
              </a:rPr>
              <a:t>: </a:t>
            </a:r>
            <a:r>
              <a:rPr lang="en-US" sz="2800" dirty="0" err="1">
                <a:latin typeface="#9Slide07 IcielBaliho Script" pitchFamily="2" charset="0"/>
              </a:rPr>
              <a:t>tay</a:t>
            </a:r>
            <a:r>
              <a:rPr lang="en-US" sz="2800" dirty="0">
                <a:latin typeface="#9Slide07 IcielBaliho Script" pitchFamily="2" charset="0"/>
              </a:rPr>
              <a:t>, </a:t>
            </a:r>
            <a:r>
              <a:rPr lang="en-US" sz="2800" dirty="0" err="1">
                <a:latin typeface="#9Slide07 IcielBaliho Script" pitchFamily="2" charset="0"/>
              </a:rPr>
              <a:t>chân</a:t>
            </a:r>
            <a:endParaRPr lang="en-US" sz="2800" dirty="0">
              <a:latin typeface="#9Slide07 IcielBaliho Script" pitchFamily="2" charset="0"/>
            </a:endParaRPr>
          </a:p>
        </p:txBody>
      </p:sp>
      <p:sp>
        <p:nvSpPr>
          <p:cNvPr id="8" name="TextBox 7">
            <a:extLst>
              <a:ext uri="{FF2B5EF4-FFF2-40B4-BE49-F238E27FC236}">
                <a16:creationId xmlns:a16="http://schemas.microsoft.com/office/drawing/2014/main" id="{1ED28E50-2E6E-4AC7-9650-623D8CF33287}"/>
              </a:ext>
            </a:extLst>
          </p:cNvPr>
          <p:cNvSpPr txBox="1"/>
          <p:nvPr/>
        </p:nvSpPr>
        <p:spPr>
          <a:xfrm>
            <a:off x="6828817" y="2801566"/>
            <a:ext cx="2052536" cy="523220"/>
          </a:xfrm>
          <a:prstGeom prst="rect">
            <a:avLst/>
          </a:prstGeom>
          <a:noFill/>
        </p:spPr>
        <p:txBody>
          <a:bodyPr wrap="square" rtlCol="0">
            <a:spAutoFit/>
          </a:bodyPr>
          <a:lstStyle/>
          <a:p>
            <a:r>
              <a:rPr lang="en-US" sz="2800">
                <a:latin typeface="#9Slide07 IcielBaliho Script" pitchFamily="2" charset="0"/>
              </a:rPr>
              <a:t>Chất đốt</a:t>
            </a:r>
          </a:p>
        </p:txBody>
      </p:sp>
      <p:sp>
        <p:nvSpPr>
          <p:cNvPr id="9" name="TextBox 8">
            <a:extLst>
              <a:ext uri="{FF2B5EF4-FFF2-40B4-BE49-F238E27FC236}">
                <a16:creationId xmlns:a16="http://schemas.microsoft.com/office/drawing/2014/main" id="{1129402B-3427-4479-9BFC-CC1CF70C4EA2}"/>
              </a:ext>
            </a:extLst>
          </p:cNvPr>
          <p:cNvSpPr txBox="1"/>
          <p:nvPr/>
        </p:nvSpPr>
        <p:spPr>
          <a:xfrm>
            <a:off x="6459165" y="3438729"/>
            <a:ext cx="2966936" cy="523220"/>
          </a:xfrm>
          <a:prstGeom prst="rect">
            <a:avLst/>
          </a:prstGeom>
          <a:noFill/>
        </p:spPr>
        <p:txBody>
          <a:bodyPr wrap="square" rtlCol="0">
            <a:spAutoFit/>
          </a:bodyPr>
          <a:lstStyle/>
          <a:p>
            <a:r>
              <a:rPr lang="en-US" sz="2800">
                <a:latin typeface="#9Slide07 IcielBaliho Script" pitchFamily="2" charset="0"/>
              </a:rPr>
              <a:t>Gió, nước chảy</a:t>
            </a:r>
          </a:p>
        </p:txBody>
      </p:sp>
      <p:sp>
        <p:nvSpPr>
          <p:cNvPr id="10" name="TextBox 9">
            <a:extLst>
              <a:ext uri="{FF2B5EF4-FFF2-40B4-BE49-F238E27FC236}">
                <a16:creationId xmlns:a16="http://schemas.microsoft.com/office/drawing/2014/main" id="{2F84451D-B29D-4EEF-8EB8-3E1E263AE606}"/>
              </a:ext>
            </a:extLst>
          </p:cNvPr>
          <p:cNvSpPr txBox="1"/>
          <p:nvPr/>
        </p:nvSpPr>
        <p:spPr>
          <a:xfrm>
            <a:off x="6916365" y="4075892"/>
            <a:ext cx="2052536" cy="523220"/>
          </a:xfrm>
          <a:prstGeom prst="rect">
            <a:avLst/>
          </a:prstGeom>
          <a:noFill/>
        </p:spPr>
        <p:txBody>
          <a:bodyPr wrap="square" rtlCol="0">
            <a:spAutoFit/>
          </a:bodyPr>
          <a:lstStyle/>
          <a:p>
            <a:r>
              <a:rPr lang="en-US" sz="2800">
                <a:latin typeface="#9Slide07 IcielBaliho Script" pitchFamily="2" charset="0"/>
              </a:rPr>
              <a:t>Chất đốt</a:t>
            </a:r>
          </a:p>
        </p:txBody>
      </p:sp>
      <p:sp>
        <p:nvSpPr>
          <p:cNvPr id="11" name="TextBox 10">
            <a:extLst>
              <a:ext uri="{FF2B5EF4-FFF2-40B4-BE49-F238E27FC236}">
                <a16:creationId xmlns:a16="http://schemas.microsoft.com/office/drawing/2014/main" id="{7EDE054B-474F-44DA-A30E-C4E6D6771162}"/>
              </a:ext>
            </a:extLst>
          </p:cNvPr>
          <p:cNvSpPr txBox="1"/>
          <p:nvPr/>
        </p:nvSpPr>
        <p:spPr>
          <a:xfrm>
            <a:off x="6916365" y="5335625"/>
            <a:ext cx="2052536" cy="523220"/>
          </a:xfrm>
          <a:prstGeom prst="rect">
            <a:avLst/>
          </a:prstGeom>
          <a:noFill/>
        </p:spPr>
        <p:txBody>
          <a:bodyPr wrap="square" rtlCol="0">
            <a:spAutoFit/>
          </a:bodyPr>
          <a:lstStyle/>
          <a:p>
            <a:r>
              <a:rPr lang="en-US" sz="2800">
                <a:latin typeface="#9Slide07 IcielBaliho Script" pitchFamily="2" charset="0"/>
              </a:rPr>
              <a:t>Chất đốt</a:t>
            </a:r>
          </a:p>
        </p:txBody>
      </p:sp>
      <p:sp>
        <p:nvSpPr>
          <p:cNvPr id="12" name="TextBox 11">
            <a:extLst>
              <a:ext uri="{FF2B5EF4-FFF2-40B4-BE49-F238E27FC236}">
                <a16:creationId xmlns:a16="http://schemas.microsoft.com/office/drawing/2014/main" id="{33DF4CAA-6939-4DD2-A8FB-9DFDC870E15B}"/>
              </a:ext>
            </a:extLst>
          </p:cNvPr>
          <p:cNvSpPr txBox="1"/>
          <p:nvPr/>
        </p:nvSpPr>
        <p:spPr>
          <a:xfrm>
            <a:off x="6916365" y="5895482"/>
            <a:ext cx="2052536" cy="523220"/>
          </a:xfrm>
          <a:prstGeom prst="rect">
            <a:avLst/>
          </a:prstGeom>
          <a:noFill/>
        </p:spPr>
        <p:txBody>
          <a:bodyPr wrap="square" rtlCol="0">
            <a:spAutoFit/>
          </a:bodyPr>
          <a:lstStyle/>
          <a:p>
            <a:r>
              <a:rPr lang="en-US" sz="2800">
                <a:latin typeface="#9Slide07 IcielBaliho Script" pitchFamily="2" charset="0"/>
              </a:rPr>
              <a:t>Mặt trời</a:t>
            </a:r>
          </a:p>
        </p:txBody>
      </p:sp>
      <p:sp>
        <p:nvSpPr>
          <p:cNvPr id="13" name="TextBox 12">
            <a:extLst>
              <a:ext uri="{FF2B5EF4-FFF2-40B4-BE49-F238E27FC236}">
                <a16:creationId xmlns:a16="http://schemas.microsoft.com/office/drawing/2014/main" id="{F04398A4-45FB-424D-AC6C-E95CEDBAA9CC}"/>
              </a:ext>
            </a:extLst>
          </p:cNvPr>
          <p:cNvSpPr txBox="1"/>
          <p:nvPr/>
        </p:nvSpPr>
        <p:spPr>
          <a:xfrm>
            <a:off x="6916365" y="4691523"/>
            <a:ext cx="2052536" cy="523220"/>
          </a:xfrm>
          <a:prstGeom prst="rect">
            <a:avLst/>
          </a:prstGeom>
          <a:noFill/>
        </p:spPr>
        <p:txBody>
          <a:bodyPr wrap="square" rtlCol="0">
            <a:spAutoFit/>
          </a:bodyPr>
          <a:lstStyle/>
          <a:p>
            <a:r>
              <a:rPr lang="en-US" sz="2800">
                <a:latin typeface="#9Slide07 IcielBaliho Script" pitchFamily="2" charset="0"/>
              </a:rPr>
              <a:t>Nước chảy</a:t>
            </a:r>
          </a:p>
        </p:txBody>
      </p:sp>
      <p:grpSp>
        <p:nvGrpSpPr>
          <p:cNvPr id="14" name="Group 13">
            <a:extLst>
              <a:ext uri="{FF2B5EF4-FFF2-40B4-BE49-F238E27FC236}">
                <a16:creationId xmlns:a16="http://schemas.microsoft.com/office/drawing/2014/main" id="{CA145949-7418-4D1E-890D-32CFB338D4EC}"/>
              </a:ext>
            </a:extLst>
          </p:cNvPr>
          <p:cNvGrpSpPr/>
          <p:nvPr/>
        </p:nvGrpSpPr>
        <p:grpSpPr>
          <a:xfrm>
            <a:off x="11213623" y="3580573"/>
            <a:ext cx="900483" cy="3280219"/>
            <a:chOff x="11104152" y="3577781"/>
            <a:chExt cx="900483" cy="3280219"/>
          </a:xfrm>
        </p:grpSpPr>
        <p:grpSp>
          <p:nvGrpSpPr>
            <p:cNvPr id="15" name="Group 14">
              <a:extLst>
                <a:ext uri="{FF2B5EF4-FFF2-40B4-BE49-F238E27FC236}">
                  <a16:creationId xmlns:a16="http://schemas.microsoft.com/office/drawing/2014/main" id="{CF65A436-BFCD-44B7-BDA4-FD5CCEC64ECC}"/>
                </a:ext>
              </a:extLst>
            </p:cNvPr>
            <p:cNvGrpSpPr/>
            <p:nvPr/>
          </p:nvGrpSpPr>
          <p:grpSpPr>
            <a:xfrm>
              <a:off x="11104152" y="3577781"/>
              <a:ext cx="900483" cy="817122"/>
              <a:chOff x="5685845" y="3025330"/>
              <a:chExt cx="900483" cy="817122"/>
            </a:xfrm>
          </p:grpSpPr>
          <p:sp>
            <p:nvSpPr>
              <p:cNvPr id="17" name="Rectangle 16">
                <a:extLst>
                  <a:ext uri="{FF2B5EF4-FFF2-40B4-BE49-F238E27FC236}">
                    <a16:creationId xmlns:a16="http://schemas.microsoft.com/office/drawing/2014/main" id="{1B656275-8545-4EFA-8894-851B9A9E94ED}"/>
                  </a:ext>
                </a:extLst>
              </p:cNvPr>
              <p:cNvSpPr/>
              <p:nvPr/>
            </p:nvSpPr>
            <p:spPr>
              <a:xfrm>
                <a:off x="5685845" y="3025330"/>
                <a:ext cx="900483" cy="817122"/>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Bent 17">
                <a:extLst>
                  <a:ext uri="{FF2B5EF4-FFF2-40B4-BE49-F238E27FC236}">
                    <a16:creationId xmlns:a16="http://schemas.microsoft.com/office/drawing/2014/main" id="{417FC5F1-AE84-4061-8663-E2216B0A7A47}"/>
                  </a:ext>
                </a:extLst>
              </p:cNvPr>
              <p:cNvSpPr/>
              <p:nvPr/>
            </p:nvSpPr>
            <p:spPr>
              <a:xfrm flipH="1">
                <a:off x="5866725" y="3238835"/>
                <a:ext cx="538722" cy="476654"/>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Rectangle 15">
              <a:extLst>
                <a:ext uri="{FF2B5EF4-FFF2-40B4-BE49-F238E27FC236}">
                  <a16:creationId xmlns:a16="http://schemas.microsoft.com/office/drawing/2014/main" id="{3E60BAC4-72A7-4FA3-A8B0-C5112B4CA7E3}"/>
                </a:ext>
              </a:extLst>
            </p:cNvPr>
            <p:cNvSpPr/>
            <p:nvPr/>
          </p:nvSpPr>
          <p:spPr>
            <a:xfrm>
              <a:off x="11478638" y="4387174"/>
              <a:ext cx="233464" cy="24708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7074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barn(inVertical)">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8" grpId="0"/>
      <p:bldP spid="9"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D9F122-98E8-4F83-AA2E-20712F99ADC9}"/>
              </a:ext>
            </a:extLst>
          </p:cNvPr>
          <p:cNvSpPr/>
          <p:nvPr/>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1957A3F-787B-4C60-A57B-05C19592D5A0}"/>
              </a:ext>
            </a:extLst>
          </p:cNvPr>
          <p:cNvGrpSpPr/>
          <p:nvPr/>
        </p:nvGrpSpPr>
        <p:grpSpPr>
          <a:xfrm>
            <a:off x="-40644" y="291518"/>
            <a:ext cx="5143580" cy="1165356"/>
            <a:chOff x="5721912" y="2696133"/>
            <a:chExt cx="5143580" cy="1165356"/>
          </a:xfrm>
        </p:grpSpPr>
        <p:sp>
          <p:nvSpPr>
            <p:cNvPr id="5" name="Rectangle: Rounded Corners 4">
              <a:extLst>
                <a:ext uri="{FF2B5EF4-FFF2-40B4-BE49-F238E27FC236}">
                  <a16:creationId xmlns:a16="http://schemas.microsoft.com/office/drawing/2014/main" id="{D39C1C1D-B7BD-4873-8260-A8FF93FCC6D4}"/>
                </a:ext>
              </a:extLst>
            </p:cNvPr>
            <p:cNvSpPr/>
            <p:nvPr/>
          </p:nvSpPr>
          <p:spPr>
            <a:xfrm>
              <a:off x="6692326" y="2696133"/>
              <a:ext cx="4173166"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 Khám phá thành phố</a:t>
              </a:r>
            </a:p>
          </p:txBody>
        </p:sp>
        <p:grpSp>
          <p:nvGrpSpPr>
            <p:cNvPr id="6" name="Group 5">
              <a:extLst>
                <a:ext uri="{FF2B5EF4-FFF2-40B4-BE49-F238E27FC236}">
                  <a16:creationId xmlns:a16="http://schemas.microsoft.com/office/drawing/2014/main" id="{49E6C3C6-47C1-41DF-AE47-F561C098E01D}"/>
                </a:ext>
              </a:extLst>
            </p:cNvPr>
            <p:cNvGrpSpPr/>
            <p:nvPr/>
          </p:nvGrpSpPr>
          <p:grpSpPr>
            <a:xfrm>
              <a:off x="5721912" y="2839600"/>
              <a:ext cx="900483" cy="817122"/>
              <a:chOff x="5985354" y="1070044"/>
              <a:chExt cx="1138137" cy="1056550"/>
            </a:xfrm>
          </p:grpSpPr>
          <p:sp>
            <p:nvSpPr>
              <p:cNvPr id="7" name="Rectangle 6">
                <a:extLst>
                  <a:ext uri="{FF2B5EF4-FFF2-40B4-BE49-F238E27FC236}">
                    <a16:creationId xmlns:a16="http://schemas.microsoft.com/office/drawing/2014/main" id="{CB4054BD-05CF-4B47-BC1A-BDAE3CA316C4}"/>
                  </a:ext>
                </a:extLst>
              </p:cNvPr>
              <p:cNvSpPr/>
              <p:nvPr/>
            </p:nvSpPr>
            <p:spPr>
              <a:xfrm>
                <a:off x="5985354" y="1070044"/>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Bent 7">
                <a:extLst>
                  <a:ext uri="{FF2B5EF4-FFF2-40B4-BE49-F238E27FC236}">
                    <a16:creationId xmlns:a16="http://schemas.microsoft.com/office/drawing/2014/main" id="{1613A203-E8C1-4911-BC2F-7DD5F8C79168}"/>
                  </a:ext>
                </a:extLst>
              </p:cNvPr>
              <p:cNvSpPr/>
              <p:nvPr/>
            </p:nvSpPr>
            <p:spPr>
              <a:xfrm flipH="1">
                <a:off x="6258166" y="1268756"/>
                <a:ext cx="680901" cy="616320"/>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9" name="Rectangle 8">
            <a:extLst>
              <a:ext uri="{FF2B5EF4-FFF2-40B4-BE49-F238E27FC236}">
                <a16:creationId xmlns:a16="http://schemas.microsoft.com/office/drawing/2014/main" id="{E52F308F-FB60-4231-9C27-E9DA7EBDBF6E}"/>
              </a:ext>
            </a:extLst>
          </p:cNvPr>
          <p:cNvSpPr/>
          <p:nvPr/>
        </p:nvSpPr>
        <p:spPr>
          <a:xfrm>
            <a:off x="5672667" y="384958"/>
            <a:ext cx="5963334" cy="1165356"/>
          </a:xfrm>
          <a:prstGeom prst="rect">
            <a:avLst/>
          </a:prstGeom>
          <a:solidFill>
            <a:schemeClr val="accent5">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B050"/>
                </a:solidFill>
                <a:latin typeface="#1Li-N5 Lobster" panose="02000506000000020003" pitchFamily="2" charset="0"/>
              </a:rPr>
              <a:t>Hãy tìm các loại xe có chở các dụng cụ, máy móc sử dụng năng lượng điện</a:t>
            </a:r>
          </a:p>
        </p:txBody>
      </p:sp>
      <p:grpSp>
        <p:nvGrpSpPr>
          <p:cNvPr id="31" name="Group 30">
            <a:extLst>
              <a:ext uri="{FF2B5EF4-FFF2-40B4-BE49-F238E27FC236}">
                <a16:creationId xmlns:a16="http://schemas.microsoft.com/office/drawing/2014/main" id="{BBB91189-64E8-45E2-8896-5FCC539FB98B}"/>
              </a:ext>
            </a:extLst>
          </p:cNvPr>
          <p:cNvGrpSpPr/>
          <p:nvPr/>
        </p:nvGrpSpPr>
        <p:grpSpPr>
          <a:xfrm>
            <a:off x="966193" y="1911548"/>
            <a:ext cx="2617903" cy="1933522"/>
            <a:chOff x="1439694" y="4418640"/>
            <a:chExt cx="2617903" cy="1933522"/>
          </a:xfrm>
        </p:grpSpPr>
        <p:sp>
          <p:nvSpPr>
            <p:cNvPr id="30" name="Rectangle 29">
              <a:extLst>
                <a:ext uri="{FF2B5EF4-FFF2-40B4-BE49-F238E27FC236}">
                  <a16:creationId xmlns:a16="http://schemas.microsoft.com/office/drawing/2014/main" id="{79C01E34-AA6E-4450-8D54-7AE4D95C1C21}"/>
                </a:ext>
              </a:extLst>
            </p:cNvPr>
            <p:cNvSpPr/>
            <p:nvPr/>
          </p:nvSpPr>
          <p:spPr>
            <a:xfrm>
              <a:off x="1439694" y="5439795"/>
              <a:ext cx="2617903" cy="912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Bàn ủi</a:t>
              </a:r>
            </a:p>
          </p:txBody>
        </p:sp>
        <p:pic>
          <p:nvPicPr>
            <p:cNvPr id="19" name="Picture 18">
              <a:extLst>
                <a:ext uri="{FF2B5EF4-FFF2-40B4-BE49-F238E27FC236}">
                  <a16:creationId xmlns:a16="http://schemas.microsoft.com/office/drawing/2014/main" id="{9D0C88D7-8A83-4F7B-BB97-0426620F983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35684" y="4418640"/>
              <a:ext cx="2521913" cy="1285681"/>
            </a:xfrm>
            <a:prstGeom prst="rect">
              <a:avLst/>
            </a:prstGeom>
          </p:spPr>
        </p:pic>
      </p:grpSp>
      <p:grpSp>
        <p:nvGrpSpPr>
          <p:cNvPr id="33" name="Group 32">
            <a:extLst>
              <a:ext uri="{FF2B5EF4-FFF2-40B4-BE49-F238E27FC236}">
                <a16:creationId xmlns:a16="http://schemas.microsoft.com/office/drawing/2014/main" id="{CB82764F-711B-4A8D-A9C6-1FCA2FCDD88F}"/>
              </a:ext>
            </a:extLst>
          </p:cNvPr>
          <p:cNvGrpSpPr/>
          <p:nvPr/>
        </p:nvGrpSpPr>
        <p:grpSpPr>
          <a:xfrm>
            <a:off x="4479845" y="2040017"/>
            <a:ext cx="2804403" cy="1850078"/>
            <a:chOff x="3626951" y="3699396"/>
            <a:chExt cx="2804403" cy="1850078"/>
          </a:xfrm>
        </p:grpSpPr>
        <p:sp>
          <p:nvSpPr>
            <p:cNvPr id="32" name="Rectangle 31">
              <a:extLst>
                <a:ext uri="{FF2B5EF4-FFF2-40B4-BE49-F238E27FC236}">
                  <a16:creationId xmlns:a16="http://schemas.microsoft.com/office/drawing/2014/main" id="{9DCB4B58-7904-4BE5-9336-9FBA612B8553}"/>
                </a:ext>
              </a:extLst>
            </p:cNvPr>
            <p:cNvSpPr/>
            <p:nvPr/>
          </p:nvSpPr>
          <p:spPr>
            <a:xfrm>
              <a:off x="3640988" y="4637107"/>
              <a:ext cx="2617903" cy="912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Tủ lạnh</a:t>
              </a:r>
            </a:p>
          </p:txBody>
        </p:sp>
        <p:pic>
          <p:nvPicPr>
            <p:cNvPr id="29" name="Picture 28">
              <a:extLst>
                <a:ext uri="{FF2B5EF4-FFF2-40B4-BE49-F238E27FC236}">
                  <a16:creationId xmlns:a16="http://schemas.microsoft.com/office/drawing/2014/main" id="{2020DF4C-94A6-4B2F-BABB-B157A3835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6951" y="3699396"/>
              <a:ext cx="2804403" cy="1127858"/>
            </a:xfrm>
            <a:prstGeom prst="rect">
              <a:avLst/>
            </a:prstGeom>
          </p:spPr>
        </p:pic>
      </p:grpSp>
      <p:grpSp>
        <p:nvGrpSpPr>
          <p:cNvPr id="36" name="Group 35">
            <a:extLst>
              <a:ext uri="{FF2B5EF4-FFF2-40B4-BE49-F238E27FC236}">
                <a16:creationId xmlns:a16="http://schemas.microsoft.com/office/drawing/2014/main" id="{A5D42792-0382-4544-BD06-FC12E4CFA805}"/>
              </a:ext>
            </a:extLst>
          </p:cNvPr>
          <p:cNvGrpSpPr/>
          <p:nvPr/>
        </p:nvGrpSpPr>
        <p:grpSpPr>
          <a:xfrm>
            <a:off x="966192" y="4577560"/>
            <a:ext cx="2617903" cy="1703417"/>
            <a:chOff x="3478097" y="3982746"/>
            <a:chExt cx="2617903" cy="1703417"/>
          </a:xfrm>
        </p:grpSpPr>
        <p:sp>
          <p:nvSpPr>
            <p:cNvPr id="34" name="Rectangle 33">
              <a:extLst>
                <a:ext uri="{FF2B5EF4-FFF2-40B4-BE49-F238E27FC236}">
                  <a16:creationId xmlns:a16="http://schemas.microsoft.com/office/drawing/2014/main" id="{B9F55472-B862-4BB4-8B4E-4474BED8AC5D}"/>
                </a:ext>
              </a:extLst>
            </p:cNvPr>
            <p:cNvSpPr/>
            <p:nvPr/>
          </p:nvSpPr>
          <p:spPr>
            <a:xfrm>
              <a:off x="3478097" y="4773796"/>
              <a:ext cx="2617903" cy="912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Xe đạp</a:t>
              </a:r>
            </a:p>
          </p:txBody>
        </p:sp>
        <p:pic>
          <p:nvPicPr>
            <p:cNvPr id="23" name="Picture 22">
              <a:extLst>
                <a:ext uri="{FF2B5EF4-FFF2-40B4-BE49-F238E27FC236}">
                  <a16:creationId xmlns:a16="http://schemas.microsoft.com/office/drawing/2014/main" id="{E8D3C61B-223E-48F6-BD4F-762B945EAA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6405" y="3982746"/>
              <a:ext cx="2141286" cy="1068215"/>
            </a:xfrm>
            <a:prstGeom prst="rect">
              <a:avLst/>
            </a:prstGeom>
          </p:spPr>
        </p:pic>
      </p:grpSp>
      <p:grpSp>
        <p:nvGrpSpPr>
          <p:cNvPr id="37" name="Group 36">
            <a:extLst>
              <a:ext uri="{FF2B5EF4-FFF2-40B4-BE49-F238E27FC236}">
                <a16:creationId xmlns:a16="http://schemas.microsoft.com/office/drawing/2014/main" id="{5A314DA5-C1CA-4747-84A0-529692EE1127}"/>
              </a:ext>
            </a:extLst>
          </p:cNvPr>
          <p:cNvGrpSpPr/>
          <p:nvPr/>
        </p:nvGrpSpPr>
        <p:grpSpPr>
          <a:xfrm>
            <a:off x="4153074" y="4250748"/>
            <a:ext cx="3450635" cy="2135176"/>
            <a:chOff x="5149543" y="4963899"/>
            <a:chExt cx="3450635" cy="2135176"/>
          </a:xfrm>
        </p:grpSpPr>
        <p:sp>
          <p:nvSpPr>
            <p:cNvPr id="35" name="Rectangle 34">
              <a:extLst>
                <a:ext uri="{FF2B5EF4-FFF2-40B4-BE49-F238E27FC236}">
                  <a16:creationId xmlns:a16="http://schemas.microsoft.com/office/drawing/2014/main" id="{BD0CB3B1-93C3-417A-89C8-5C4252528007}"/>
                </a:ext>
              </a:extLst>
            </p:cNvPr>
            <p:cNvSpPr/>
            <p:nvPr/>
          </p:nvSpPr>
          <p:spPr>
            <a:xfrm>
              <a:off x="5594026" y="6355787"/>
              <a:ext cx="2617903" cy="7432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Con diều</a:t>
              </a:r>
            </a:p>
          </p:txBody>
        </p:sp>
        <p:pic>
          <p:nvPicPr>
            <p:cNvPr id="25" name="Picture 24">
              <a:extLst>
                <a:ext uri="{FF2B5EF4-FFF2-40B4-BE49-F238E27FC236}">
                  <a16:creationId xmlns:a16="http://schemas.microsoft.com/office/drawing/2014/main" id="{A1DEBD29-9477-4C82-B517-417AE05A98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9543" y="4963899"/>
              <a:ext cx="3450635" cy="1536325"/>
            </a:xfrm>
            <a:prstGeom prst="rect">
              <a:avLst/>
            </a:prstGeom>
          </p:spPr>
        </p:pic>
      </p:grpSp>
      <p:grpSp>
        <p:nvGrpSpPr>
          <p:cNvPr id="39" name="Group 38">
            <a:extLst>
              <a:ext uri="{FF2B5EF4-FFF2-40B4-BE49-F238E27FC236}">
                <a16:creationId xmlns:a16="http://schemas.microsoft.com/office/drawing/2014/main" id="{3762945C-5C69-4C67-AA00-A97D0CBCD52D}"/>
              </a:ext>
            </a:extLst>
          </p:cNvPr>
          <p:cNvGrpSpPr/>
          <p:nvPr/>
        </p:nvGrpSpPr>
        <p:grpSpPr>
          <a:xfrm>
            <a:off x="7944517" y="2021330"/>
            <a:ext cx="2780017" cy="1923882"/>
            <a:chOff x="7989523" y="2294502"/>
            <a:chExt cx="2780017" cy="1923882"/>
          </a:xfrm>
        </p:grpSpPr>
        <p:sp>
          <p:nvSpPr>
            <p:cNvPr id="38" name="Rectangle 37">
              <a:extLst>
                <a:ext uri="{FF2B5EF4-FFF2-40B4-BE49-F238E27FC236}">
                  <a16:creationId xmlns:a16="http://schemas.microsoft.com/office/drawing/2014/main" id="{730DA541-9A73-4E4D-9C12-C1A19C37A96A}"/>
                </a:ext>
              </a:extLst>
            </p:cNvPr>
            <p:cNvSpPr/>
            <p:nvPr/>
          </p:nvSpPr>
          <p:spPr>
            <a:xfrm>
              <a:off x="8070581" y="3306017"/>
              <a:ext cx="2617903" cy="912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Điện thoại</a:t>
              </a:r>
            </a:p>
          </p:txBody>
        </p:sp>
        <p:pic>
          <p:nvPicPr>
            <p:cNvPr id="27" name="Picture 26">
              <a:extLst>
                <a:ext uri="{FF2B5EF4-FFF2-40B4-BE49-F238E27FC236}">
                  <a16:creationId xmlns:a16="http://schemas.microsoft.com/office/drawing/2014/main" id="{B07F72F6-A71B-4957-AE0A-8B447DE45C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9523" y="2294502"/>
              <a:ext cx="2780017" cy="1152244"/>
            </a:xfrm>
            <a:prstGeom prst="rect">
              <a:avLst/>
            </a:prstGeom>
          </p:spPr>
        </p:pic>
      </p:grpSp>
      <p:grpSp>
        <p:nvGrpSpPr>
          <p:cNvPr id="41" name="Group 40">
            <a:extLst>
              <a:ext uri="{FF2B5EF4-FFF2-40B4-BE49-F238E27FC236}">
                <a16:creationId xmlns:a16="http://schemas.microsoft.com/office/drawing/2014/main" id="{88C5F7A0-8E02-4D52-9F91-C072525BD71D}"/>
              </a:ext>
            </a:extLst>
          </p:cNvPr>
          <p:cNvGrpSpPr/>
          <p:nvPr/>
        </p:nvGrpSpPr>
        <p:grpSpPr>
          <a:xfrm>
            <a:off x="7842018" y="4252789"/>
            <a:ext cx="2617903" cy="1977914"/>
            <a:chOff x="7923074" y="4221052"/>
            <a:chExt cx="2617903" cy="1977914"/>
          </a:xfrm>
        </p:grpSpPr>
        <p:sp>
          <p:nvSpPr>
            <p:cNvPr id="40" name="Rectangle 39">
              <a:extLst>
                <a:ext uri="{FF2B5EF4-FFF2-40B4-BE49-F238E27FC236}">
                  <a16:creationId xmlns:a16="http://schemas.microsoft.com/office/drawing/2014/main" id="{32A6B252-B859-43C3-A501-5D484D31A4A3}"/>
                </a:ext>
              </a:extLst>
            </p:cNvPr>
            <p:cNvSpPr/>
            <p:nvPr/>
          </p:nvSpPr>
          <p:spPr>
            <a:xfrm>
              <a:off x="7923074" y="5286599"/>
              <a:ext cx="2617903" cy="912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Máy lạnh</a:t>
              </a:r>
            </a:p>
          </p:txBody>
        </p:sp>
        <p:pic>
          <p:nvPicPr>
            <p:cNvPr id="13" name="Picture 12">
              <a:extLst>
                <a:ext uri="{FF2B5EF4-FFF2-40B4-BE49-F238E27FC236}">
                  <a16:creationId xmlns:a16="http://schemas.microsoft.com/office/drawing/2014/main" id="{6E1B280C-0D7B-4FB5-A826-7F29933F4E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6740" y="4221052"/>
              <a:ext cx="1246345" cy="1256355"/>
            </a:xfrm>
            <a:prstGeom prst="rect">
              <a:avLst/>
            </a:prstGeom>
          </p:spPr>
        </p:pic>
      </p:grpSp>
    </p:spTree>
    <p:extLst>
      <p:ext uri="{BB962C8B-B14F-4D97-AF65-F5344CB8AC3E}">
        <p14:creationId xmlns:p14="http://schemas.microsoft.com/office/powerpoint/2010/main" val="189891911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Vertic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arn(inVertical)">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inVertical)">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barn(inVertical)">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594</TotalTime>
  <Words>378</Words>
  <Application>Microsoft Office PowerPoint</Application>
  <PresentationFormat>Widescreen</PresentationFormat>
  <Paragraphs>62</Paragraphs>
  <Slides>13</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UTM Aristote</vt:lpstr>
      <vt:lpstr>#9Slide07 IcielBaliho Script</vt:lpstr>
      <vt:lpstr>Pattaya</vt:lpstr>
      <vt:lpstr>Calibri Light</vt:lpstr>
      <vt:lpstr>#1Li-N5 Lobster</vt:lpstr>
      <vt:lpstr>Calibri</vt:lpstr>
      <vt:lpstr>iCiel Cadena</vt:lpstr>
      <vt:lpstr>#9Slide07 SVNZiclets</vt:lpstr>
      <vt:lpstr>Arial</vt:lpstr>
      <vt:lpstr>#1Li-N6 Deepika Sketch</vt:lpstr>
      <vt:lpstr>#9Slide07 IcielKoni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17</cp:revision>
  <dcterms:created xsi:type="dcterms:W3CDTF">2022-01-23T01:29:46Z</dcterms:created>
  <dcterms:modified xsi:type="dcterms:W3CDTF">2024-03-23T15:15:25Z</dcterms:modified>
</cp:coreProperties>
</file>