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9876B-CCB9-400F-9CA6-EE6B41D7D4D5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33475-AAD8-46E6-8AB6-4D956E798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27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909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242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538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5278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9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247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AB36-A3DF-4D4C-85C1-EFE3D8782129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3E16-82CB-464E-A91F-C4D32281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12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AB36-A3DF-4D4C-85C1-EFE3D8782129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3E16-82CB-464E-A91F-C4D32281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3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AB36-A3DF-4D4C-85C1-EFE3D8782129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3E16-82CB-464E-A91F-C4D32281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21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9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3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7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5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9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9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9" y="5615027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7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3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59029760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044641"/>
      </p:ext>
    </p:extLst>
  </p:cSld>
  <p:clrMapOvr>
    <a:masterClrMapping/>
  </p:clrMapOvr>
  <p:transition spd="slow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AB36-A3DF-4D4C-85C1-EFE3D8782129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3E16-82CB-464E-A91F-C4D32281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6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AB36-A3DF-4D4C-85C1-EFE3D8782129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3E16-82CB-464E-A91F-C4D32281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AB36-A3DF-4D4C-85C1-EFE3D8782129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3E16-82CB-464E-A91F-C4D32281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88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AB36-A3DF-4D4C-85C1-EFE3D8782129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3E16-82CB-464E-A91F-C4D32281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5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AB36-A3DF-4D4C-85C1-EFE3D8782129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3E16-82CB-464E-A91F-C4D32281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4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AB36-A3DF-4D4C-85C1-EFE3D8782129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3E16-82CB-464E-A91F-C4D32281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2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AB36-A3DF-4D4C-85C1-EFE3D8782129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3E16-82CB-464E-A91F-C4D32281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2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AB36-A3DF-4D4C-85C1-EFE3D8782129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3E16-82CB-464E-A91F-C4D32281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0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CAB36-A3DF-4D4C-85C1-EFE3D8782129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E3E16-82CB-464E-A91F-C4D32281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6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7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09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8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2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29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5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00301" y="5431464"/>
            <a:ext cx="2723823" cy="522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altLang="zh-CN" sz="1865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186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viên</a:t>
            </a:r>
            <a:r>
              <a:rPr lang="en-US" altLang="zh-CN" sz="1865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altLang="zh-CN" sz="1865" b="1" kern="0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Trần</a:t>
            </a:r>
            <a:r>
              <a:rPr lang="en-US" altLang="zh-CN" sz="1865" b="1" kern="0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1865" b="1" kern="0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Thị</a:t>
            </a:r>
            <a:r>
              <a:rPr lang="en-US" altLang="zh-CN" sz="1865" b="1" kern="0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1865" b="1" kern="0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Hoa</a:t>
            </a:r>
            <a:endParaRPr lang="zh-CN" altLang="zh-CN" sz="1465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751667" y="3685540"/>
            <a:ext cx="6141720" cy="91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mẹ vắng nhà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537287" y="2473113"/>
            <a:ext cx="27863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</a:p>
        </p:txBody>
      </p:sp>
    </p:spTree>
    <p:extLst>
      <p:ext uri="{BB962C8B-B14F-4D97-AF65-F5344CB8AC3E}">
        <p14:creationId xmlns:p14="http://schemas.microsoft.com/office/powerpoint/2010/main" val="12568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bldLvl="0" animBg="1"/>
      <p:bldP spid="92" grpId="0" bldLvl="0" animBg="1"/>
      <p:bldP spid="111" grpId="0" bldLvl="0" animBg="1"/>
      <p:bldP spid="112" grpId="0" bldLvl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425569" y="439687"/>
            <a:ext cx="11340861" cy="748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265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4265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</a:t>
            </a:r>
            <a:endParaRPr lang="zh-CN" altLang="en-US" sz="4265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-847" y="1489287"/>
            <a:ext cx="5158740" cy="107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35" b="1">
                <a:latin typeface="Times New Roman" panose="02020603050405020304" pitchFamily="18" charset="0"/>
                <a:cs typeface="Times New Roman" panose="02020603050405020304" pitchFamily="18" charset="0"/>
              </a:rPr>
              <a:t>a. Em thấy gì trong bức tranh?</a:t>
            </a:r>
          </a:p>
          <a:p>
            <a:pPr algn="just">
              <a:lnSpc>
                <a:spcPct val="150000"/>
              </a:lnSpc>
            </a:pPr>
            <a:r>
              <a:rPr lang="en-US" sz="2135" b="1">
                <a:latin typeface="Times New Roman" panose="02020603050405020304" pitchFamily="18" charset="0"/>
                <a:cs typeface="Times New Roman" panose="02020603050405020304" pitchFamily="18" charset="0"/>
              </a:rPr>
              <a:t>b. Theo em, bạn nhỏ nên làm gì? Vì sao?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540" y="640927"/>
            <a:ext cx="6414347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7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6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757333" y="3166533"/>
            <a:ext cx="309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n-US" sz="2400">
              <a:sym typeface="Wingdings" panose="05000000000000000000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8840" y="378460"/>
            <a:ext cx="1000760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Trong khu rừng nọ có đàn dê con sống cùng mẹ. Một hôm trước khi đi kiếm cỏ, dê mẹ dặn con.</a:t>
            </a: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Ai đến gọi cửa các con đừng mở nhé. Chỉ mở cửa khi nghe tiếng mẹ.</a:t>
            </a: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Một con sói nấp gần đó. Đợi dê mẹ đi xa, nó gõ cửa và giả giọng dê mẹ.</a:t>
            </a: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Nhớ lời mẹ, đàn dê con nói:</a:t>
            </a: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Không phải giọng mẹ, không mở. Sói đành bỏ đi.</a:t>
            </a: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Một lúc sau dê mẹ về. Nghe đúng tiếng mẹ, đàn dê con ra mở cửa và tíu tít khoe.</a:t>
            </a: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Lúc mẹ vắng nhà, có tiếng gọi cửa, nhưng không phải giọng của mẹ nên chúng con không mở. </a:t>
            </a: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Dê mẹ xoa đầu đàn con.</a:t>
            </a: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Các con ngoan lắm!</a:t>
            </a:r>
          </a:p>
        </p:txBody>
      </p:sp>
    </p:spTree>
    <p:extLst>
      <p:ext uri="{BB962C8B-B14F-4D97-AF65-F5344CB8AC3E}">
        <p14:creationId xmlns:p14="http://schemas.microsoft.com/office/powerpoint/2010/main" val="317129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8" y="1555940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9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984673" y="625687"/>
            <a:ext cx="95148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a. Dê mẹ dặn dê con chỉ được mở cửa khi nào?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527213" y="1186180"/>
            <a:ext cx="559731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Khi nghe thấy tiếng mẹ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058333" y="2049780"/>
            <a:ext cx="1006094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/>
              <a:t>b. Sói làm gì khi dê mẹ vừa đi xa?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578100" y="2682240"/>
            <a:ext cx="598593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Gõ cửa và giả giọng dê mẹ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154853" y="3544993"/>
            <a:ext cx="1006094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/>
              <a:t>c. Nghe chuyện, dê mẹ đã nói gì với đàn con?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673773" y="4384887"/>
            <a:ext cx="598593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Khen các con ngoan lắm</a:t>
            </a:r>
          </a:p>
        </p:txBody>
      </p:sp>
    </p:spTree>
    <p:extLst>
      <p:ext uri="{BB962C8B-B14F-4D97-AF65-F5344CB8AC3E}">
        <p14:creationId xmlns:p14="http://schemas.microsoft.com/office/powerpoint/2010/main" val="7283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8" grpId="1"/>
      <p:bldP spid="9" grpId="0"/>
      <p:bldP spid="9" grpId="1"/>
      <p:bldP spid="3" grpId="0"/>
      <p:bldP spid="3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61;p28"/>
          <p:cNvSpPr txBox="1"/>
          <p:nvPr/>
        </p:nvSpPr>
        <p:spPr>
          <a:xfrm>
            <a:off x="770467" y="1103207"/>
            <a:ext cx="5826760" cy="206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 vào vở câu hỏi b ở mục 3</a:t>
            </a:r>
            <a:endParaRPr lang="en-US" sz="8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24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6267"/>
            <a:ext cx="10515600" cy="36449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265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Khi ở nhà một mình, em không được (....) cho người lạ?</a:t>
            </a:r>
          </a:p>
          <a:p>
            <a:pPr marL="0" indent="0" algn="ctr">
              <a:buNone/>
            </a:pPr>
            <a:endParaRPr lang="en-US" sz="4265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033" y="317500"/>
            <a:ext cx="6156960" cy="113284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Hoàn thiện câu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578947" y="4668520"/>
            <a:ext cx="815170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/>
              <a:t>Mời                       Mở cửa                        Nghe lời</a:t>
            </a:r>
          </a:p>
        </p:txBody>
      </p:sp>
      <p:sp>
        <p:nvSpPr>
          <p:cNvPr id="5" name="Oval 4"/>
          <p:cNvSpPr/>
          <p:nvPr/>
        </p:nvSpPr>
        <p:spPr>
          <a:xfrm>
            <a:off x="4538133" y="4533053"/>
            <a:ext cx="2420620" cy="803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5" b="1"/>
              <a:t>Mở cửa</a:t>
            </a:r>
          </a:p>
        </p:txBody>
      </p:sp>
    </p:spTree>
    <p:extLst>
      <p:ext uri="{BB962C8B-B14F-4D97-AF65-F5344CB8AC3E}">
        <p14:creationId xmlns:p14="http://schemas.microsoft.com/office/powerpoint/2010/main" val="87550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 bldLvl="0" animBg="1"/>
      <p:bldP spid="8" grpId="1" animBg="1"/>
      <p:bldP spid="4" grpId="0"/>
      <p:bldP spid="4" grpId="1"/>
      <p:bldP spid="5" grpId="0" bldLvl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1016000" y="862013"/>
            <a:ext cx="1097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4" tIns="45718" rIns="91314" bIns="4571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882141" y="1981208"/>
            <a:ext cx="8199120" cy="2967991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91314" tIns="45718" rIns="91314" bIns="4571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32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32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49796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330</Words>
  <Application>Microsoft Office PowerPoint</Application>
  <PresentationFormat>Widescreen</PresentationFormat>
  <Paragraphs>39</Paragraphs>
  <Slides>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Microsoft YaHei</vt:lpstr>
      <vt:lpstr>SimSun</vt:lpstr>
      <vt:lpstr>Arial</vt:lpstr>
      <vt:lpstr>Arial-Rounded</vt:lpstr>
      <vt:lpstr>Calibri</vt:lpstr>
      <vt:lpstr>Calibri Light</vt:lpstr>
      <vt:lpstr>Chivo Light</vt:lpstr>
      <vt:lpstr>等线</vt:lpstr>
      <vt:lpstr>Times New Roman</vt:lpstr>
      <vt:lpstr>Wingdings</vt:lpstr>
      <vt:lpstr>思源黑体 CN Light</vt:lpstr>
      <vt:lpstr>方正准圆简体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2024-03-15T13:26:18Z</dcterms:created>
  <dcterms:modified xsi:type="dcterms:W3CDTF">2024-03-15T13:28:20Z</dcterms:modified>
</cp:coreProperties>
</file>