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90" r:id="rId4"/>
    <p:sldId id="291" r:id="rId5"/>
    <p:sldId id="292" r:id="rId6"/>
    <p:sldId id="279" r:id="rId7"/>
    <p:sldId id="280" r:id="rId8"/>
    <p:sldId id="281" r:id="rId9"/>
    <p:sldId id="284" r:id="rId10"/>
    <p:sldId id="285" r:id="rId11"/>
    <p:sldId id="286" r:id="rId12"/>
    <p:sldId id="287" r:id="rId13"/>
    <p:sldId id="288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834CC-951F-480C-A477-924AFE74E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181A4-F610-4D54-9D5C-2EF04EC98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57E4A-DCE0-4820-A666-5973F849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ACEC-82A9-48C1-BD18-7F965FC73A3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CD1B9-0F32-4A56-8B4B-3AF368B2C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29476-7079-45CB-88D1-5AEA33140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F46A-1813-435E-97E7-62D99923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0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3CF7D-F2CF-4673-B46D-38D57AEF8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E902DF-055B-48BA-9183-16E024661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547B0-968B-4F12-A1F0-B0B9E8DB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ACEC-82A9-48C1-BD18-7F965FC73A3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55D4D-C7D7-494B-BAB8-A4EF1C379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223AF-C58D-406E-9D43-310AE7CF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F46A-1813-435E-97E7-62D99923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10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53DBEA-58AA-4543-9119-D470E98D5A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49447A-3F42-4328-AC89-8E3448DDE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BF763-68EB-4B7E-B0E5-A2741752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ACEC-82A9-48C1-BD18-7F965FC73A3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057E6-7758-47E4-860F-495924897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45AB0-68AE-4362-9FE7-E73BD3AB6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F46A-1813-435E-97E7-62D99923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16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B352-CB89-47D2-A788-F48FB5346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2E85E-EC5A-406E-BD55-EDC063B46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09F2E-4CE8-4F78-83C7-455762F68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ACEC-82A9-48C1-BD18-7F965FC73A3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1167D-F020-47E3-99C7-6E3FF432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D56FE-AAEF-4AF7-9440-224F32C9D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F46A-1813-435E-97E7-62D99923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66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968E7-AF64-4EC7-BA41-7650C5E5F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A1923-FC65-46BD-962B-84D35D12C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C0889-E2BE-4E61-A999-DBAD34123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ACEC-82A9-48C1-BD18-7F965FC73A3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7D8BD-E123-43F1-BF85-560886E59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888C2-2055-4617-AD76-332A28414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F46A-1813-435E-97E7-62D99923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08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AA1B1-8004-4B61-9D46-101AE2F92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7918B-B1CE-4519-9B2C-A93081D1F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01442-32ED-48AE-AE3F-126167E35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104FF-44D4-4800-86FF-21834307B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ACEC-82A9-48C1-BD18-7F965FC73A3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ACED5-EC7E-46FE-BF8C-0FE3814A0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012C0-7E14-4CB1-A249-1D49CB5D0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F46A-1813-435E-97E7-62D99923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56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EEDF2-44ED-4C53-83EB-B9567DF4E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B8CDF-FB86-40E4-8F84-4F3C5565D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E2301C-5921-4D27-AA70-B71432F57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84E147-788F-42B8-8281-BA2D3FEC20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639780-4DBA-47E3-966A-717F285D30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86EF5F-B204-4BFD-8573-77EF45D20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ACEC-82A9-48C1-BD18-7F965FC73A3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0CFCC7-D9E7-4F46-B7D8-C7A8C37F4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ECE4B8-064F-4388-9EF6-D8CB7E4D6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F46A-1813-435E-97E7-62D99923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97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BDAFA-69D4-40E4-A046-266735CA9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EECB1-EC91-4CFD-9C17-E5A4CA8DB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ACEC-82A9-48C1-BD18-7F965FC73A3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9944B-208B-4F9A-B677-B2CD36571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D27FC-2B2F-4049-B9FD-FA2166F83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F46A-1813-435E-97E7-62D99923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6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811487-13AD-43B7-B5A0-946508B19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ACEC-82A9-48C1-BD18-7F965FC73A3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73DAB-BE66-4915-AB9E-2196315E5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9852E-3FAB-496F-BD7A-357C5C1B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F46A-1813-435E-97E7-62D99923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8A94-CB20-48E7-BF70-532C26924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2918C-C623-4350-B723-767B9DB6C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86AD2-1AA4-4449-B148-962C1C378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F054B-91A7-4D2A-B3B3-8F46A7097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ACEC-82A9-48C1-BD18-7F965FC73A3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20F07-3CC9-4252-A19F-D972A8882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9CD60-4408-48B0-B609-72AAADD67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F46A-1813-435E-97E7-62D99923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42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26CF-8820-469A-B03F-2AB900323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4E42F1-AA4B-4BC3-8678-08C37C9EB7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3EE9F-6FC1-4C6D-B518-4C1D8294F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DF8D1-8BEE-4F44-BA7D-D67F0001B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ACEC-82A9-48C1-BD18-7F965FC73A3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7307E-5719-40F7-90DD-FF16E0770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FBFBE-EA5E-4840-B800-BF96FD10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F46A-1813-435E-97E7-62D99923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7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E2D1A3-697D-4A7F-B624-C33EDE8B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B4B8B-CED5-43C6-9CAD-D3519BD10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DA247-DF70-4734-B14B-A88133A0E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5ACEC-82A9-48C1-BD18-7F965FC73A3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FA829-3A8D-4BF5-AEF0-D312199DA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24270-26D6-4E2C-B1F2-2B1707A78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3F46A-1813-435E-97E7-62D99923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8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EBD443-A157-4880-89E8-3B2DA222E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8261"/>
            <a:ext cx="11907629" cy="4295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E84558-CE92-4FC5-9C91-15CD94699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10484" cy="29239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158B6A-D6F3-442B-B357-66CECE028576}"/>
              </a:ext>
            </a:extLst>
          </p:cNvPr>
          <p:cNvSpPr/>
          <p:nvPr/>
        </p:nvSpPr>
        <p:spPr>
          <a:xfrm>
            <a:off x="0" y="2711302"/>
            <a:ext cx="414670" cy="318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2F2E63-A6D9-43BA-A5B2-6554813C2C94}"/>
              </a:ext>
            </a:extLst>
          </p:cNvPr>
          <p:cNvSpPr txBox="1"/>
          <p:nvPr/>
        </p:nvSpPr>
        <p:spPr>
          <a:xfrm>
            <a:off x="886046" y="2768669"/>
            <a:ext cx="329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CA9572-2A0A-451E-81EC-9D38AEC29CFE}"/>
              </a:ext>
            </a:extLst>
          </p:cNvPr>
          <p:cNvSpPr txBox="1"/>
          <p:nvPr/>
        </p:nvSpPr>
        <p:spPr>
          <a:xfrm>
            <a:off x="886047" y="629301"/>
            <a:ext cx="329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B631E9-09B9-47B3-965A-35A125A1BCBF}"/>
              </a:ext>
            </a:extLst>
          </p:cNvPr>
          <p:cNvSpPr txBox="1"/>
          <p:nvPr/>
        </p:nvSpPr>
        <p:spPr>
          <a:xfrm>
            <a:off x="896679" y="3846553"/>
            <a:ext cx="329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9729B0-3D8D-48DF-B36B-588F0C9D406E}"/>
              </a:ext>
            </a:extLst>
          </p:cNvPr>
          <p:cNvSpPr txBox="1"/>
          <p:nvPr/>
        </p:nvSpPr>
        <p:spPr>
          <a:xfrm>
            <a:off x="997687" y="4895511"/>
            <a:ext cx="329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72268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DFAB32-0499-41E3-9E32-CD8BE23CC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1456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5B3247-2692-454B-A46D-9CB7B2006760}"/>
              </a:ext>
            </a:extLst>
          </p:cNvPr>
          <p:cNvSpPr txBox="1"/>
          <p:nvPr/>
        </p:nvSpPr>
        <p:spPr>
          <a:xfrm>
            <a:off x="584791" y="2513782"/>
            <a:ext cx="11738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Hôm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nay Nam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bố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quê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BD9BED-AA38-420E-BA3E-CA5437322B60}"/>
              </a:ext>
            </a:extLst>
          </p:cNvPr>
          <p:cNvSpPr txBox="1"/>
          <p:nvPr/>
        </p:nvSpPr>
        <p:spPr>
          <a:xfrm>
            <a:off x="659219" y="4491437"/>
            <a:ext cx="11738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dặn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Nam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nhớ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đóng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cửa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cẩn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thận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670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E9EF0E-E0CB-48AE-896D-9A09C15DA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44"/>
            <a:ext cx="12191999" cy="66531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345777-D454-4360-BDE2-E38E6C9B63DC}"/>
              </a:ext>
            </a:extLst>
          </p:cNvPr>
          <p:cNvSpPr txBox="1"/>
          <p:nvPr/>
        </p:nvSpPr>
        <p:spPr>
          <a:xfrm>
            <a:off x="1892596" y="1152814"/>
            <a:ext cx="967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iên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0657CF-F517-4AF5-9256-C8E6E635D583}"/>
              </a:ext>
            </a:extLst>
          </p:cNvPr>
          <p:cNvSpPr txBox="1"/>
          <p:nvPr/>
        </p:nvSpPr>
        <p:spPr>
          <a:xfrm>
            <a:off x="3661144" y="2336572"/>
            <a:ext cx="967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iêm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F0C3B-D050-44B2-A227-C7FC70A05379}"/>
              </a:ext>
            </a:extLst>
          </p:cNvPr>
          <p:cNvSpPr txBox="1"/>
          <p:nvPr/>
        </p:nvSpPr>
        <p:spPr>
          <a:xfrm>
            <a:off x="8456428" y="2336572"/>
            <a:ext cx="967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iêt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7DCAF-2B9A-4135-A8E1-3B752D71AB5A}"/>
              </a:ext>
            </a:extLst>
          </p:cNvPr>
          <p:cNvSpPr txBox="1"/>
          <p:nvPr/>
        </p:nvSpPr>
        <p:spPr>
          <a:xfrm>
            <a:off x="8647815" y="3591214"/>
            <a:ext cx="1304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xám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9A753-ADB9-4D18-B4CE-EC26ADAE4670}"/>
              </a:ext>
            </a:extLst>
          </p:cNvPr>
          <p:cNvSpPr txBox="1"/>
          <p:nvPr/>
        </p:nvSpPr>
        <p:spPr>
          <a:xfrm>
            <a:off x="1839434" y="4558776"/>
            <a:ext cx="102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nổi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C2D7F-2E47-4526-B252-B0321A17CD62}"/>
              </a:ext>
            </a:extLst>
          </p:cNvPr>
          <p:cNvSpPr txBox="1"/>
          <p:nvPr/>
        </p:nvSpPr>
        <p:spPr>
          <a:xfrm>
            <a:off x="1407042" y="5007932"/>
            <a:ext cx="1655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suýt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32C1AF-DEFF-4D61-923A-D4C510371991}"/>
              </a:ext>
            </a:extLst>
          </p:cNvPr>
          <p:cNvSpPr txBox="1"/>
          <p:nvPr/>
        </p:nvSpPr>
        <p:spPr>
          <a:xfrm>
            <a:off x="8164033" y="5007932"/>
            <a:ext cx="967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ra</a:t>
            </a:r>
          </a:p>
        </p:txBody>
      </p:sp>
    </p:spTree>
    <p:extLst>
      <p:ext uri="{BB962C8B-B14F-4D97-AF65-F5344CB8AC3E}">
        <p14:creationId xmlns:p14="http://schemas.microsoft.com/office/powerpoint/2010/main" val="126566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89DE3-7CA5-4EB9-91E2-6F0F20189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24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71453-A9EB-498C-A69F-6BFA5CB7E4C7}"/>
              </a:ext>
            </a:extLst>
          </p:cNvPr>
          <p:cNvSpPr txBox="1"/>
          <p:nvPr/>
        </p:nvSpPr>
        <p:spPr>
          <a:xfrm>
            <a:off x="949841" y="6024772"/>
            <a:ext cx="1061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gái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vứt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chai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nhựa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thùng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rác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926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F8ACCD-63CC-4272-911E-07DB0AE58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4668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2D786E-CEEC-45ED-9F16-619F5DEDD81C}"/>
              </a:ext>
            </a:extLst>
          </p:cNvPr>
          <p:cNvSpPr txBox="1"/>
          <p:nvPr/>
        </p:nvSpPr>
        <p:spPr>
          <a:xfrm>
            <a:off x="818707" y="2162907"/>
            <a:ext cx="8835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Dê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khen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đàn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0766D-1B4F-4DEC-B17E-439C59BD2632}"/>
              </a:ext>
            </a:extLst>
          </p:cNvPr>
          <p:cNvSpPr txBox="1"/>
          <p:nvPr/>
        </p:nvSpPr>
        <p:spPr>
          <a:xfrm>
            <a:off x="598967" y="5033700"/>
            <a:ext cx="11001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dê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xa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sói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625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E5955A-46EB-4FE6-B010-1F27D8B09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54" y="0"/>
            <a:ext cx="1138392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759C2D-5A9F-4722-8032-E08D19103847}"/>
              </a:ext>
            </a:extLst>
          </p:cNvPr>
          <p:cNvSpPr txBox="1"/>
          <p:nvPr/>
        </p:nvSpPr>
        <p:spPr>
          <a:xfrm>
            <a:off x="4369981" y="622824"/>
            <a:ext cx="2509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anose="020B0603050302020204" pitchFamily="34" charset="0"/>
              </a:rPr>
              <a:t>Chính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tả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C1691-F8D9-4BBA-BF09-D3390D66042F}"/>
              </a:ext>
            </a:extLst>
          </p:cNvPr>
          <p:cNvSpPr txBox="1"/>
          <p:nvPr/>
        </p:nvSpPr>
        <p:spPr>
          <a:xfrm>
            <a:off x="3483934" y="1339094"/>
            <a:ext cx="4281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anose="020B0603050302020204" pitchFamily="34" charset="0"/>
              </a:rPr>
              <a:t>Khi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mẹ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vắng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nhà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32EBD-1568-4C20-8048-A4D7CDE20168}"/>
              </a:ext>
            </a:extLst>
          </p:cNvPr>
          <p:cNvSpPr txBox="1"/>
          <p:nvPr/>
        </p:nvSpPr>
        <p:spPr>
          <a:xfrm>
            <a:off x="1924492" y="1756418"/>
            <a:ext cx="10267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HP001 4 hàng" panose="020B0603050302020204" pitchFamily="34" charset="0"/>
              </a:rPr>
              <a:t>Lúc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mẹ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đi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vắng</a:t>
            </a:r>
            <a:r>
              <a:rPr lang="en-US" sz="3600" b="1" dirty="0"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latin typeface="HP001 4 hàng" panose="020B0603050302020204" pitchFamily="34" charset="0"/>
              </a:rPr>
              <a:t>có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tiếng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gọi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cửa</a:t>
            </a:r>
            <a:r>
              <a:rPr lang="en-US" sz="3600" b="1" dirty="0"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latin typeface="HP001 4 hàng" panose="020B0603050302020204" pitchFamily="34" charset="0"/>
              </a:rPr>
              <a:t>nhưng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không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930CE-287C-4807-B03E-1AF8C0713117}"/>
              </a:ext>
            </a:extLst>
          </p:cNvPr>
          <p:cNvSpPr txBox="1"/>
          <p:nvPr/>
        </p:nvSpPr>
        <p:spPr>
          <a:xfrm>
            <a:off x="1134138" y="2490073"/>
            <a:ext cx="10267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HP001 4 hàng" panose="020B0603050302020204" pitchFamily="34" charset="0"/>
              </a:rPr>
              <a:t>phải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giọng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của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mẹ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nên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chúng</a:t>
            </a:r>
            <a:r>
              <a:rPr lang="en-US" sz="3600" b="1" dirty="0">
                <a:latin typeface="HP001 4 hàng" panose="020B0603050302020204" pitchFamily="34" charset="0"/>
              </a:rPr>
              <a:t> con </a:t>
            </a:r>
            <a:r>
              <a:rPr lang="en-US" sz="3600" b="1" dirty="0" err="1">
                <a:latin typeface="HP001 4 hàng" panose="020B0603050302020204" pitchFamily="34" charset="0"/>
              </a:rPr>
              <a:t>không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mở</a:t>
            </a:r>
            <a:r>
              <a:rPr lang="en-US" sz="3600" b="1" dirty="0"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C36567-B7FA-41A0-B580-866B97F6F3D5}"/>
              </a:ext>
            </a:extLst>
          </p:cNvPr>
          <p:cNvSpPr txBox="1"/>
          <p:nvPr/>
        </p:nvSpPr>
        <p:spPr>
          <a:xfrm>
            <a:off x="1348563" y="3173244"/>
            <a:ext cx="102675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HP001 4 hàng" panose="020B0603050302020204" pitchFamily="34" charset="0"/>
              </a:rPr>
              <a:t>   </a:t>
            </a:r>
            <a:r>
              <a:rPr lang="en-US" sz="3600" b="1" dirty="0" err="1">
                <a:latin typeface="HP001 4 hàng" panose="020B0603050302020204" pitchFamily="34" charset="0"/>
              </a:rPr>
              <a:t>Dê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mẹ</a:t>
            </a:r>
            <a:r>
              <a:rPr lang="en-US" sz="3600" b="1" dirty="0">
                <a:latin typeface="HP001 4 hàng" panose="020B0603050302020204" pitchFamily="34" charset="0"/>
              </a:rPr>
              <a:t> x</a:t>
            </a:r>
            <a:r>
              <a:rPr lang="el-GR" sz="3600" b="1" dirty="0">
                <a:latin typeface="HP001 4 hàng" panose="020B0603050302020204" pitchFamily="34" charset="0"/>
              </a:rPr>
              <a:t>φ</a:t>
            </a:r>
            <a:r>
              <a:rPr lang="en-US" sz="3600" b="1" dirty="0">
                <a:latin typeface="HP001 4 hàng" panose="020B0603050302020204" pitchFamily="34" charset="0"/>
              </a:rPr>
              <a:t>a </a:t>
            </a:r>
            <a:r>
              <a:rPr lang="en-US" sz="3600" b="1" dirty="0" err="1">
                <a:latin typeface="HP001 4 hàng" panose="020B0603050302020204" pitchFamily="34" charset="0"/>
              </a:rPr>
              <a:t>đầu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đàn</a:t>
            </a:r>
            <a:r>
              <a:rPr lang="en-US" sz="3600" b="1" dirty="0">
                <a:latin typeface="HP001 4 hàng" panose="020B0603050302020204" pitchFamily="34" charset="0"/>
              </a:rPr>
              <a:t> con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ED5D96-F6D7-4997-95E6-7BDCC5F18E9E}"/>
              </a:ext>
            </a:extLst>
          </p:cNvPr>
          <p:cNvSpPr txBox="1"/>
          <p:nvPr/>
        </p:nvSpPr>
        <p:spPr>
          <a:xfrm>
            <a:off x="1348563" y="3097072"/>
            <a:ext cx="102675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HP001 4 hàng" panose="020B0603050302020204" pitchFamily="34" charset="0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HP001 4 hàng" panose="020B0603050302020204" pitchFamily="34" charset="0"/>
              </a:rPr>
              <a:t> - </a:t>
            </a:r>
            <a:r>
              <a:rPr lang="en-US" sz="3600" b="1" dirty="0" err="1">
                <a:latin typeface="HP001 4 hàng" panose="020B0603050302020204" pitchFamily="34" charset="0"/>
              </a:rPr>
              <a:t>Các</a:t>
            </a:r>
            <a:r>
              <a:rPr lang="en-US" sz="3600" b="1" dirty="0">
                <a:latin typeface="HP001 4 hàng" panose="020B0603050302020204" pitchFamily="34" charset="0"/>
              </a:rPr>
              <a:t> con </a:t>
            </a:r>
            <a:r>
              <a:rPr lang="en-US" sz="3600" b="1" dirty="0" err="1">
                <a:latin typeface="HP001 4 hàng" panose="020B0603050302020204" pitchFamily="34" charset="0"/>
              </a:rPr>
              <a:t>ngoan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lắm</a:t>
            </a:r>
            <a:r>
              <a:rPr lang="en-US" sz="3600" b="1" dirty="0"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5030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B42E1E-3FB4-4FE2-AC36-A13951577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9" y="0"/>
            <a:ext cx="3996728" cy="872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5D846-2E98-469A-802F-C93614DFC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46" y="872176"/>
            <a:ext cx="5823909" cy="882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25A16E-AB7B-4625-9746-426C51FE8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12" y="2512232"/>
            <a:ext cx="5625117" cy="603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614043-6434-4DAF-A930-71BDCAD99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591" y="3999254"/>
            <a:ext cx="5625116" cy="8821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02942E-82B3-4967-A0DB-F363CB608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066" y="1913860"/>
            <a:ext cx="1999190" cy="499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62388C-297C-4EFF-BB93-3A468FC02D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9256" y="1883436"/>
            <a:ext cx="6230679" cy="4997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A86E36-09D8-4677-9233-6C5353BC47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0066" y="3171451"/>
            <a:ext cx="5625115" cy="528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6F4DC-E32C-46F8-AE76-E2451BED0A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5181" y="3210060"/>
            <a:ext cx="2009331" cy="54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46DDCB-EF51-41F2-AA8B-9FC2687AA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1210" y="4993272"/>
            <a:ext cx="7942790" cy="5295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flipH="1">
            <a:off x="9448797" y="1754372"/>
            <a:ext cx="397165" cy="659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8903854" y="3278919"/>
            <a:ext cx="364836" cy="409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0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25"/>
            <a:ext cx="9441849" cy="2115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41" y="2807855"/>
            <a:ext cx="12083449" cy="3158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A86E36-09D8-4677-9233-6C5353BC4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02" y="1455151"/>
            <a:ext cx="5760170" cy="528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66F4DC-E32C-46F8-AE76-E2451BED0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672" y="1455151"/>
            <a:ext cx="2009331" cy="54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0296" y="4132661"/>
            <a:ext cx="1571844" cy="4953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7DD260-C34F-4362-92AB-2FEA40E98BF8}"/>
              </a:ext>
            </a:extLst>
          </p:cNvPr>
          <p:cNvSpPr/>
          <p:nvPr/>
        </p:nvSpPr>
        <p:spPr>
          <a:xfrm>
            <a:off x="8569841" y="1550062"/>
            <a:ext cx="606056" cy="395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5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10069 L 0.04987 0.06597 C 0.06028 0.0581 0.07591 0.05393 0.09232 0.05393 C 0.11093 0.05393 0.12591 0.0581 0.13633 0.06597 L 0.18633 0.10069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10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7C302B-28C5-41A9-861D-7453C7954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17" y="0"/>
            <a:ext cx="8878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14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-64654"/>
            <a:ext cx="7638473" cy="692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77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L Tập viết lớp 2">
            <a:hlinkClick r:id="" action="ppaction://media"/>
            <a:extLst>
              <a:ext uri="{FF2B5EF4-FFF2-40B4-BE49-F238E27FC236}">
                <a16:creationId xmlns:a16="http://schemas.microsoft.com/office/drawing/2014/main" id="{7A20A353-BB40-4E56-9B6D-CF83674681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4"/>
            <a:ext cx="5899150" cy="3330575"/>
          </a:xfrm>
          <a:prstGeom prst="rect">
            <a:avLst/>
          </a:prstGeom>
        </p:spPr>
      </p:pic>
      <p:pic>
        <p:nvPicPr>
          <p:cNvPr id="3" name="HƯỚNG DẪN VIẾT CHỮ HOA L 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71CDE5DC-8D76-46D6-A6A3-A67CAC9617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97575" y="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2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FFBF68-DE5E-4E57-9C80-EEEF2937E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964" y="0"/>
            <a:ext cx="3153215" cy="2953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F921EF-F7F4-429F-91E6-9037088CA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1" y="295316"/>
            <a:ext cx="942754" cy="3851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C2C028-6C42-4F30-A3D4-0AA08EF3C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1" y="680484"/>
            <a:ext cx="11809229" cy="2923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E1294-1808-46FA-A44E-FFE8BA09F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02" y="3604437"/>
            <a:ext cx="2364847" cy="467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B99FE3-DC54-4B69-88BD-2D0C9E702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89606"/>
            <a:ext cx="12192000" cy="29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2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67DEA3-B8E2-4646-AE18-9DC1DD7A3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1FE02-7740-4CF3-A60A-8CF3505533DD}"/>
              </a:ext>
            </a:extLst>
          </p:cNvPr>
          <p:cNvSpPr txBox="1"/>
          <p:nvPr/>
        </p:nvSpPr>
        <p:spPr>
          <a:xfrm>
            <a:off x="340242" y="1297171"/>
            <a:ext cx="11738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dê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vừa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xa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sói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gõ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cửa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giả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giọng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dê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B0FEAA-2C57-42E9-AA50-DC9EDD12E3F3}"/>
              </a:ext>
            </a:extLst>
          </p:cNvPr>
          <p:cNvSpPr txBox="1"/>
          <p:nvPr/>
        </p:nvSpPr>
        <p:spPr>
          <a:xfrm>
            <a:off x="861237" y="4852944"/>
            <a:ext cx="11738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ư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ợc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mở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cửa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cho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9FDF7-3F95-49EC-BED4-F09C98877796}"/>
              </a:ext>
            </a:extLst>
          </p:cNvPr>
          <p:cNvSpPr txBox="1"/>
          <p:nvPr/>
        </p:nvSpPr>
        <p:spPr>
          <a:xfrm>
            <a:off x="0" y="5692916"/>
            <a:ext cx="11738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ư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ời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lạ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2871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C6774-4A53-4C77-A4C6-B7F8C3C3C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742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1B3283-C6BF-4331-9C7F-25059D4A06A8}"/>
              </a:ext>
            </a:extLst>
          </p:cNvPr>
          <p:cNvSpPr txBox="1"/>
          <p:nvPr/>
        </p:nvSpPr>
        <p:spPr>
          <a:xfrm>
            <a:off x="882503" y="886999"/>
            <a:ext cx="11738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Lúc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dê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sói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gọi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Đàn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dê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sói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63D6BA-F70E-4D00-AC52-6C4A21622D11}"/>
              </a:ext>
            </a:extLst>
          </p:cNvPr>
          <p:cNvSpPr txBox="1"/>
          <p:nvPr/>
        </p:nvSpPr>
        <p:spPr>
          <a:xfrm>
            <a:off x="0" y="1548164"/>
            <a:ext cx="11738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giả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1700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164</Words>
  <Application>Microsoft Office PowerPoint</Application>
  <PresentationFormat>Widescreen</PresentationFormat>
  <Paragraphs>28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Cong Duy</dc:creator>
  <cp:lastModifiedBy>THIEN KIM AN</cp:lastModifiedBy>
  <cp:revision>76</cp:revision>
  <dcterms:created xsi:type="dcterms:W3CDTF">2022-02-17T01:48:35Z</dcterms:created>
  <dcterms:modified xsi:type="dcterms:W3CDTF">2024-02-27T02:45:52Z</dcterms:modified>
</cp:coreProperties>
</file>