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7" r:id="rId3"/>
  </p:sldMasterIdLst>
  <p:notesMasterIdLst>
    <p:notesMasterId r:id="rId23"/>
  </p:notesMasterIdLst>
  <p:sldIdLst>
    <p:sldId id="2007577233" r:id="rId4"/>
    <p:sldId id="280" r:id="rId5"/>
    <p:sldId id="9513" r:id="rId6"/>
    <p:sldId id="9512" r:id="rId7"/>
    <p:sldId id="272" r:id="rId8"/>
    <p:sldId id="9474" r:id="rId9"/>
    <p:sldId id="9515" r:id="rId10"/>
    <p:sldId id="9516" r:id="rId11"/>
    <p:sldId id="9517" r:id="rId12"/>
    <p:sldId id="268" r:id="rId13"/>
    <p:sldId id="269" r:id="rId14"/>
    <p:sldId id="284" r:id="rId15"/>
    <p:sldId id="9518" r:id="rId16"/>
    <p:sldId id="9519" r:id="rId17"/>
    <p:sldId id="2007577232" r:id="rId18"/>
    <p:sldId id="9524" r:id="rId19"/>
    <p:sldId id="2638" r:id="rId20"/>
    <p:sldId id="271"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5" d="100"/>
          <a:sy n="85" d="100"/>
        </p:scale>
        <p:origin x="-144" y="-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00910-C279-4734-AEA7-8C46DBB432E8}" type="datetimeFigureOut">
              <a:rPr lang="en-US" smtClean="0"/>
              <a:t>05/03/2024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B4389-E712-4B21-A368-D0F259AB50EE}" type="slidenum">
              <a:rPr lang="en-US" smtClean="0"/>
              <a:t>‹#›</a:t>
            </a:fld>
            <a:endParaRPr lang="en-US"/>
          </a:p>
        </p:txBody>
      </p:sp>
    </p:spTree>
    <p:extLst>
      <p:ext uri="{BB962C8B-B14F-4D97-AF65-F5344CB8AC3E}">
        <p14:creationId xmlns:p14="http://schemas.microsoft.com/office/powerpoint/2010/main" val="181971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265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097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05/03/2024</a:t>
            </a:fld>
            <a:endParaRPr lang="en-US"/>
          </a:p>
        </p:txBody>
      </p:sp>
      <p:sp>
        <p:nvSpPr>
          <p:cNvPr id="5" name="Footer Placeholder 4">
            <a:extLst>
              <a:ext uri="{FF2B5EF4-FFF2-40B4-BE49-F238E27FC236}">
                <a16:creationId xmlns:a16="http://schemas.microsoft.com/office/drawing/2014/main" xmlns=""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692844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05/03/2024</a:t>
            </a:fld>
            <a:endParaRPr lang="en-US"/>
          </a:p>
        </p:txBody>
      </p:sp>
      <p:sp>
        <p:nvSpPr>
          <p:cNvPr id="5" name="Footer Placeholder 4">
            <a:extLst>
              <a:ext uri="{FF2B5EF4-FFF2-40B4-BE49-F238E27FC236}">
                <a16:creationId xmlns:a16="http://schemas.microsoft.com/office/drawing/2014/main" xmlns=""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85783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1270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6558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82158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1572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5463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69096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2515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9151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1027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05/03/2024</a:t>
            </a:fld>
            <a:endParaRPr lang="en-US"/>
          </a:p>
        </p:txBody>
      </p:sp>
      <p:sp>
        <p:nvSpPr>
          <p:cNvPr id="5" name="Footer Placeholder 4">
            <a:extLst>
              <a:ext uri="{FF2B5EF4-FFF2-40B4-BE49-F238E27FC236}">
                <a16:creationId xmlns:a16="http://schemas.microsoft.com/office/drawing/2014/main" xmlns=""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381737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71923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9906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2164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399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4150" indent="0" algn="ctr">
              <a:buNone/>
              <a:defRPr/>
            </a:lvl2pPr>
            <a:lvl3pPr marL="1088299" indent="0" algn="ctr">
              <a:buNone/>
              <a:defRPr/>
            </a:lvl3pPr>
            <a:lvl4pPr marL="1632450" indent="0" algn="ctr">
              <a:buNone/>
              <a:defRPr/>
            </a:lvl4pPr>
            <a:lvl5pPr marL="2176598" indent="0" algn="ctr">
              <a:buNone/>
              <a:defRPr/>
            </a:lvl5pPr>
            <a:lvl6pPr marL="2720749" indent="0" algn="ctr">
              <a:buNone/>
              <a:defRPr/>
            </a:lvl6pPr>
            <a:lvl7pPr marL="3264897" indent="0" algn="ctr">
              <a:buNone/>
              <a:defRPr/>
            </a:lvl7pPr>
            <a:lvl8pPr marL="3809047" indent="0" algn="ctr">
              <a:buNone/>
              <a:defRPr/>
            </a:lvl8pPr>
            <a:lvl9pPr marL="435319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840CB-7AE9-4E7C-9920-EDC27D67D5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5609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182705-8A55-4896-BC6F-D1E9DEF446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7494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7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400"/>
            </a:lvl1pPr>
            <a:lvl2pPr marL="544150" indent="0">
              <a:buNone/>
              <a:defRPr sz="2200"/>
            </a:lvl2pPr>
            <a:lvl3pPr marL="1088299" indent="0">
              <a:buNone/>
              <a:defRPr sz="1900"/>
            </a:lvl3pPr>
            <a:lvl4pPr marL="1632450" indent="0">
              <a:buNone/>
              <a:defRPr sz="1700"/>
            </a:lvl4pPr>
            <a:lvl5pPr marL="2176598" indent="0">
              <a:buNone/>
              <a:defRPr sz="1700"/>
            </a:lvl5pPr>
            <a:lvl6pPr marL="2720749" indent="0">
              <a:buNone/>
              <a:defRPr sz="1700"/>
            </a:lvl6pPr>
            <a:lvl7pPr marL="3264897" indent="0">
              <a:buNone/>
              <a:defRPr sz="1700"/>
            </a:lvl7pPr>
            <a:lvl8pPr marL="3809047" indent="0">
              <a:buNone/>
              <a:defRPr sz="1700"/>
            </a:lvl8pPr>
            <a:lvl9pPr marL="4353198" indent="0">
              <a:buNone/>
              <a:defRPr sz="17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297DBB-253E-4A2C-B457-F0CC8A0C0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3338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E7B64B-6F38-4E6F-8FB2-DCBEB6D19F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2202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3" y="1535114"/>
            <a:ext cx="5386917" cy="639762"/>
          </a:xfrm>
        </p:spPr>
        <p:txBody>
          <a:bodyPr anchor="b"/>
          <a:lstStyle>
            <a:lvl1pPr marL="0" indent="0">
              <a:buNone/>
              <a:defRPr sz="2900" b="1"/>
            </a:lvl1pPr>
            <a:lvl2pPr marL="544150" indent="0">
              <a:buNone/>
              <a:defRPr sz="2400" b="1"/>
            </a:lvl2pPr>
            <a:lvl3pPr marL="1088299" indent="0">
              <a:buNone/>
              <a:defRPr sz="2200" b="1"/>
            </a:lvl3pPr>
            <a:lvl4pPr marL="1632450" indent="0">
              <a:buNone/>
              <a:defRPr sz="1900" b="1"/>
            </a:lvl4pPr>
            <a:lvl5pPr marL="2176598" indent="0">
              <a:buNone/>
              <a:defRPr sz="1900" b="1"/>
            </a:lvl5pPr>
            <a:lvl6pPr marL="2720749" indent="0">
              <a:buNone/>
              <a:defRPr sz="1900" b="1"/>
            </a:lvl6pPr>
            <a:lvl7pPr marL="3264897" indent="0">
              <a:buNone/>
              <a:defRPr sz="1900" b="1"/>
            </a:lvl7pPr>
            <a:lvl8pPr marL="3809047" indent="0">
              <a:buNone/>
              <a:defRPr sz="1900" b="1"/>
            </a:lvl8pPr>
            <a:lvl9pPr marL="4353198"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603" y="2174875"/>
            <a:ext cx="5386917" cy="3951289"/>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900" b="1"/>
            </a:lvl1pPr>
            <a:lvl2pPr marL="544150" indent="0">
              <a:buNone/>
              <a:defRPr sz="2400" b="1"/>
            </a:lvl2pPr>
            <a:lvl3pPr marL="1088299" indent="0">
              <a:buNone/>
              <a:defRPr sz="2200" b="1"/>
            </a:lvl3pPr>
            <a:lvl4pPr marL="1632450" indent="0">
              <a:buNone/>
              <a:defRPr sz="1900" b="1"/>
            </a:lvl4pPr>
            <a:lvl5pPr marL="2176598" indent="0">
              <a:buNone/>
              <a:defRPr sz="1900" b="1"/>
            </a:lvl5pPr>
            <a:lvl6pPr marL="2720749" indent="0">
              <a:buNone/>
              <a:defRPr sz="1900" b="1"/>
            </a:lvl6pPr>
            <a:lvl7pPr marL="3264897" indent="0">
              <a:buNone/>
              <a:defRPr sz="1900" b="1"/>
            </a:lvl7pPr>
            <a:lvl8pPr marL="3809047" indent="0">
              <a:buNone/>
              <a:defRPr sz="1900" b="1"/>
            </a:lvl8pPr>
            <a:lvl9pPr marL="4353198"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9"/>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8723251-B9BC-44CE-8F85-8EC7B523C2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319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0F6A55-02BF-49B2-A463-53D580C807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1113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05/03/2024</a:t>
            </a:fld>
            <a:endParaRPr lang="en-US"/>
          </a:p>
        </p:txBody>
      </p:sp>
      <p:sp>
        <p:nvSpPr>
          <p:cNvPr id="5" name="Footer Placeholder 4">
            <a:extLst>
              <a:ext uri="{FF2B5EF4-FFF2-40B4-BE49-F238E27FC236}">
                <a16:creationId xmlns:a16="http://schemas.microsoft.com/office/drawing/2014/main" xmlns=""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58871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0BAD60-F54C-4B20-86EC-FB0266B02F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196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66734" y="273051"/>
            <a:ext cx="6815667" cy="5853113"/>
          </a:xfrm>
        </p:spPr>
        <p:txBody>
          <a:bodyPr/>
          <a:lstStyle>
            <a:lvl1pPr>
              <a:defRPr sz="39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700"/>
            </a:lvl1pPr>
            <a:lvl2pPr marL="544150" indent="0">
              <a:buNone/>
              <a:defRPr sz="1400"/>
            </a:lvl2pPr>
            <a:lvl3pPr marL="1088299" indent="0">
              <a:buNone/>
              <a:defRPr sz="1200"/>
            </a:lvl3pPr>
            <a:lvl4pPr marL="1632450" indent="0">
              <a:buNone/>
              <a:defRPr sz="1100"/>
            </a:lvl4pPr>
            <a:lvl5pPr marL="2176598" indent="0">
              <a:buNone/>
              <a:defRPr sz="1100"/>
            </a:lvl5pPr>
            <a:lvl6pPr marL="2720749" indent="0">
              <a:buNone/>
              <a:defRPr sz="1100"/>
            </a:lvl6pPr>
            <a:lvl7pPr marL="3264897" indent="0">
              <a:buNone/>
              <a:defRPr sz="1100"/>
            </a:lvl7pPr>
            <a:lvl8pPr marL="3809047" indent="0">
              <a:buNone/>
              <a:defRPr sz="1100"/>
            </a:lvl8pPr>
            <a:lvl9pPr marL="4353198" indent="0">
              <a:buNone/>
              <a:defRPr sz="11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CDC553-DA46-4640-B72D-148485BAF4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9055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900"/>
            </a:lvl1pPr>
            <a:lvl2pPr marL="544150" indent="0">
              <a:buNone/>
              <a:defRPr sz="3300"/>
            </a:lvl2pPr>
            <a:lvl3pPr marL="1088299" indent="0">
              <a:buNone/>
              <a:defRPr sz="2900"/>
            </a:lvl3pPr>
            <a:lvl4pPr marL="1632450" indent="0">
              <a:buNone/>
              <a:defRPr sz="2400"/>
            </a:lvl4pPr>
            <a:lvl5pPr marL="2176598" indent="0">
              <a:buNone/>
              <a:defRPr sz="2400"/>
            </a:lvl5pPr>
            <a:lvl6pPr marL="2720749" indent="0">
              <a:buNone/>
              <a:defRPr sz="2400"/>
            </a:lvl6pPr>
            <a:lvl7pPr marL="3264897" indent="0">
              <a:buNone/>
              <a:defRPr sz="2400"/>
            </a:lvl7pPr>
            <a:lvl8pPr marL="3809047" indent="0">
              <a:buNone/>
              <a:defRPr sz="2400"/>
            </a:lvl8pPr>
            <a:lvl9pPr marL="4353198" indent="0">
              <a:buNone/>
              <a:defRPr sz="24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00"/>
            </a:lvl1pPr>
            <a:lvl2pPr marL="544150" indent="0">
              <a:buNone/>
              <a:defRPr sz="1400"/>
            </a:lvl2pPr>
            <a:lvl3pPr marL="1088299" indent="0">
              <a:buNone/>
              <a:defRPr sz="1200"/>
            </a:lvl3pPr>
            <a:lvl4pPr marL="1632450" indent="0">
              <a:buNone/>
              <a:defRPr sz="1100"/>
            </a:lvl4pPr>
            <a:lvl5pPr marL="2176598" indent="0">
              <a:buNone/>
              <a:defRPr sz="1100"/>
            </a:lvl5pPr>
            <a:lvl6pPr marL="2720749" indent="0">
              <a:buNone/>
              <a:defRPr sz="1100"/>
            </a:lvl6pPr>
            <a:lvl7pPr marL="3264897" indent="0">
              <a:buNone/>
              <a:defRPr sz="1100"/>
            </a:lvl7pPr>
            <a:lvl8pPr marL="3809047" indent="0">
              <a:buNone/>
              <a:defRPr sz="1100"/>
            </a:lvl8pPr>
            <a:lvl9pPr marL="4353198" indent="0">
              <a:buNone/>
              <a:defRPr sz="11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CFE6E4-4639-41EE-8933-E3F830C50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643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EB84AE-5BD0-430C-976F-B71476154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352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38E6B2-15AC-4E80-AD4E-6CDD36C960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0564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20D70D-5143-4FAD-9148-2A096ECF0C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438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05/03/2024</a:t>
            </a:fld>
            <a:endParaRPr lang="en-US"/>
          </a:p>
        </p:txBody>
      </p:sp>
      <p:sp>
        <p:nvSpPr>
          <p:cNvPr id="6" name="Footer Placeholder 5">
            <a:extLst>
              <a:ext uri="{FF2B5EF4-FFF2-40B4-BE49-F238E27FC236}">
                <a16:creationId xmlns:a16="http://schemas.microsoft.com/office/drawing/2014/main" xmlns=""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01010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05/03/2024</a:t>
            </a:fld>
            <a:endParaRPr lang="en-US"/>
          </a:p>
        </p:txBody>
      </p:sp>
      <p:sp>
        <p:nvSpPr>
          <p:cNvPr id="8" name="Footer Placeholder 7">
            <a:extLst>
              <a:ext uri="{FF2B5EF4-FFF2-40B4-BE49-F238E27FC236}">
                <a16:creationId xmlns:a16="http://schemas.microsoft.com/office/drawing/2014/main" xmlns=""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3700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05/03/2024</a:t>
            </a:fld>
            <a:endParaRPr lang="en-US"/>
          </a:p>
        </p:txBody>
      </p:sp>
      <p:sp>
        <p:nvSpPr>
          <p:cNvPr id="4" name="Footer Placeholder 3">
            <a:extLst>
              <a:ext uri="{FF2B5EF4-FFF2-40B4-BE49-F238E27FC236}">
                <a16:creationId xmlns:a16="http://schemas.microsoft.com/office/drawing/2014/main" xmlns=""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5118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05/03/2024</a:t>
            </a:fld>
            <a:endParaRPr lang="en-US"/>
          </a:p>
        </p:txBody>
      </p:sp>
      <p:sp>
        <p:nvSpPr>
          <p:cNvPr id="3" name="Footer Placeholder 2">
            <a:extLst>
              <a:ext uri="{FF2B5EF4-FFF2-40B4-BE49-F238E27FC236}">
                <a16:creationId xmlns:a16="http://schemas.microsoft.com/office/drawing/2014/main" xmlns=""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29909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05/03/2024</a:t>
            </a:fld>
            <a:endParaRPr lang="en-US"/>
          </a:p>
        </p:txBody>
      </p:sp>
      <p:sp>
        <p:nvSpPr>
          <p:cNvPr id="6" name="Footer Placeholder 5">
            <a:extLst>
              <a:ext uri="{FF2B5EF4-FFF2-40B4-BE49-F238E27FC236}">
                <a16:creationId xmlns:a16="http://schemas.microsoft.com/office/drawing/2014/main" xmlns=""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5525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05/03/2024</a:t>
            </a:fld>
            <a:endParaRPr lang="en-US"/>
          </a:p>
        </p:txBody>
      </p:sp>
      <p:sp>
        <p:nvSpPr>
          <p:cNvPr id="6" name="Footer Placeholder 5">
            <a:extLst>
              <a:ext uri="{FF2B5EF4-FFF2-40B4-BE49-F238E27FC236}">
                <a16:creationId xmlns:a16="http://schemas.microsoft.com/office/drawing/2014/main" xmlns=""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897863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659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a16="http://schemas.microsoft.com/office/drawing/2014/main" xmlns="" id="{EF45FC38-27FB-4601-8DDA-C6DFF9C6FC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384544974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866" y="275167"/>
            <a:ext cx="109722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30" tIns="54416" rIns="108830" bIns="54416"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866" y="1600730"/>
            <a:ext cx="10972271" cy="452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30" tIns="54416" rIns="108830" bIns="544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866" y="6245490"/>
            <a:ext cx="2844271" cy="476250"/>
          </a:xfrm>
          <a:prstGeom prst="rect">
            <a:avLst/>
          </a:prstGeom>
          <a:noFill/>
          <a:ln w="9525">
            <a:noFill/>
            <a:miter lim="800000"/>
            <a:headEnd/>
            <a:tailEnd/>
          </a:ln>
          <a:effectLst/>
        </p:spPr>
        <p:txBody>
          <a:bodyPr vert="horz" wrap="square" lIns="108830" tIns="54416" rIns="108830" bIns="54416" numCol="1" anchor="t" anchorCtr="0" compatLnSpc="1">
            <a:prstTxWarp prst="textNoShape">
              <a:avLst/>
            </a:prstTxWarp>
          </a:bodyPr>
          <a:lstStyle>
            <a:lvl1pPr>
              <a:defRPr sz="1700">
                <a:latin typeface="+mn-lt"/>
              </a:defRPr>
            </a:lvl1pPr>
          </a:lstStyle>
          <a:p>
            <a:pPr defTabSz="609478"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866" y="6245490"/>
            <a:ext cx="3860271" cy="476250"/>
          </a:xfrm>
          <a:prstGeom prst="rect">
            <a:avLst/>
          </a:prstGeom>
          <a:noFill/>
          <a:ln w="9525">
            <a:noFill/>
            <a:miter lim="800000"/>
            <a:headEnd/>
            <a:tailEnd/>
          </a:ln>
          <a:effectLst/>
        </p:spPr>
        <p:txBody>
          <a:bodyPr vert="horz" wrap="square" lIns="108830" tIns="54416" rIns="108830" bIns="54416" numCol="1" anchor="t" anchorCtr="0" compatLnSpc="1">
            <a:prstTxWarp prst="textNoShape">
              <a:avLst/>
            </a:prstTxWarp>
          </a:bodyPr>
          <a:lstStyle>
            <a:lvl1pPr algn="ctr">
              <a:defRPr sz="1700">
                <a:latin typeface="+mn-lt"/>
              </a:defRPr>
            </a:lvl1pPr>
          </a:lstStyle>
          <a:p>
            <a:pPr defTabSz="609478"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866" y="6245490"/>
            <a:ext cx="2844271" cy="476250"/>
          </a:xfrm>
          <a:prstGeom prst="rect">
            <a:avLst/>
          </a:prstGeom>
          <a:noFill/>
          <a:ln w="9525">
            <a:noFill/>
            <a:miter lim="800000"/>
            <a:headEnd/>
            <a:tailEnd/>
          </a:ln>
          <a:effectLst/>
        </p:spPr>
        <p:txBody>
          <a:bodyPr vert="horz" wrap="square" lIns="108830" tIns="54416" rIns="108830" bIns="54416" numCol="1" anchor="t" anchorCtr="0" compatLnSpc="1">
            <a:prstTxWarp prst="textNoShape">
              <a:avLst/>
            </a:prstTxWarp>
          </a:bodyPr>
          <a:lstStyle>
            <a:lvl1pPr algn="r">
              <a:defRPr sz="1700">
                <a:latin typeface="+mn-lt"/>
              </a:defRPr>
            </a:lvl1pPr>
          </a:lstStyle>
          <a:p>
            <a:pPr defTabSz="609478" fontAlgn="base">
              <a:spcBef>
                <a:spcPct val="0"/>
              </a:spcBef>
              <a:spcAft>
                <a:spcPct val="0"/>
              </a:spcAft>
              <a:defRPr/>
            </a:pPr>
            <a:fld id="{63241CD8-2555-4954-9E10-B1AAC24860C0}" type="slidenum">
              <a:rPr lang="en-US" smtClean="0">
                <a:solidFill>
                  <a:srgbClr val="000000"/>
                </a:solidFill>
              </a:rPr>
              <a:pPr defTabSz="609478"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3560533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5300">
          <a:solidFill>
            <a:schemeClr val="tx2"/>
          </a:solidFill>
          <a:latin typeface="+mj-lt"/>
          <a:ea typeface="+mj-ea"/>
          <a:cs typeface="+mj-cs"/>
        </a:defRPr>
      </a:lvl1pPr>
      <a:lvl2pPr algn="ctr" rtl="0" eaLnBrk="0" fontAlgn="base" hangingPunct="0">
        <a:spcBef>
          <a:spcPct val="0"/>
        </a:spcBef>
        <a:spcAft>
          <a:spcPct val="0"/>
        </a:spcAft>
        <a:defRPr sz="5300">
          <a:solidFill>
            <a:schemeClr val="tx2"/>
          </a:solidFill>
          <a:latin typeface="Arial" charset="0"/>
        </a:defRPr>
      </a:lvl2pPr>
      <a:lvl3pPr algn="ctr" rtl="0" eaLnBrk="0" fontAlgn="base" hangingPunct="0">
        <a:spcBef>
          <a:spcPct val="0"/>
        </a:spcBef>
        <a:spcAft>
          <a:spcPct val="0"/>
        </a:spcAft>
        <a:defRPr sz="5300">
          <a:solidFill>
            <a:schemeClr val="tx2"/>
          </a:solidFill>
          <a:latin typeface="Arial" charset="0"/>
        </a:defRPr>
      </a:lvl3pPr>
      <a:lvl4pPr algn="ctr" rtl="0" eaLnBrk="0" fontAlgn="base" hangingPunct="0">
        <a:spcBef>
          <a:spcPct val="0"/>
        </a:spcBef>
        <a:spcAft>
          <a:spcPct val="0"/>
        </a:spcAft>
        <a:defRPr sz="5300">
          <a:solidFill>
            <a:schemeClr val="tx2"/>
          </a:solidFill>
          <a:latin typeface="Arial" charset="0"/>
        </a:defRPr>
      </a:lvl4pPr>
      <a:lvl5pPr algn="ctr" rtl="0" eaLnBrk="0" fontAlgn="base" hangingPunct="0">
        <a:spcBef>
          <a:spcPct val="0"/>
        </a:spcBef>
        <a:spcAft>
          <a:spcPct val="0"/>
        </a:spcAft>
        <a:defRPr sz="5300">
          <a:solidFill>
            <a:schemeClr val="tx2"/>
          </a:solidFill>
          <a:latin typeface="Arial" charset="0"/>
        </a:defRPr>
      </a:lvl5pPr>
      <a:lvl6pPr marL="544150" algn="ctr" rtl="0" fontAlgn="base">
        <a:spcBef>
          <a:spcPct val="0"/>
        </a:spcBef>
        <a:spcAft>
          <a:spcPct val="0"/>
        </a:spcAft>
        <a:defRPr sz="5300">
          <a:solidFill>
            <a:schemeClr val="tx2"/>
          </a:solidFill>
          <a:latin typeface="Arial" charset="0"/>
        </a:defRPr>
      </a:lvl6pPr>
      <a:lvl7pPr marL="1088299" algn="ctr" rtl="0" fontAlgn="base">
        <a:spcBef>
          <a:spcPct val="0"/>
        </a:spcBef>
        <a:spcAft>
          <a:spcPct val="0"/>
        </a:spcAft>
        <a:defRPr sz="5300">
          <a:solidFill>
            <a:schemeClr val="tx2"/>
          </a:solidFill>
          <a:latin typeface="Arial" charset="0"/>
        </a:defRPr>
      </a:lvl7pPr>
      <a:lvl8pPr marL="1632450" algn="ctr" rtl="0" fontAlgn="base">
        <a:spcBef>
          <a:spcPct val="0"/>
        </a:spcBef>
        <a:spcAft>
          <a:spcPct val="0"/>
        </a:spcAft>
        <a:defRPr sz="5300">
          <a:solidFill>
            <a:schemeClr val="tx2"/>
          </a:solidFill>
          <a:latin typeface="Arial" charset="0"/>
        </a:defRPr>
      </a:lvl8pPr>
      <a:lvl9pPr marL="2176598" algn="ctr" rtl="0" fontAlgn="base">
        <a:spcBef>
          <a:spcPct val="0"/>
        </a:spcBef>
        <a:spcAft>
          <a:spcPct val="0"/>
        </a:spcAft>
        <a:defRPr sz="5300">
          <a:solidFill>
            <a:schemeClr val="tx2"/>
          </a:solidFill>
          <a:latin typeface="Arial" charset="0"/>
        </a:defRPr>
      </a:lvl9pPr>
    </p:titleStyle>
    <p:bodyStyle>
      <a:lvl1pPr marL="407377" indent="-407377" algn="l" rtl="0" eaLnBrk="0" fontAlgn="base" hangingPunct="0">
        <a:spcBef>
          <a:spcPct val="20000"/>
        </a:spcBef>
        <a:spcAft>
          <a:spcPct val="0"/>
        </a:spcAft>
        <a:buChar char="•"/>
        <a:defRPr sz="3900">
          <a:solidFill>
            <a:schemeClr val="tx1"/>
          </a:solidFill>
          <a:latin typeface="+mn-lt"/>
          <a:ea typeface="+mn-ea"/>
          <a:cs typeface="+mn-cs"/>
        </a:defRPr>
      </a:lvl1pPr>
      <a:lvl2pPr marL="883532" indent="-339922" algn="l" rtl="0" eaLnBrk="0" fontAlgn="base" hangingPunct="0">
        <a:spcBef>
          <a:spcPct val="20000"/>
        </a:spcBef>
        <a:spcAft>
          <a:spcPct val="0"/>
        </a:spcAft>
        <a:buChar char="–"/>
        <a:defRPr sz="3300">
          <a:solidFill>
            <a:schemeClr val="tx1"/>
          </a:solidFill>
          <a:latin typeface="+mn-lt"/>
        </a:defRPr>
      </a:lvl2pPr>
      <a:lvl3pPr marL="1359687" indent="-271145" algn="l" rtl="0" eaLnBrk="0" fontAlgn="base" hangingPunct="0">
        <a:spcBef>
          <a:spcPct val="20000"/>
        </a:spcBef>
        <a:spcAft>
          <a:spcPct val="0"/>
        </a:spcAft>
        <a:buChar char="•"/>
        <a:defRPr sz="2900">
          <a:solidFill>
            <a:schemeClr val="tx1"/>
          </a:solidFill>
          <a:latin typeface="+mn-lt"/>
        </a:defRPr>
      </a:lvl3pPr>
      <a:lvl4pPr marL="1903297" indent="-271145" algn="l" rtl="0" eaLnBrk="0" fontAlgn="base" hangingPunct="0">
        <a:spcBef>
          <a:spcPct val="20000"/>
        </a:spcBef>
        <a:spcAft>
          <a:spcPct val="0"/>
        </a:spcAft>
        <a:buChar char="–"/>
        <a:defRPr sz="2400">
          <a:solidFill>
            <a:schemeClr val="tx1"/>
          </a:solidFill>
          <a:latin typeface="+mn-lt"/>
        </a:defRPr>
      </a:lvl4pPr>
      <a:lvl5pPr marL="2448229" indent="-271145" algn="l" rtl="0" eaLnBrk="0" fontAlgn="base" hangingPunct="0">
        <a:spcBef>
          <a:spcPct val="20000"/>
        </a:spcBef>
        <a:spcAft>
          <a:spcPct val="0"/>
        </a:spcAft>
        <a:buChar char="»"/>
        <a:defRPr sz="2400">
          <a:solidFill>
            <a:schemeClr val="tx1"/>
          </a:solidFill>
          <a:latin typeface="+mn-lt"/>
        </a:defRPr>
      </a:lvl5pPr>
      <a:lvl6pPr marL="2992824" indent="-272075" algn="l" rtl="0" fontAlgn="base">
        <a:spcBef>
          <a:spcPct val="20000"/>
        </a:spcBef>
        <a:spcAft>
          <a:spcPct val="0"/>
        </a:spcAft>
        <a:buChar char="»"/>
        <a:defRPr sz="2400">
          <a:solidFill>
            <a:schemeClr val="tx1"/>
          </a:solidFill>
          <a:latin typeface="+mn-lt"/>
        </a:defRPr>
      </a:lvl6pPr>
      <a:lvl7pPr marL="3536972" indent="-272075" algn="l" rtl="0" fontAlgn="base">
        <a:spcBef>
          <a:spcPct val="20000"/>
        </a:spcBef>
        <a:spcAft>
          <a:spcPct val="0"/>
        </a:spcAft>
        <a:buChar char="»"/>
        <a:defRPr sz="2400">
          <a:solidFill>
            <a:schemeClr val="tx1"/>
          </a:solidFill>
          <a:latin typeface="+mn-lt"/>
        </a:defRPr>
      </a:lvl7pPr>
      <a:lvl8pPr marL="4081123" indent="-272075" algn="l" rtl="0" fontAlgn="base">
        <a:spcBef>
          <a:spcPct val="20000"/>
        </a:spcBef>
        <a:spcAft>
          <a:spcPct val="0"/>
        </a:spcAft>
        <a:buChar char="»"/>
        <a:defRPr sz="2400">
          <a:solidFill>
            <a:schemeClr val="tx1"/>
          </a:solidFill>
          <a:latin typeface="+mn-lt"/>
        </a:defRPr>
      </a:lvl8pPr>
      <a:lvl9pPr marL="4625273" indent="-272075"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8299" rtl="0" eaLnBrk="1" latinLnBrk="0" hangingPunct="1">
        <a:defRPr sz="2200" kern="1200">
          <a:solidFill>
            <a:schemeClr val="tx1"/>
          </a:solidFill>
          <a:latin typeface="+mn-lt"/>
          <a:ea typeface="+mn-ea"/>
          <a:cs typeface="+mn-cs"/>
        </a:defRPr>
      </a:lvl1pPr>
      <a:lvl2pPr marL="544150" algn="l" defTabSz="1088299" rtl="0" eaLnBrk="1" latinLnBrk="0" hangingPunct="1">
        <a:defRPr sz="2200" kern="1200">
          <a:solidFill>
            <a:schemeClr val="tx1"/>
          </a:solidFill>
          <a:latin typeface="+mn-lt"/>
          <a:ea typeface="+mn-ea"/>
          <a:cs typeface="+mn-cs"/>
        </a:defRPr>
      </a:lvl2pPr>
      <a:lvl3pPr marL="1088299" algn="l" defTabSz="1088299" rtl="0" eaLnBrk="1" latinLnBrk="0" hangingPunct="1">
        <a:defRPr sz="2200" kern="1200">
          <a:solidFill>
            <a:schemeClr val="tx1"/>
          </a:solidFill>
          <a:latin typeface="+mn-lt"/>
          <a:ea typeface="+mn-ea"/>
          <a:cs typeface="+mn-cs"/>
        </a:defRPr>
      </a:lvl3pPr>
      <a:lvl4pPr marL="1632450" algn="l" defTabSz="1088299" rtl="0" eaLnBrk="1" latinLnBrk="0" hangingPunct="1">
        <a:defRPr sz="2200" kern="1200">
          <a:solidFill>
            <a:schemeClr val="tx1"/>
          </a:solidFill>
          <a:latin typeface="+mn-lt"/>
          <a:ea typeface="+mn-ea"/>
          <a:cs typeface="+mn-cs"/>
        </a:defRPr>
      </a:lvl4pPr>
      <a:lvl5pPr marL="2176598" algn="l" defTabSz="1088299" rtl="0" eaLnBrk="1" latinLnBrk="0" hangingPunct="1">
        <a:defRPr sz="2200" kern="1200">
          <a:solidFill>
            <a:schemeClr val="tx1"/>
          </a:solidFill>
          <a:latin typeface="+mn-lt"/>
          <a:ea typeface="+mn-ea"/>
          <a:cs typeface="+mn-cs"/>
        </a:defRPr>
      </a:lvl5pPr>
      <a:lvl6pPr marL="2720749" algn="l" defTabSz="1088299" rtl="0" eaLnBrk="1" latinLnBrk="0" hangingPunct="1">
        <a:defRPr sz="2200" kern="1200">
          <a:solidFill>
            <a:schemeClr val="tx1"/>
          </a:solidFill>
          <a:latin typeface="+mn-lt"/>
          <a:ea typeface="+mn-ea"/>
          <a:cs typeface="+mn-cs"/>
        </a:defRPr>
      </a:lvl6pPr>
      <a:lvl7pPr marL="3264897" algn="l" defTabSz="1088299" rtl="0" eaLnBrk="1" latinLnBrk="0" hangingPunct="1">
        <a:defRPr sz="2200" kern="1200">
          <a:solidFill>
            <a:schemeClr val="tx1"/>
          </a:solidFill>
          <a:latin typeface="+mn-lt"/>
          <a:ea typeface="+mn-ea"/>
          <a:cs typeface="+mn-cs"/>
        </a:defRPr>
      </a:lvl7pPr>
      <a:lvl8pPr marL="3809047" algn="l" defTabSz="1088299" rtl="0" eaLnBrk="1" latinLnBrk="0" hangingPunct="1">
        <a:defRPr sz="2200" kern="1200">
          <a:solidFill>
            <a:schemeClr val="tx1"/>
          </a:solidFill>
          <a:latin typeface="+mn-lt"/>
          <a:ea typeface="+mn-ea"/>
          <a:cs typeface="+mn-cs"/>
        </a:defRPr>
      </a:lvl8pPr>
      <a:lvl9pPr marL="4353198" algn="l" defTabSz="1088299"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g"/><Relationship Id="rId1" Type="http://schemas.openxmlformats.org/officeDocument/2006/relationships/slideLayout" Target="../slideLayouts/slideLayout7.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13"/>
          <p:cNvPicPr>
            <a:picLocks noChangeAspect="1" noChangeArrowheads="1"/>
          </p:cNvPicPr>
          <p:nvPr/>
        </p:nvPicPr>
        <p:blipFill>
          <a:blip r:embed="rId2">
            <a:extLst>
              <a:ext uri="{28A0092B-C50C-407E-A947-70E740481C1C}">
                <a14:useLocalDpi xmlns:a14="http://schemas.microsoft.com/office/drawing/2010/main" val="0"/>
              </a:ext>
            </a:extLst>
          </a:blip>
          <a:srcRect t="155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WordArt 14"/>
          <p:cNvSpPr>
            <a:spLocks noChangeArrowheads="1" noChangeShapeType="1" noTextEdit="1"/>
          </p:cNvSpPr>
          <p:nvPr/>
        </p:nvSpPr>
        <p:spPr bwMode="auto">
          <a:xfrm>
            <a:off x="3708400" y="438683"/>
            <a:ext cx="4927600" cy="399521"/>
          </a:xfrm>
          <a:prstGeom prst="rect">
            <a:avLst/>
          </a:prstGeom>
        </p:spPr>
        <p:txBody>
          <a:bodyPr wrap="none" lIns="76176" tIns="38088" rIns="76176" bIns="38088" fromWordArt="1">
            <a:prstTxWarp prst="textFadeUp">
              <a:avLst>
                <a:gd name="adj" fmla="val 0"/>
              </a:avLst>
            </a:prstTxWarp>
          </a:bodyPr>
          <a:lstStyle/>
          <a:p>
            <a:pPr algn="ctr" defTabSz="609417" fontAlgn="base">
              <a:spcBef>
                <a:spcPct val="0"/>
              </a:spcBef>
              <a:spcAft>
                <a:spcPct val="0"/>
              </a:spcAft>
            </a:pPr>
            <a:r>
              <a:rPr lang="vi-VN" sz="300" b="1" kern="10" dirty="0">
                <a:ln w="9525">
                  <a:solidFill>
                    <a:srgbClr val="0000FF"/>
                  </a:solidFill>
                  <a:round/>
                  <a:headEnd/>
                  <a:tailEnd/>
                </a:ln>
                <a:solidFill>
                  <a:srgbClr val="0000FF"/>
                </a:solidFill>
                <a:latin typeface="Times New Roman"/>
                <a:cs typeface="Times New Roman"/>
              </a:rPr>
              <a:t> TRƯỜNG TIỂU HỌC </a:t>
            </a:r>
            <a:r>
              <a:rPr lang="en-US" sz="300" b="1" kern="10" dirty="0">
                <a:ln w="9525">
                  <a:solidFill>
                    <a:srgbClr val="0000FF"/>
                  </a:solidFill>
                  <a:round/>
                  <a:headEnd/>
                  <a:tailEnd/>
                </a:ln>
                <a:solidFill>
                  <a:srgbClr val="0000FF"/>
                </a:solidFill>
                <a:latin typeface="Times New Roman"/>
                <a:cs typeface="Times New Roman"/>
              </a:rPr>
              <a:t>ĐẠI QUA</a:t>
            </a:r>
            <a:r>
              <a:rPr lang="vi-VN" sz="300" b="1" kern="10" dirty="0">
                <a:ln w="9525">
                  <a:solidFill>
                    <a:srgbClr val="0000FF"/>
                  </a:solidFill>
                  <a:round/>
                  <a:headEnd/>
                  <a:tailEnd/>
                </a:ln>
                <a:solidFill>
                  <a:srgbClr val="0000FF"/>
                </a:solidFill>
                <a:latin typeface="Times New Roman"/>
                <a:cs typeface="Times New Roman"/>
              </a:rPr>
              <a:t>NG</a:t>
            </a:r>
            <a:endParaRPr lang="en-US" sz="300" b="1" kern="10" dirty="0">
              <a:ln w="9525">
                <a:solidFill>
                  <a:srgbClr val="0000FF"/>
                </a:solidFill>
                <a:round/>
                <a:headEnd/>
                <a:tailEnd/>
              </a:ln>
              <a:solidFill>
                <a:srgbClr val="0000FF"/>
              </a:solidFill>
              <a:latin typeface="Times New Roman"/>
              <a:cs typeface="Times New Roman"/>
            </a:endParaRPr>
          </a:p>
        </p:txBody>
      </p:sp>
      <p:sp>
        <p:nvSpPr>
          <p:cNvPr id="2053" name="WordArt 16"/>
          <p:cNvSpPr>
            <a:spLocks noChangeArrowheads="1" noChangeShapeType="1" noTextEdit="1"/>
          </p:cNvSpPr>
          <p:nvPr/>
        </p:nvSpPr>
        <p:spPr bwMode="auto">
          <a:xfrm>
            <a:off x="3454136" y="2526775"/>
            <a:ext cx="5588000" cy="521229"/>
          </a:xfrm>
          <a:prstGeom prst="rect">
            <a:avLst/>
          </a:prstGeom>
        </p:spPr>
        <p:txBody>
          <a:bodyPr wrap="none" lIns="76176" tIns="38088" rIns="76176" bIns="38088" fromWordArt="1">
            <a:prstTxWarp prst="textPlain">
              <a:avLst>
                <a:gd name="adj" fmla="val 50000"/>
              </a:avLst>
            </a:prstTxWarp>
          </a:bodyPr>
          <a:lstStyle/>
          <a:p>
            <a:pPr algn="ctr" defTabSz="609417" fontAlgn="base">
              <a:spcBef>
                <a:spcPct val="0"/>
              </a:spcBef>
              <a:spcAft>
                <a:spcPct val="0"/>
              </a:spcAft>
            </a:pPr>
            <a:r>
              <a:rPr lang="en-US" sz="6300" kern="10" dirty="0">
                <a:ln w="9525">
                  <a:solidFill>
                    <a:srgbClr val="FF0000"/>
                  </a:solidFill>
                  <a:round/>
                  <a:headEnd/>
                  <a:tailEnd/>
                </a:ln>
                <a:solidFill>
                  <a:srgbClr val="0000FF"/>
                </a:solidFill>
                <a:latin typeface="Times New Roman"/>
                <a:cs typeface="Times New Roman"/>
              </a:rPr>
              <a:t>MÔN: TIẾNG VIỆT</a:t>
            </a:r>
          </a:p>
        </p:txBody>
      </p:sp>
      <p:sp>
        <p:nvSpPr>
          <p:cNvPr id="2054" name="WordArt 17"/>
          <p:cNvSpPr>
            <a:spLocks noChangeArrowheads="1" noChangeShapeType="1" noTextEdit="1"/>
          </p:cNvSpPr>
          <p:nvPr/>
        </p:nvSpPr>
        <p:spPr bwMode="auto">
          <a:xfrm>
            <a:off x="5384273" y="3429000"/>
            <a:ext cx="2133865" cy="381000"/>
          </a:xfrm>
          <a:prstGeom prst="rect">
            <a:avLst/>
          </a:prstGeom>
        </p:spPr>
        <p:txBody>
          <a:bodyPr wrap="none" lIns="76176" tIns="38088" rIns="76176" bIns="38088" fromWordArt="1">
            <a:prstTxWarp prst="textPlain">
              <a:avLst>
                <a:gd name="adj" fmla="val 50000"/>
              </a:avLst>
            </a:prstTxWarp>
          </a:bodyPr>
          <a:lstStyle/>
          <a:p>
            <a:pPr algn="ctr" defTabSz="609417" fontAlgn="base">
              <a:spcBef>
                <a:spcPct val="0"/>
              </a:spcBef>
              <a:spcAft>
                <a:spcPct val="0"/>
              </a:spcAft>
            </a:pPr>
            <a:r>
              <a:rPr lang="en-US" sz="5700" kern="10" dirty="0">
                <a:ln w="9525">
                  <a:solidFill>
                    <a:srgbClr val="0000FF"/>
                  </a:solidFill>
                  <a:round/>
                  <a:headEnd/>
                  <a:tailEnd/>
                </a:ln>
                <a:solidFill>
                  <a:srgbClr val="FF0000"/>
                </a:solidFill>
                <a:latin typeface="Times New Roman"/>
                <a:cs typeface="Times New Roman"/>
              </a:rPr>
              <a:t>LỚP 3</a:t>
            </a:r>
          </a:p>
        </p:txBody>
      </p:sp>
      <p:sp>
        <p:nvSpPr>
          <p:cNvPr id="2055" name="WordArt 5"/>
          <p:cNvSpPr>
            <a:spLocks noChangeArrowheads="1" noChangeShapeType="1" noTextEdit="1"/>
          </p:cNvSpPr>
          <p:nvPr/>
        </p:nvSpPr>
        <p:spPr bwMode="auto">
          <a:xfrm>
            <a:off x="4015057" y="4419869"/>
            <a:ext cx="6525947" cy="5820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6176" tIns="38088" rIns="76176" bIns="38088" fromWordArt="1">
            <a:prstTxWarp prst="textFadeUp">
              <a:avLst>
                <a:gd name="adj" fmla="val 0"/>
              </a:avLst>
            </a:prstTxWarp>
          </a:bodyPr>
          <a:lstStyle/>
          <a:p>
            <a:pPr algn="ctr" defTabSz="609417" fontAlgn="base">
              <a:spcBef>
                <a:spcPct val="0"/>
              </a:spcBef>
              <a:spcAft>
                <a:spcPct val="0"/>
              </a:spcAft>
            </a:pPr>
            <a:r>
              <a:rPr lang="vi-VN" sz="3100" b="1" kern="10">
                <a:solidFill>
                  <a:srgbClr val="0000FF"/>
                </a:solidFill>
                <a:latin typeface="Times New Roman"/>
                <a:cs typeface="Times New Roman"/>
              </a:rPr>
              <a:t>Người dạy: Huỳnh Thị Yến</a:t>
            </a:r>
            <a:endParaRPr lang="en-US" sz="3100" b="1" kern="10">
              <a:solidFill>
                <a:srgbClr val="0000FF"/>
              </a:solidFill>
              <a:latin typeface="Times New Roman"/>
              <a:cs typeface="Times New Roman"/>
            </a:endParaRPr>
          </a:p>
        </p:txBody>
      </p:sp>
    </p:spTree>
    <p:extLst>
      <p:ext uri="{BB962C8B-B14F-4D97-AF65-F5344CB8AC3E}">
        <p14:creationId xmlns:p14="http://schemas.microsoft.com/office/powerpoint/2010/main" val="1903357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16FF5A06-E3CD-4EC7-BC11-F7486826E00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9" name="Rectangle: Rounded Corners 28">
            <a:extLst>
              <a:ext uri="{FF2B5EF4-FFF2-40B4-BE49-F238E27FC236}">
                <a16:creationId xmlns:a16="http://schemas.microsoft.com/office/drawing/2014/main" xmlns="" id="{1F194496-5406-4EDD-A864-5FB70869AB97}"/>
              </a:ext>
            </a:extLst>
          </p:cNvPr>
          <p:cNvSpPr/>
          <p:nvPr/>
        </p:nvSpPr>
        <p:spPr>
          <a:xfrm>
            <a:off x="816441" y="1095269"/>
            <a:ext cx="10146312" cy="5838093"/>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ản mềm mẫu giấy 4 ô ly - Mẫu giấy luyện viết chữ đẹp - Luyện chữ đẹp">
            <a:extLst>
              <a:ext uri="{FF2B5EF4-FFF2-40B4-BE49-F238E27FC236}">
                <a16:creationId xmlns:a16="http://schemas.microsoft.com/office/drawing/2014/main" xmlns="" id="{6153A0B4-F57B-4B54-86C0-9A616CB2953A}"/>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7699" t="11516" r="28253" b="23396"/>
          <a:stretch/>
        </p:blipFill>
        <p:spPr bwMode="auto">
          <a:xfrm>
            <a:off x="2836737" y="1244673"/>
            <a:ext cx="7489204" cy="55250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xmlns="" id="{B26110EA-EBA6-44DE-86B2-39AADD13BD00}"/>
              </a:ext>
            </a:extLst>
          </p:cNvPr>
          <p:cNvGrpSpPr/>
          <p:nvPr/>
        </p:nvGrpSpPr>
        <p:grpSpPr>
          <a:xfrm>
            <a:off x="1108361" y="1841522"/>
            <a:ext cx="2997784" cy="1754326"/>
            <a:chOff x="927633" y="4245694"/>
            <a:chExt cx="2997784" cy="1754326"/>
          </a:xfrm>
        </p:grpSpPr>
        <p:sp>
          <p:nvSpPr>
            <p:cNvPr id="13" name="Rectangle 12">
              <a:extLst>
                <a:ext uri="{FF2B5EF4-FFF2-40B4-BE49-F238E27FC236}">
                  <a16:creationId xmlns:a16="http://schemas.microsoft.com/office/drawing/2014/main" xmlns="" id="{9728CBB3-0C97-4A85-BA6E-351367C46EC5}"/>
                </a:ext>
              </a:extLst>
            </p:cNvPr>
            <p:cNvSpPr/>
            <p:nvPr/>
          </p:nvSpPr>
          <p:spPr>
            <a:xfrm>
              <a:off x="2747478" y="4298989"/>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5118139A-451E-4974-9112-DD46502271E2}"/>
                </a:ext>
              </a:extLst>
            </p:cNvPr>
            <p:cNvSpPr/>
            <p:nvPr/>
          </p:nvSpPr>
          <p:spPr>
            <a:xfrm>
              <a:off x="3347517" y="4306741"/>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xmlns="" id="{D9200713-C0E4-453B-B331-B39AE46CF59E}"/>
                </a:ext>
              </a:extLst>
            </p:cNvPr>
            <p:cNvSpPr/>
            <p:nvPr/>
          </p:nvSpPr>
          <p:spPr>
            <a:xfrm>
              <a:off x="1849212" y="4441515"/>
              <a:ext cx="733850" cy="315399"/>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xmlns="" id="{6191D612-FD08-4B30-AC8B-337151EA6933}"/>
                </a:ext>
              </a:extLst>
            </p:cNvPr>
            <p:cNvSpPr txBox="1"/>
            <p:nvPr/>
          </p:nvSpPr>
          <p:spPr>
            <a:xfrm>
              <a:off x="927633" y="4245694"/>
              <a:ext cx="1482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Lùi vào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2 ô</a:t>
              </a:r>
            </a:p>
          </p:txBody>
        </p:sp>
      </p:grpSp>
      <p:pic>
        <p:nvPicPr>
          <p:cNvPr id="1028" name="Picture 4" descr="Student Writing (#4) | Free SVG">
            <a:extLst>
              <a:ext uri="{FF2B5EF4-FFF2-40B4-BE49-F238E27FC236}">
                <a16:creationId xmlns:a16="http://schemas.microsoft.com/office/drawing/2014/main" xmlns="" id="{C97F0956-E81D-4043-ACFB-9031EFD5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156" y="416262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 Writing (#3) | Free SVG">
            <a:extLst>
              <a:ext uri="{FF2B5EF4-FFF2-40B4-BE49-F238E27FC236}">
                <a16:creationId xmlns:a16="http://schemas.microsoft.com/office/drawing/2014/main" xmlns="" id="{5569EB8A-CDCD-4AF4-AC75-BDD58F309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925" y="4139316"/>
            <a:ext cx="2687093" cy="2687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7257AC25-C876-7065-1C70-0C576E2A6CC7}"/>
              </a:ext>
            </a:extLst>
          </p:cNvPr>
          <p:cNvSpPr txBox="1"/>
          <p:nvPr/>
        </p:nvSpPr>
        <p:spPr>
          <a:xfrm>
            <a:off x="3971924" y="2152627"/>
            <a:ext cx="490236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Có một chú gấu </a:t>
            </a:r>
            <a:r>
              <a:rPr kumimoji="0" lang="el-GR" sz="3200" b="1" i="0" u="none" strike="noStrike" kern="1200" cap="none" spc="0" normalizeH="0" baseline="0" noProof="0" dirty="0">
                <a:ln>
                  <a:noFill/>
                </a:ln>
                <a:solidFill>
                  <a:prstClr val="black"/>
                </a:solidFill>
                <a:effectLst/>
                <a:uLnTx/>
                <a:uFillTx/>
                <a:latin typeface="HP001 4 hàng" panose="020B0603050302020204" pitchFamily="34" charset="0"/>
              </a:rPr>
              <a:t>ς</a:t>
            </a:r>
            <a:r>
              <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ất thích </a:t>
            </a:r>
          </a:p>
        </p:txBody>
      </p:sp>
      <p:pic>
        <p:nvPicPr>
          <p:cNvPr id="9" name="Picture 8">
            <a:extLst>
              <a:ext uri="{FF2B5EF4-FFF2-40B4-BE49-F238E27FC236}">
                <a16:creationId xmlns:a16="http://schemas.microsoft.com/office/drawing/2014/main" xmlns="" id="{0DD739FB-260C-40F4-AE61-6226044FD316}"/>
              </a:ext>
            </a:extLst>
          </p:cNvPr>
          <p:cNvPicPr>
            <a:picLocks noChangeAspect="1"/>
          </p:cNvPicPr>
          <p:nvPr/>
        </p:nvPicPr>
        <p:blipFill>
          <a:blip r:embed="rId6"/>
          <a:stretch>
            <a:fillRect/>
          </a:stretch>
        </p:blipFill>
        <p:spPr>
          <a:xfrm>
            <a:off x="3487131" y="0"/>
            <a:ext cx="5681964" cy="1329043"/>
          </a:xfrm>
          <a:prstGeom prst="rect">
            <a:avLst/>
          </a:prstGeom>
        </p:spPr>
      </p:pic>
    </p:spTree>
    <p:extLst>
      <p:ext uri="{BB962C8B-B14F-4D97-AF65-F5344CB8AC3E}">
        <p14:creationId xmlns:p14="http://schemas.microsoft.com/office/powerpoint/2010/main" val="194021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xmlns="" id="{1EE30960-0353-4216-87A9-23680ACB210D}"/>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0A4C3B4B-E2BA-4144-B388-21A1B8836167}"/>
              </a:ext>
            </a:extLst>
          </p:cNvPr>
          <p:cNvSpPr/>
          <p:nvPr/>
        </p:nvSpPr>
        <p:spPr>
          <a:xfrm>
            <a:off x="1016182" y="1041763"/>
            <a:ext cx="10355380" cy="5580978"/>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Rectangle: Rounded Corners 6">
            <a:extLst>
              <a:ext uri="{FF2B5EF4-FFF2-40B4-BE49-F238E27FC236}">
                <a16:creationId xmlns:a16="http://schemas.microsoft.com/office/drawing/2014/main" xmlns="" id="{0591F017-7403-4736-8033-308F155916BA}"/>
              </a:ext>
            </a:extLst>
          </p:cNvPr>
          <p:cNvSpPr/>
          <p:nvPr/>
        </p:nvSpPr>
        <p:spPr>
          <a:xfrm>
            <a:off x="2276203" y="301535"/>
            <a:ext cx="7197634" cy="1436913"/>
          </a:xfrm>
          <a:prstGeom prst="roundRect">
            <a:avLst>
              <a:gd name="adj" fmla="val 29394"/>
            </a:avLst>
          </a:prstGeom>
          <a:solidFill>
            <a:srgbClr val="F4B183">
              <a:alpha val="9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 name="Title 1">
            <a:extLst>
              <a:ext uri="{FF2B5EF4-FFF2-40B4-BE49-F238E27FC236}">
                <a16:creationId xmlns:a16="http://schemas.microsoft.com/office/drawing/2014/main" xmlns="" id="{CA107292-A81C-4302-BB43-5E916672A4A3}"/>
              </a:ext>
            </a:extLst>
          </p:cNvPr>
          <p:cNvSpPr>
            <a:spLocks noGrp="1"/>
          </p:cNvSpPr>
          <p:nvPr>
            <p:ph type="title"/>
          </p:nvPr>
        </p:nvSpPr>
        <p:spPr>
          <a:xfrm>
            <a:off x="2718163" y="357209"/>
            <a:ext cx="6973388" cy="1325563"/>
          </a:xfrm>
        </p:spPr>
        <p:txBody>
          <a:bodyPr>
            <a:normAutofit/>
          </a:bodyPr>
          <a:lstStyle/>
          <a:p>
            <a:r>
              <a:rPr lang="en-US" sz="6000" dirty="0" err="1">
                <a:latin typeface="+mn-lt"/>
              </a:rPr>
              <a:t>Lưu</a:t>
            </a:r>
            <a:r>
              <a:rPr lang="en-US" sz="6000" dirty="0">
                <a:latin typeface="+mn-lt"/>
              </a:rPr>
              <a:t> ý </a:t>
            </a:r>
            <a:r>
              <a:rPr lang="en-US" sz="6000" dirty="0" err="1">
                <a:latin typeface="+mn-lt"/>
              </a:rPr>
              <a:t>tư</a:t>
            </a:r>
            <a:r>
              <a:rPr lang="en-US" sz="6000" dirty="0">
                <a:latin typeface="+mn-lt"/>
              </a:rPr>
              <a:t> </a:t>
            </a:r>
            <a:r>
              <a:rPr lang="en-US" sz="6000" dirty="0" err="1">
                <a:latin typeface="+mn-lt"/>
              </a:rPr>
              <a:t>thế</a:t>
            </a:r>
            <a:r>
              <a:rPr lang="en-US" sz="6000" dirty="0">
                <a:latin typeface="+mn-lt"/>
              </a:rPr>
              <a:t> </a:t>
            </a:r>
            <a:r>
              <a:rPr lang="en-US" sz="6000" dirty="0" err="1">
                <a:latin typeface="+mn-lt"/>
              </a:rPr>
              <a:t>ngồi</a:t>
            </a:r>
            <a:r>
              <a:rPr lang="en-US" sz="6000" dirty="0">
                <a:latin typeface="+mn-lt"/>
              </a:rPr>
              <a:t> </a:t>
            </a:r>
            <a:r>
              <a:rPr lang="en-US" sz="6000" dirty="0" err="1">
                <a:latin typeface="+mn-lt"/>
              </a:rPr>
              <a:t>viết</a:t>
            </a:r>
            <a:endParaRPr lang="en-US" sz="6000" dirty="0">
              <a:latin typeface="+mn-lt"/>
            </a:endParaRPr>
          </a:p>
        </p:txBody>
      </p:sp>
      <p:sp>
        <p:nvSpPr>
          <p:cNvPr id="3" name="Content Placeholder 2">
            <a:extLst>
              <a:ext uri="{FF2B5EF4-FFF2-40B4-BE49-F238E27FC236}">
                <a16:creationId xmlns:a16="http://schemas.microsoft.com/office/drawing/2014/main" xmlns="" id="{C681D969-A058-4B4C-8A07-D4F298496A87}"/>
              </a:ext>
            </a:extLst>
          </p:cNvPr>
          <p:cNvSpPr>
            <a:spLocks noGrp="1"/>
          </p:cNvSpPr>
          <p:nvPr>
            <p:ph idx="1"/>
          </p:nvPr>
        </p:nvSpPr>
        <p:spPr>
          <a:xfrm>
            <a:off x="3582025" y="1944727"/>
            <a:ext cx="2518835" cy="661978"/>
          </a:xfrm>
        </p:spPr>
        <p:txBody>
          <a:bodyPr>
            <a:normAutofit/>
          </a:bodyPr>
          <a:lstStyle/>
          <a:p>
            <a:pPr marL="0" indent="0">
              <a:buNone/>
            </a:pPr>
            <a:r>
              <a:rPr lang="en-US" sz="3600" dirty="0" err="1"/>
              <a:t>Thẳng</a:t>
            </a:r>
            <a:r>
              <a:rPr lang="en-US" sz="3600" dirty="0"/>
              <a:t> </a:t>
            </a:r>
            <a:r>
              <a:rPr lang="en-US" sz="3600" dirty="0" err="1"/>
              <a:t>lưng</a:t>
            </a:r>
            <a:endParaRPr lang="en-US" sz="3600" dirty="0"/>
          </a:p>
        </p:txBody>
      </p:sp>
      <p:pic>
        <p:nvPicPr>
          <p:cNvPr id="2050" name="Picture 2" descr="Những tư thế ngồi giúp tăng chiều cao cho trẻ và phát triển tốt">
            <a:extLst>
              <a:ext uri="{FF2B5EF4-FFF2-40B4-BE49-F238E27FC236}">
                <a16:creationId xmlns:a16="http://schemas.microsoft.com/office/drawing/2014/main" xmlns="" id="{9BFA1B83-6E17-4FEF-B4A5-810E9D020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29" y="1965223"/>
            <a:ext cx="3629537" cy="2722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con cách cầm bút đúng và viết chữ đẹp chỉ với 6 bước">
            <a:extLst>
              <a:ext uri="{FF2B5EF4-FFF2-40B4-BE49-F238E27FC236}">
                <a16:creationId xmlns:a16="http://schemas.microsoft.com/office/drawing/2014/main" xmlns="" id="{88E15611-8426-44E2-8BFB-BCDB001C9F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7128" y="3682850"/>
            <a:ext cx="2541485" cy="1373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trực tuyến Tuần 23 - Khối 7 | THCS Chi Lăng">
            <a:extLst>
              <a:ext uri="{FF2B5EF4-FFF2-40B4-BE49-F238E27FC236}">
                <a16:creationId xmlns:a16="http://schemas.microsoft.com/office/drawing/2014/main" xmlns="" id="{B2895858-FB11-40FF-9F95-406C61FC7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9" y="235259"/>
            <a:ext cx="1926227" cy="165655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xmlns="" id="{902AC081-3695-47A1-85B6-96781D11F407}"/>
              </a:ext>
            </a:extLst>
          </p:cNvPr>
          <p:cNvSpPr/>
          <p:nvPr/>
        </p:nvSpPr>
        <p:spPr>
          <a:xfrm rot="2457776">
            <a:off x="4402905" y="262121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Freeform: Shape 18">
            <a:extLst>
              <a:ext uri="{FF2B5EF4-FFF2-40B4-BE49-F238E27FC236}">
                <a16:creationId xmlns:a16="http://schemas.microsoft.com/office/drawing/2014/main" xmlns="" id="{C97EDBE5-5CAE-4CD1-9E52-FE4BBF6DF5F9}"/>
              </a:ext>
            </a:extLst>
          </p:cNvPr>
          <p:cNvSpPr/>
          <p:nvPr/>
        </p:nvSpPr>
        <p:spPr>
          <a:xfrm flipH="1">
            <a:off x="5849659" y="1991182"/>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3" name="Rectangle: Rounded Corners 22">
            <a:extLst>
              <a:ext uri="{FF2B5EF4-FFF2-40B4-BE49-F238E27FC236}">
                <a16:creationId xmlns:a16="http://schemas.microsoft.com/office/drawing/2014/main" xmlns="" id="{B749EAD9-7059-45A4-B017-8F65A07CDBF4}"/>
              </a:ext>
            </a:extLst>
          </p:cNvPr>
          <p:cNvSpPr/>
          <p:nvPr/>
        </p:nvSpPr>
        <p:spPr>
          <a:xfrm>
            <a:off x="5875020" y="208546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nvGrpSpPr>
          <p:cNvPr id="10" name="Group 9">
            <a:extLst>
              <a:ext uri="{FF2B5EF4-FFF2-40B4-BE49-F238E27FC236}">
                <a16:creationId xmlns:a16="http://schemas.microsoft.com/office/drawing/2014/main" xmlns="" id="{64E8EEEA-2C8B-4D90-B7EB-C221F531E8A4}"/>
              </a:ext>
            </a:extLst>
          </p:cNvPr>
          <p:cNvGrpSpPr/>
          <p:nvPr/>
        </p:nvGrpSpPr>
        <p:grpSpPr>
          <a:xfrm>
            <a:off x="1398322" y="4020875"/>
            <a:ext cx="4179950" cy="1141677"/>
            <a:chOff x="1398322" y="4020875"/>
            <a:chExt cx="4179950" cy="1141677"/>
          </a:xfrm>
        </p:grpSpPr>
        <p:grpSp>
          <p:nvGrpSpPr>
            <p:cNvPr id="9" name="Group 8">
              <a:extLst>
                <a:ext uri="{FF2B5EF4-FFF2-40B4-BE49-F238E27FC236}">
                  <a16:creationId xmlns:a16="http://schemas.microsoft.com/office/drawing/2014/main" xmlns="" id="{A3DE32B9-F281-4589-8A55-A5D608C033EE}"/>
                </a:ext>
              </a:extLst>
            </p:cNvPr>
            <p:cNvGrpSpPr/>
            <p:nvPr/>
          </p:nvGrpSpPr>
          <p:grpSpPr>
            <a:xfrm>
              <a:off x="1398322" y="4020875"/>
              <a:ext cx="3873741" cy="1141677"/>
              <a:chOff x="1398322" y="4020875"/>
              <a:chExt cx="3873741" cy="1141677"/>
            </a:xfrm>
          </p:grpSpPr>
          <p:sp>
            <p:nvSpPr>
              <p:cNvPr id="11" name="Content Placeholder 2">
                <a:extLst>
                  <a:ext uri="{FF2B5EF4-FFF2-40B4-BE49-F238E27FC236}">
                    <a16:creationId xmlns:a16="http://schemas.microsoft.com/office/drawing/2014/main" xmlns="" id="{2463BC23-1D26-4A80-8823-D53A33A3FD3E}"/>
                  </a:ext>
                </a:extLst>
              </p:cNvPr>
              <p:cNvSpPr txBox="1">
                <a:spLocks/>
              </p:cNvSpPr>
              <p:nvPr/>
            </p:nvSpPr>
            <p:spPr>
              <a:xfrm>
                <a:off x="1398322" y="4500574"/>
                <a:ext cx="3873741" cy="661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Chân</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đặt</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đúng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vị</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trí</a:t>
                </a:r>
                <a:endParaRPr kumimoji="0" lang="en-US" sz="3600" b="0" i="0" u="none" strike="noStrike" kern="1200" cap="none" spc="0" normalizeH="0" baseline="0" noProof="0" dirty="0">
                  <a:ln>
                    <a:noFill/>
                  </a:ln>
                  <a:solidFill>
                    <a:prstClr val="black"/>
                  </a:solidFill>
                  <a:effectLst/>
                  <a:uLnTx/>
                  <a:uFillTx/>
                  <a:ea typeface="+mn-ea"/>
                  <a:cs typeface="+mn-cs"/>
                </a:endParaRPr>
              </a:p>
            </p:txBody>
          </p:sp>
          <p:sp>
            <p:nvSpPr>
              <p:cNvPr id="13" name="Arrow: Down 12">
                <a:extLst>
                  <a:ext uri="{FF2B5EF4-FFF2-40B4-BE49-F238E27FC236}">
                    <a16:creationId xmlns:a16="http://schemas.microsoft.com/office/drawing/2014/main" xmlns="" id="{8479F42F-F21C-40A6-B115-7EA835B378C3}"/>
                  </a:ext>
                </a:extLst>
              </p:cNvPr>
              <p:cNvSpPr/>
              <p:nvPr/>
            </p:nvSpPr>
            <p:spPr>
              <a:xfrm rot="13342322">
                <a:off x="3317987" y="402087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sp>
          <p:nvSpPr>
            <p:cNvPr id="27" name="Rectangle: Rounded Corners 26">
              <a:extLst>
                <a:ext uri="{FF2B5EF4-FFF2-40B4-BE49-F238E27FC236}">
                  <a16:creationId xmlns:a16="http://schemas.microsoft.com/office/drawing/2014/main" xmlns="" id="{E9EC1DD9-CB2C-41B4-800A-F0C628992581}"/>
                </a:ext>
              </a:extLst>
            </p:cNvPr>
            <p:cNvSpPr/>
            <p:nvPr/>
          </p:nvSpPr>
          <p:spPr>
            <a:xfrm>
              <a:off x="5272063" y="464433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32" name="Group 31">
            <a:extLst>
              <a:ext uri="{FF2B5EF4-FFF2-40B4-BE49-F238E27FC236}">
                <a16:creationId xmlns:a16="http://schemas.microsoft.com/office/drawing/2014/main" xmlns="" id="{8599F1B5-F959-4250-8B77-2A228A1B75FB}"/>
              </a:ext>
            </a:extLst>
          </p:cNvPr>
          <p:cNvGrpSpPr/>
          <p:nvPr/>
        </p:nvGrpSpPr>
        <p:grpSpPr>
          <a:xfrm>
            <a:off x="6032335" y="4832751"/>
            <a:ext cx="1949630" cy="1473352"/>
            <a:chOff x="6032335" y="4832751"/>
            <a:chExt cx="1949630" cy="1473352"/>
          </a:xfrm>
        </p:grpSpPr>
        <p:sp>
          <p:nvSpPr>
            <p:cNvPr id="5" name="Content Placeholder 2">
              <a:extLst>
                <a:ext uri="{FF2B5EF4-FFF2-40B4-BE49-F238E27FC236}">
                  <a16:creationId xmlns:a16="http://schemas.microsoft.com/office/drawing/2014/main" xmlns="" id="{39A3538F-08BD-40E8-A7B5-1A140BAD137A}"/>
                </a:ext>
              </a:extLst>
            </p:cNvPr>
            <p:cNvSpPr txBox="1">
              <a:spLocks/>
            </p:cNvSpPr>
            <p:nvPr/>
          </p:nvSpPr>
          <p:spPr>
            <a:xfrm>
              <a:off x="6032335" y="5389021"/>
              <a:ext cx="1643421"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ea typeface="+mn-ea"/>
                  <a:cs typeface="+mn-cs"/>
                </a:rPr>
                <a:t>1 tay cầm viết</a:t>
              </a:r>
            </a:p>
          </p:txBody>
        </p:sp>
        <p:sp>
          <p:nvSpPr>
            <p:cNvPr id="15" name="Arrow: Down 14">
              <a:extLst>
                <a:ext uri="{FF2B5EF4-FFF2-40B4-BE49-F238E27FC236}">
                  <a16:creationId xmlns:a16="http://schemas.microsoft.com/office/drawing/2014/main" xmlns="" id="{16810AF2-2ED6-48E3-826A-CD7D0A275DAE}"/>
                </a:ext>
              </a:extLst>
            </p:cNvPr>
            <p:cNvSpPr/>
            <p:nvPr/>
          </p:nvSpPr>
          <p:spPr>
            <a:xfrm rot="13342322">
              <a:off x="7541499" y="4832751"/>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8" name="Rectangle: Rounded Corners 27">
              <a:extLst>
                <a:ext uri="{FF2B5EF4-FFF2-40B4-BE49-F238E27FC236}">
                  <a16:creationId xmlns:a16="http://schemas.microsoft.com/office/drawing/2014/main" xmlns="" id="{E303A19A-B365-4928-BED8-7835FEAA919B}"/>
                </a:ext>
              </a:extLst>
            </p:cNvPr>
            <p:cNvSpPr/>
            <p:nvPr/>
          </p:nvSpPr>
          <p:spPr>
            <a:xfrm>
              <a:off x="7675756" y="5845803"/>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33" name="Group 32">
            <a:extLst>
              <a:ext uri="{FF2B5EF4-FFF2-40B4-BE49-F238E27FC236}">
                <a16:creationId xmlns:a16="http://schemas.microsoft.com/office/drawing/2014/main" xmlns="" id="{21657B8F-4402-4C53-A204-A7920E1C5409}"/>
              </a:ext>
            </a:extLst>
          </p:cNvPr>
          <p:cNvGrpSpPr/>
          <p:nvPr/>
        </p:nvGrpSpPr>
        <p:grpSpPr>
          <a:xfrm>
            <a:off x="8773315" y="4725379"/>
            <a:ext cx="2614546" cy="1549399"/>
            <a:chOff x="8773315" y="4725379"/>
            <a:chExt cx="2614546" cy="1549399"/>
          </a:xfrm>
        </p:grpSpPr>
        <p:sp>
          <p:nvSpPr>
            <p:cNvPr id="14" name="Content Placeholder 2">
              <a:extLst>
                <a:ext uri="{FF2B5EF4-FFF2-40B4-BE49-F238E27FC236}">
                  <a16:creationId xmlns:a16="http://schemas.microsoft.com/office/drawing/2014/main" xmlns="" id="{3F0CC077-399E-40FC-82E9-EF6DD48106B6}"/>
                </a:ext>
              </a:extLst>
            </p:cNvPr>
            <p:cNvSpPr txBox="1">
              <a:spLocks/>
            </p:cNvSpPr>
            <p:nvPr/>
          </p:nvSpPr>
          <p:spPr>
            <a:xfrm>
              <a:off x="8773315" y="5357696"/>
              <a:ext cx="2614546"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ea typeface="+mn-ea"/>
                  <a:cs typeface="+mn-cs"/>
                </a:rPr>
                <a:t>1 tay giữ trang vở</a:t>
              </a:r>
            </a:p>
          </p:txBody>
        </p:sp>
        <p:sp>
          <p:nvSpPr>
            <p:cNvPr id="16" name="Arrow: Down 15">
              <a:extLst>
                <a:ext uri="{FF2B5EF4-FFF2-40B4-BE49-F238E27FC236}">
                  <a16:creationId xmlns:a16="http://schemas.microsoft.com/office/drawing/2014/main" xmlns="" id="{7BBB3473-59DD-4A6B-9FDB-95BE9D58CA92}"/>
                </a:ext>
              </a:extLst>
            </p:cNvPr>
            <p:cNvSpPr/>
            <p:nvPr/>
          </p:nvSpPr>
          <p:spPr>
            <a:xfrm rot="7942322">
              <a:off x="9870104" y="4584638"/>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Rectangle: Rounded Corners 28">
              <a:extLst>
                <a:ext uri="{FF2B5EF4-FFF2-40B4-BE49-F238E27FC236}">
                  <a16:creationId xmlns:a16="http://schemas.microsoft.com/office/drawing/2014/main" xmlns="" id="{64222194-AB38-43B0-BA9C-ADBBC6611922}"/>
                </a:ext>
              </a:extLst>
            </p:cNvPr>
            <p:cNvSpPr/>
            <p:nvPr/>
          </p:nvSpPr>
          <p:spPr>
            <a:xfrm>
              <a:off x="10726545" y="580433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12" name="Group 11">
            <a:extLst>
              <a:ext uri="{FF2B5EF4-FFF2-40B4-BE49-F238E27FC236}">
                <a16:creationId xmlns:a16="http://schemas.microsoft.com/office/drawing/2014/main" xmlns="" id="{1ABE71B6-F710-480C-9F7C-3AC3880B64B3}"/>
              </a:ext>
            </a:extLst>
          </p:cNvPr>
          <p:cNvGrpSpPr/>
          <p:nvPr/>
        </p:nvGrpSpPr>
        <p:grpSpPr>
          <a:xfrm>
            <a:off x="7576111" y="2402955"/>
            <a:ext cx="3795451" cy="1466865"/>
            <a:chOff x="7576111" y="2402955"/>
            <a:chExt cx="3795451" cy="1466865"/>
          </a:xfrm>
        </p:grpSpPr>
        <p:sp>
          <p:nvSpPr>
            <p:cNvPr id="4" name="Content Placeholder 2">
              <a:extLst>
                <a:ext uri="{FF2B5EF4-FFF2-40B4-BE49-F238E27FC236}">
                  <a16:creationId xmlns:a16="http://schemas.microsoft.com/office/drawing/2014/main" xmlns="" id="{8448A71F-F887-430D-854F-710EA0B57AF7}"/>
                </a:ext>
              </a:extLst>
            </p:cNvPr>
            <p:cNvSpPr txBox="1">
              <a:spLocks/>
            </p:cNvSpPr>
            <p:nvPr/>
          </p:nvSpPr>
          <p:spPr>
            <a:xfrm>
              <a:off x="7576111" y="2402955"/>
              <a:ext cx="3795451" cy="123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Khoảng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cách</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từ</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mắt</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đến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vở</a:t>
              </a:r>
              <a:r>
                <a:rPr kumimoji="0" lang="en-US" sz="3200" b="0" i="0" u="none" strike="noStrike" kern="1200" cap="none" spc="0" normalizeH="0" baseline="0" noProof="0" dirty="0">
                  <a:ln>
                    <a:noFill/>
                  </a:ln>
                  <a:solidFill>
                    <a:prstClr val="black"/>
                  </a:solidFill>
                  <a:effectLst/>
                  <a:uLnTx/>
                  <a:uFillTx/>
                  <a:ea typeface="+mn-ea"/>
                  <a:cs typeface="+mn-cs"/>
                </a:rPr>
                <a:t> 25 – 30cm</a:t>
              </a:r>
            </a:p>
          </p:txBody>
        </p:sp>
        <p:sp>
          <p:nvSpPr>
            <p:cNvPr id="17" name="Arrow: Down 16">
              <a:extLst>
                <a:ext uri="{FF2B5EF4-FFF2-40B4-BE49-F238E27FC236}">
                  <a16:creationId xmlns:a16="http://schemas.microsoft.com/office/drawing/2014/main" xmlns="" id="{6CB6B07A-BDAA-4D6C-B307-667B295F9EB8}"/>
                </a:ext>
              </a:extLst>
            </p:cNvPr>
            <p:cNvSpPr/>
            <p:nvPr/>
          </p:nvSpPr>
          <p:spPr>
            <a:xfrm>
              <a:off x="8912864" y="3429000"/>
              <a:ext cx="190544" cy="44082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0" name="Rectangle: Rounded Corners 29">
              <a:extLst>
                <a:ext uri="{FF2B5EF4-FFF2-40B4-BE49-F238E27FC236}">
                  <a16:creationId xmlns:a16="http://schemas.microsoft.com/office/drawing/2014/main" xmlns="" id="{955A9051-530B-433A-B28C-8ED172F2243F}"/>
                </a:ext>
              </a:extLst>
            </p:cNvPr>
            <p:cNvSpPr/>
            <p:nvPr/>
          </p:nvSpPr>
          <p:spPr>
            <a:xfrm>
              <a:off x="10726545" y="302102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sp>
        <p:nvSpPr>
          <p:cNvPr id="37" name="Freeform: Shape 36">
            <a:extLst>
              <a:ext uri="{FF2B5EF4-FFF2-40B4-BE49-F238E27FC236}">
                <a16:creationId xmlns:a16="http://schemas.microsoft.com/office/drawing/2014/main" xmlns="" id="{2921EADA-B054-4AC5-BEC3-A8B0836476EA}"/>
              </a:ext>
            </a:extLst>
          </p:cNvPr>
          <p:cNvSpPr/>
          <p:nvPr/>
        </p:nvSpPr>
        <p:spPr>
          <a:xfrm flipH="1">
            <a:off x="5247568" y="4531768"/>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8" name="Freeform: Shape 37">
            <a:extLst>
              <a:ext uri="{FF2B5EF4-FFF2-40B4-BE49-F238E27FC236}">
                <a16:creationId xmlns:a16="http://schemas.microsoft.com/office/drawing/2014/main" xmlns="" id="{A3C28932-419C-4763-A26F-EA4E14EAFE8F}"/>
              </a:ext>
            </a:extLst>
          </p:cNvPr>
          <p:cNvSpPr/>
          <p:nvPr/>
        </p:nvSpPr>
        <p:spPr>
          <a:xfrm flipH="1">
            <a:off x="10737714" y="2913884"/>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9" name="Freeform: Shape 38">
            <a:extLst>
              <a:ext uri="{FF2B5EF4-FFF2-40B4-BE49-F238E27FC236}">
                <a16:creationId xmlns:a16="http://schemas.microsoft.com/office/drawing/2014/main" xmlns="" id="{CC22E735-90DE-40F7-838B-F78081350E24}"/>
              </a:ext>
            </a:extLst>
          </p:cNvPr>
          <p:cNvSpPr/>
          <p:nvPr/>
        </p:nvSpPr>
        <p:spPr>
          <a:xfrm flipH="1">
            <a:off x="7675756" y="5726820"/>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0" name="Freeform: Shape 39">
            <a:extLst>
              <a:ext uri="{FF2B5EF4-FFF2-40B4-BE49-F238E27FC236}">
                <a16:creationId xmlns:a16="http://schemas.microsoft.com/office/drawing/2014/main" xmlns="" id="{19AA368C-ABEC-4DE6-ADA6-AF2B835537A0}"/>
              </a:ext>
            </a:extLst>
          </p:cNvPr>
          <p:cNvSpPr/>
          <p:nvPr/>
        </p:nvSpPr>
        <p:spPr>
          <a:xfrm flipH="1">
            <a:off x="10702050" y="5685921"/>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cxnSp>
        <p:nvCxnSpPr>
          <p:cNvPr id="35" name="Straight Connector 34">
            <a:extLst>
              <a:ext uri="{FF2B5EF4-FFF2-40B4-BE49-F238E27FC236}">
                <a16:creationId xmlns:a16="http://schemas.microsoft.com/office/drawing/2014/main" xmlns="" id="{AB1BFC5A-0848-4FC2-9BCF-D9DB78BA4E67}"/>
              </a:ext>
            </a:extLst>
          </p:cNvPr>
          <p:cNvCxnSpPr>
            <a:cxnSpLocks/>
          </p:cNvCxnSpPr>
          <p:nvPr/>
        </p:nvCxnSpPr>
        <p:spPr>
          <a:xfrm flipH="1">
            <a:off x="5578272" y="1738448"/>
            <a:ext cx="1357702" cy="4884293"/>
          </a:xfrm>
          <a:prstGeom prst="line">
            <a:avLst/>
          </a:prstGeom>
        </p:spPr>
        <p:style>
          <a:lnRef idx="1">
            <a:schemeClr val="dk1"/>
          </a:lnRef>
          <a:fillRef idx="0">
            <a:schemeClr val="dk1"/>
          </a:fillRef>
          <a:effectRef idx="0">
            <a:schemeClr val="dk1"/>
          </a:effectRef>
          <a:fontRef idx="minor">
            <a:schemeClr val="tx1"/>
          </a:fontRef>
        </p:style>
      </p:cxnSp>
      <p:sp>
        <p:nvSpPr>
          <p:cNvPr id="31" name="Arrow: Down 30">
            <a:extLst>
              <a:ext uri="{FF2B5EF4-FFF2-40B4-BE49-F238E27FC236}">
                <a16:creationId xmlns:a16="http://schemas.microsoft.com/office/drawing/2014/main" xmlns="" id="{D52A124D-B79C-488D-A205-86193D99F22E}"/>
              </a:ext>
            </a:extLst>
          </p:cNvPr>
          <p:cNvSpPr/>
          <p:nvPr/>
        </p:nvSpPr>
        <p:spPr>
          <a:xfrm rot="16200000">
            <a:off x="6255232" y="3438509"/>
            <a:ext cx="378482" cy="696946"/>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48528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6" presetClass="entr" presetSubtype="21"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9" grpId="0" animBg="1"/>
      <p:bldP spid="23" grpId="0" animBg="1"/>
      <p:bldP spid="37" grpId="0" animBg="1"/>
      <p:bldP spid="38" grpId="0" animBg="1"/>
      <p:bldP spid="39" grpId="0" animBg="1"/>
      <p:bldP spid="4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D8CE7A36-5DB7-4C66-BE2B-0EE94E352E1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xmlns="" id="{7D1AE0C7-FABD-44BC-8620-2376A2D3CC7D}"/>
              </a:ext>
            </a:extLst>
          </p:cNvPr>
          <p:cNvGrpSpPr/>
          <p:nvPr/>
        </p:nvGrpSpPr>
        <p:grpSpPr>
          <a:xfrm>
            <a:off x="1576923" y="2093033"/>
            <a:ext cx="7184851" cy="1534601"/>
            <a:chOff x="1576923" y="2093033"/>
            <a:chExt cx="7184851" cy="1534601"/>
          </a:xfrm>
        </p:grpSpPr>
        <p:sp>
          <p:nvSpPr>
            <p:cNvPr id="27" name="Rectangle: Rounded Corners 26">
              <a:extLst>
                <a:ext uri="{FF2B5EF4-FFF2-40B4-BE49-F238E27FC236}">
                  <a16:creationId xmlns:a16="http://schemas.microsoft.com/office/drawing/2014/main" xmlns="" id="{CD9B36FA-DA8B-4C1D-B89B-CACC9FD3F756}"/>
                </a:ext>
              </a:extLst>
            </p:cNvPr>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xmlns=""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p>
          </p:txBody>
        </p:sp>
      </p:grpSp>
      <p:grpSp>
        <p:nvGrpSpPr>
          <p:cNvPr id="36" name="Group 35">
            <a:extLst>
              <a:ext uri="{FF2B5EF4-FFF2-40B4-BE49-F238E27FC236}">
                <a16:creationId xmlns:a16="http://schemas.microsoft.com/office/drawing/2014/main" xmlns="" id="{50F3821D-3032-404E-BB3F-12589A977FDB}"/>
              </a:ext>
            </a:extLst>
          </p:cNvPr>
          <p:cNvGrpSpPr/>
          <p:nvPr/>
        </p:nvGrpSpPr>
        <p:grpSpPr>
          <a:xfrm>
            <a:off x="2836389" y="3373605"/>
            <a:ext cx="5451023" cy="1733561"/>
            <a:chOff x="2836389" y="3373605"/>
            <a:chExt cx="5451023" cy="1733561"/>
          </a:xfrm>
        </p:grpSpPr>
        <p:sp>
          <p:nvSpPr>
            <p:cNvPr id="32" name="Rectangle: Rounded Corners 31">
              <a:extLst>
                <a:ext uri="{FF2B5EF4-FFF2-40B4-BE49-F238E27FC236}">
                  <a16:creationId xmlns:a16="http://schemas.microsoft.com/office/drawing/2014/main" xmlns=""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xmlns="" id="{84EA0261-3875-42E2-9B6C-C0E0AECB4582}"/>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xmlns="" id="{6FE8EBAC-C955-4831-AC83-780705A71C21}"/>
              </a:ext>
            </a:extLst>
          </p:cNvPr>
          <p:cNvGrpSpPr/>
          <p:nvPr/>
        </p:nvGrpSpPr>
        <p:grpSpPr>
          <a:xfrm>
            <a:off x="4634182" y="4810598"/>
            <a:ext cx="5451023" cy="1667668"/>
            <a:chOff x="4634182" y="4810598"/>
            <a:chExt cx="5451023" cy="1667668"/>
          </a:xfrm>
        </p:grpSpPr>
        <p:sp>
          <p:nvSpPr>
            <p:cNvPr id="33" name="Rectangle: Rounded Corners 32">
              <a:extLst>
                <a:ext uri="{FF2B5EF4-FFF2-40B4-BE49-F238E27FC236}">
                  <a16:creationId xmlns:a16="http://schemas.microsoft.com/office/drawing/2014/main" xmlns=""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xmlns="" id="{4F93A566-FA1E-42A6-8B04-4BFAA5F0E60E}"/>
                </a:ext>
              </a:extLst>
            </p:cNvPr>
            <p:cNvSpPr txBox="1">
              <a:spLocks/>
            </p:cNvSpPr>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xmlns="" id="{FDCA7B2B-A7F2-4B4A-BFAB-1180C46A24C4}"/>
              </a:ext>
            </a:extLst>
          </p:cNvPr>
          <p:cNvPicPr>
            <a:picLocks noChangeAspect="1"/>
          </p:cNvPicPr>
          <p:nvPr/>
        </p:nvPicPr>
        <p:blipFill>
          <a:blip r:embed="rId3"/>
          <a:stretch>
            <a:fillRect/>
          </a:stretch>
        </p:blipFill>
        <p:spPr>
          <a:xfrm>
            <a:off x="641399" y="50680"/>
            <a:ext cx="7816801" cy="1756271"/>
          </a:xfrm>
          <a:prstGeom prst="rect">
            <a:avLst/>
          </a:prstGeom>
        </p:spPr>
      </p:pic>
    </p:spTree>
    <p:extLst>
      <p:ext uri="{BB962C8B-B14F-4D97-AF65-F5344CB8AC3E}">
        <p14:creationId xmlns:p14="http://schemas.microsoft.com/office/powerpoint/2010/main" val="68347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xmlns=""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79B4E887-2B35-431F-90DA-F861738F7405}"/>
              </a:ext>
            </a:extLst>
          </p:cNvPr>
          <p:cNvPicPr>
            <a:picLocks noChangeAspect="1"/>
          </p:cNvPicPr>
          <p:nvPr/>
        </p:nvPicPr>
        <p:blipFill>
          <a:blip r:embed="rId4"/>
          <a:stretch>
            <a:fillRect/>
          </a:stretch>
        </p:blipFill>
        <p:spPr>
          <a:xfrm>
            <a:off x="2128274" y="1579556"/>
            <a:ext cx="8602202" cy="1603387"/>
          </a:xfrm>
          <a:prstGeom prst="rect">
            <a:avLst/>
          </a:prstGeom>
        </p:spPr>
      </p:pic>
    </p:spTree>
    <p:extLst>
      <p:ext uri="{BB962C8B-B14F-4D97-AF65-F5344CB8AC3E}">
        <p14:creationId xmlns:p14="http://schemas.microsoft.com/office/powerpoint/2010/main" val="3686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14CE544C-75C7-428C-A0FE-CB754DDB9E70}"/>
              </a:ext>
            </a:extLst>
          </p:cNvPr>
          <p:cNvSpPr txBox="1"/>
          <p:nvPr/>
        </p:nvSpPr>
        <p:spPr>
          <a:xfrm>
            <a:off x="695325" y="570637"/>
            <a:ext cx="11239500" cy="584775"/>
          </a:xfrm>
          <a:prstGeom prst="rect">
            <a:avLst/>
          </a:prstGeom>
          <a:noFill/>
        </p:spPr>
        <p:txBody>
          <a:bodyPr wrap="square">
            <a:spAutoFit/>
          </a:bodyPr>
          <a:lstStyle/>
          <a:p>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ngữ</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chỉ</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sự</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điểm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bắt</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7ECAB70B-C9CE-4204-B410-448356837DC9}"/>
              </a:ext>
            </a:extLst>
          </p:cNvPr>
          <p:cNvPicPr>
            <a:picLocks noChangeAspect="1"/>
          </p:cNvPicPr>
          <p:nvPr/>
        </p:nvPicPr>
        <p:blipFill>
          <a:blip r:embed="rId3"/>
          <a:stretch>
            <a:fillRect/>
          </a:stretch>
        </p:blipFill>
        <p:spPr>
          <a:xfrm>
            <a:off x="5314950" y="1547924"/>
            <a:ext cx="6015037" cy="4567126"/>
          </a:xfrm>
          <a:prstGeom prst="rect">
            <a:avLst/>
          </a:prstGeom>
        </p:spPr>
      </p:pic>
      <p:sp>
        <p:nvSpPr>
          <p:cNvPr id="10" name="Lưu đồ: Điểm Kết Thúc 1">
            <a:extLst>
              <a:ext uri="{FF2B5EF4-FFF2-40B4-BE49-F238E27FC236}">
                <a16:creationId xmlns:a16="http://schemas.microsoft.com/office/drawing/2014/main" xmlns="" id="{D6010957-6888-4622-BC37-58717D9808D3}"/>
              </a:ext>
            </a:extLst>
          </p:cNvPr>
          <p:cNvSpPr/>
          <p:nvPr/>
        </p:nvSpPr>
        <p:spPr>
          <a:xfrm>
            <a:off x="433038" y="2001816"/>
            <a:ext cx="493906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Bắt đầu bằng s: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 sông,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sỏi, sên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sim,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vú</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sữa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Lưu đồ: Điểm Kết Thúc 1">
            <a:extLst>
              <a:ext uri="{FF2B5EF4-FFF2-40B4-BE49-F238E27FC236}">
                <a16:creationId xmlns:a16="http://schemas.microsoft.com/office/drawing/2014/main" xmlns="" id="{09F88F46-43BA-49B7-A863-4CEF9F4579CA}"/>
              </a:ext>
            </a:extLst>
          </p:cNvPr>
          <p:cNvSpPr/>
          <p:nvPr/>
        </p:nvSpPr>
        <p:spPr>
          <a:xfrm>
            <a:off x="366363" y="4106841"/>
            <a:ext cx="493906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Bắt đầu bằng </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x</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xoài, xương rồng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xù</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xì</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982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14CE544C-75C7-428C-A0FE-CB754DDB9E70}"/>
              </a:ext>
            </a:extLst>
          </p:cNvPr>
          <p:cNvSpPr txBox="1"/>
          <p:nvPr/>
        </p:nvSpPr>
        <p:spPr>
          <a:xfrm>
            <a:off x="390525" y="570637"/>
            <a:ext cx="11544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p>
        </p:txBody>
      </p:sp>
      <p:pic>
        <p:nvPicPr>
          <p:cNvPr id="4" name="Picture 3">
            <a:extLst>
              <a:ext uri="{FF2B5EF4-FFF2-40B4-BE49-F238E27FC236}">
                <a16:creationId xmlns:a16="http://schemas.microsoft.com/office/drawing/2014/main" xmlns="" id="{7ECAB70B-C9CE-4204-B410-448356837DC9}"/>
              </a:ext>
            </a:extLst>
          </p:cNvPr>
          <p:cNvPicPr>
            <a:picLocks noChangeAspect="1"/>
          </p:cNvPicPr>
          <p:nvPr/>
        </p:nvPicPr>
        <p:blipFill>
          <a:blip r:embed="rId3"/>
          <a:stretch>
            <a:fillRect/>
          </a:stretch>
        </p:blipFill>
        <p:spPr>
          <a:xfrm>
            <a:off x="5314950" y="1547924"/>
            <a:ext cx="6015037" cy="4567126"/>
          </a:xfrm>
          <a:prstGeom prst="rect">
            <a:avLst/>
          </a:prstGeom>
        </p:spPr>
      </p:pic>
      <p:sp>
        <p:nvSpPr>
          <p:cNvPr id="10" name="Lưu đồ: Điểm Kết Thúc 1">
            <a:extLst>
              <a:ext uri="{FF2B5EF4-FFF2-40B4-BE49-F238E27FC236}">
                <a16:creationId xmlns:a16="http://schemas.microsoft.com/office/drawing/2014/main" xmlns="" id="{D6010957-6888-4622-BC37-58717D9808D3}"/>
              </a:ext>
            </a:extLst>
          </p:cNvPr>
          <p:cNvSpPr/>
          <p:nvPr/>
        </p:nvSpPr>
        <p:spPr>
          <a:xfrm>
            <a:off x="433038" y="1438275"/>
            <a:ext cx="5148612" cy="2418957"/>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Bắt đầu bằng </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voi, vạc, vú sữa, vượn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vịt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vắt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tròn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veo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vắt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Lưu đồ: Điểm Kết Thúc 1">
            <a:extLst>
              <a:ext uri="{FF2B5EF4-FFF2-40B4-BE49-F238E27FC236}">
                <a16:creationId xmlns:a16="http://schemas.microsoft.com/office/drawing/2014/main" xmlns="" id="{09F88F46-43BA-49B7-A863-4CEF9F4579CA}"/>
              </a:ext>
            </a:extLst>
          </p:cNvPr>
          <p:cNvSpPr/>
          <p:nvPr/>
        </p:nvSpPr>
        <p:spPr>
          <a:xfrm>
            <a:off x="366363" y="4106841"/>
            <a:ext cx="5415312" cy="2179659"/>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Bắt đầu bằng </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dưa hấu, hướng dương, dứa, dê</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hạt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dữ</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tợn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dịu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256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Lưu đồ: Điểm Kết Thúc 1">
            <a:extLst>
              <a:ext uri="{FF2B5EF4-FFF2-40B4-BE49-F238E27FC236}">
                <a16:creationId xmlns:a16="http://schemas.microsoft.com/office/drawing/2014/main" xmlns="" id="{B07A7852-BC33-4777-9332-D83D1B586257}"/>
              </a:ext>
            </a:extLst>
          </p:cNvPr>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Calibri" panose="020F0502020204030204" pitchFamily="34" charset="0"/>
                <a:cs typeface="Calibri" panose="020F0502020204030204" pitchFamily="34" charset="0"/>
              </a:rPr>
              <a:t>Đặt 2 câu với từ ngữ tìm được ở bài tập 2</a:t>
            </a:r>
            <a:endParaRPr lang="en-US" sz="4400" b="1" dirty="0">
              <a:solidFill>
                <a:srgbClr val="FF0000"/>
              </a:solidFill>
              <a:latin typeface="Calibri" panose="020F0502020204030204" pitchFamily="34" charset="0"/>
              <a:cs typeface="Calibri" panose="020F0502020204030204" pitchFamily="34" charset="0"/>
            </a:endParaRPr>
          </a:p>
        </p:txBody>
      </p:sp>
      <p:pic>
        <p:nvPicPr>
          <p:cNvPr id="21" name="Picture 2" descr="Cartoon Happy Kids Reading Book: Vector có sẵn (miễn phí bản quyền) 1560276260 | Shutterstock">
            <a:extLst>
              <a:ext uri="{FF2B5EF4-FFF2-40B4-BE49-F238E27FC236}">
                <a16:creationId xmlns:a16="http://schemas.microsoft.com/office/drawing/2014/main" xmlns="" id="{AB7722F4-5C6E-47E3-95EA-F9ED55362DD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18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153645" y="2878417"/>
            <a:ext cx="790575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M:</a:t>
            </a:r>
          </a:p>
          <a:p>
            <a:pPr lvl="0"/>
            <a:r>
              <a:rPr lang="vi-VN" sz="4000" b="1" dirty="0">
                <a:solidFill>
                  <a:srgbClr val="336753"/>
                </a:solidFill>
                <a:latin typeface="Cambria" panose="02040503050406030204" pitchFamily="18" charset="0"/>
                <a:ea typeface="Cambria" panose="02040503050406030204" pitchFamily="18" charset="0"/>
              </a:rPr>
              <a:t>- Dưa hấu là trái cây mà em thích nhất.</a:t>
            </a:r>
          </a:p>
          <a:p>
            <a:pPr lvl="0"/>
            <a:r>
              <a:rPr lang="vi-VN" sz="4000" b="1" dirty="0">
                <a:solidFill>
                  <a:srgbClr val="336753"/>
                </a:solidFill>
                <a:latin typeface="Cambria" panose="02040503050406030204" pitchFamily="18" charset="0"/>
                <a:ea typeface="Cambria" panose="02040503050406030204" pitchFamily="18" charset="0"/>
              </a:rPr>
              <a:t>- Con vượn đang đu trên những cành cây.</a:t>
            </a:r>
          </a:p>
          <a:p>
            <a:pPr lvl="0"/>
            <a:endParaRPr lang="vi-VN" sz="4000" b="1"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35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3" name="Picture 2">
            <a:extLst>
              <a:ext uri="{FF2B5EF4-FFF2-40B4-BE49-F238E27FC236}">
                <a16:creationId xmlns:a16="http://schemas.microsoft.com/office/drawing/2014/main" xmlns="" id="{2D37801B-7360-4A73-BE12-449D5A9BB72E}"/>
              </a:ext>
            </a:extLst>
          </p:cNvPr>
          <p:cNvPicPr>
            <a:picLocks noChangeAspect="1"/>
          </p:cNvPicPr>
          <p:nvPr/>
        </p:nvPicPr>
        <p:blipFill>
          <a:blip r:embed="rId4"/>
          <a:stretch>
            <a:fillRect/>
          </a:stretch>
        </p:blipFill>
        <p:spPr>
          <a:xfrm>
            <a:off x="1243012" y="3386137"/>
            <a:ext cx="10094200" cy="1214438"/>
          </a:xfrm>
          <a:prstGeom prst="rect">
            <a:avLst/>
          </a:prstGeom>
        </p:spPr>
      </p:pic>
    </p:spTree>
    <p:extLst>
      <p:ext uri="{BB962C8B-B14F-4D97-AF65-F5344CB8AC3E}">
        <p14:creationId xmlns:p14="http://schemas.microsoft.com/office/powerpoint/2010/main" val="57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xmlns=""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2D2504B-467B-4DE4-B6C4-83C579DC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a16="http://schemas.microsoft.com/office/drawing/2014/main" xmlns="" id="{1058BD0B-CC4F-4C73-9C81-49C4450FF576}"/>
              </a:ext>
            </a:extLst>
          </p:cNvPr>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grpSp>
        <p:nvGrpSpPr>
          <p:cNvPr id="7" name="Group 6">
            <a:extLst>
              <a:ext uri="{FF2B5EF4-FFF2-40B4-BE49-F238E27FC236}">
                <a16:creationId xmlns:a16="http://schemas.microsoft.com/office/drawing/2014/main" xmlns="" id="{8AE12D33-A9E7-4CBE-B219-FB56CAFFFB97}"/>
              </a:ext>
            </a:extLst>
          </p:cNvPr>
          <p:cNvGrpSpPr/>
          <p:nvPr/>
        </p:nvGrpSpPr>
        <p:grpSpPr>
          <a:xfrm>
            <a:off x="8548576" y="3429000"/>
            <a:ext cx="3429000" cy="3429000"/>
            <a:chOff x="5986351" y="2708345"/>
            <a:chExt cx="3429000" cy="3429000"/>
          </a:xfrm>
        </p:grpSpPr>
        <p:sp>
          <p:nvSpPr>
            <p:cNvPr id="8" name="Oval 7">
              <a:extLst>
                <a:ext uri="{FF2B5EF4-FFF2-40B4-BE49-F238E27FC236}">
                  <a16:creationId xmlns:a16="http://schemas.microsoft.com/office/drawing/2014/main" xmlns="" id="{CE3B8742-E930-4633-9B04-62703903ACFF}"/>
                </a:ext>
              </a:extLst>
            </p:cNvPr>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44F890F1-4EBA-4FB5-8CE0-36F965BDBF76}"/>
                </a:ext>
              </a:extLst>
            </p:cNvPr>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5FDD0269-041C-4877-BD7C-2A5BC3BB0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grpSp>
        <p:nvGrpSpPr>
          <p:cNvPr id="11" name="Group 10">
            <a:extLst>
              <a:ext uri="{FF2B5EF4-FFF2-40B4-BE49-F238E27FC236}">
                <a16:creationId xmlns:a16="http://schemas.microsoft.com/office/drawing/2014/main" xmlns="" id="{D3BE9AA5-2A4E-4A10-AB6D-EF911C7B8342}"/>
              </a:ext>
            </a:extLst>
          </p:cNvPr>
          <p:cNvGrpSpPr/>
          <p:nvPr/>
        </p:nvGrpSpPr>
        <p:grpSpPr>
          <a:xfrm>
            <a:off x="-111551" y="3340945"/>
            <a:ext cx="3429000" cy="3429000"/>
            <a:chOff x="11776779" y="3732627"/>
            <a:chExt cx="3429000" cy="3429000"/>
          </a:xfrm>
        </p:grpSpPr>
        <p:sp>
          <p:nvSpPr>
            <p:cNvPr id="12" name="Oval 11">
              <a:extLst>
                <a:ext uri="{FF2B5EF4-FFF2-40B4-BE49-F238E27FC236}">
                  <a16:creationId xmlns:a16="http://schemas.microsoft.com/office/drawing/2014/main" xmlns="" id="{35018C59-2B12-4EA8-B8C4-F33D91822AA9}"/>
                </a:ext>
              </a:extLst>
            </p:cNvPr>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7F0CAEC3-B663-47D6-BA70-D4CD925A7AA3}"/>
                </a:ext>
              </a:extLst>
            </p:cNvPr>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2830F3C6-DCD7-4E97-B0C7-D6CBEB2D5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 name="Picture 1">
            <a:extLst>
              <a:ext uri="{FF2B5EF4-FFF2-40B4-BE49-F238E27FC236}">
                <a16:creationId xmlns:a16="http://schemas.microsoft.com/office/drawing/2014/main" xmlns="" id="{9BA86A7F-0C12-4E03-9817-C46156C69C23}"/>
              </a:ext>
            </a:extLst>
          </p:cNvPr>
          <p:cNvPicPr>
            <a:picLocks noChangeAspect="1"/>
          </p:cNvPicPr>
          <p:nvPr/>
        </p:nvPicPr>
        <p:blipFill>
          <a:blip r:embed="rId6"/>
          <a:stretch>
            <a:fillRect/>
          </a:stretch>
        </p:blipFill>
        <p:spPr>
          <a:xfrm>
            <a:off x="2270428" y="2540408"/>
            <a:ext cx="7651143" cy="2310584"/>
          </a:xfrm>
          <a:prstGeom prst="rect">
            <a:avLst/>
          </a:prstGeom>
        </p:spPr>
      </p:pic>
      <p:pic>
        <p:nvPicPr>
          <p:cNvPr id="4" name="Picture 3">
            <a:extLst>
              <a:ext uri="{FF2B5EF4-FFF2-40B4-BE49-F238E27FC236}">
                <a16:creationId xmlns:a16="http://schemas.microsoft.com/office/drawing/2014/main" xmlns="" id="{F069250E-0ABC-4900-A8C4-BACC6EB3679C}"/>
              </a:ext>
            </a:extLst>
          </p:cNvPr>
          <p:cNvPicPr>
            <a:picLocks noChangeAspect="1"/>
          </p:cNvPicPr>
          <p:nvPr/>
        </p:nvPicPr>
        <p:blipFill>
          <a:blip r:embed="rId7"/>
          <a:stretch>
            <a:fillRect/>
          </a:stretch>
        </p:blipFill>
        <p:spPr>
          <a:xfrm>
            <a:off x="4401178" y="1357833"/>
            <a:ext cx="3084843" cy="1170533"/>
          </a:xfrm>
          <a:prstGeom prst="rect">
            <a:avLst/>
          </a:prstGeom>
        </p:spPr>
      </p:pic>
    </p:spTree>
    <p:extLst>
      <p:ext uri="{BB962C8B-B14F-4D97-AF65-F5344CB8AC3E}">
        <p14:creationId xmlns:p14="http://schemas.microsoft.com/office/powerpoint/2010/main" val="294388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6" presetClass="emph" presetSubtype="0" fill="hold" grpId="0" nodeType="withEffect">
                                  <p:stCondLst>
                                    <p:cond delay="0"/>
                                  </p:stCondLst>
                                  <p:childTnLst>
                                    <p:animScale>
                                      <p:cBhvr>
                                        <p:cTn id="9" dur="2000" fill="hold"/>
                                        <p:tgtEl>
                                          <p:spTgt spid="18"/>
                                        </p:tgtEl>
                                      </p:cBhvr>
                                      <p:by x="150000" y="150000"/>
                                    </p:animScale>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xmlns=""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3">
            <a:extLst>
              <a:ext uri="{FF2B5EF4-FFF2-40B4-BE49-F238E27FC236}">
                <a16:creationId xmlns:a16="http://schemas.microsoft.com/office/drawing/2014/main" xmlns="" id="{A0144A74-27CE-4A16-9B89-D3F860FF9228}"/>
              </a:ext>
            </a:extLst>
          </p:cNvPr>
          <p:cNvSpPr/>
          <p:nvPr/>
        </p:nvSpPr>
        <p:spPr>
          <a:xfrm>
            <a:off x="2811852" y="1101020"/>
            <a:ext cx="6520173" cy="1814514"/>
          </a:xfrm>
          <a:prstGeom prst="roundRect">
            <a:avLst/>
          </a:prstGeom>
          <a:solidFill>
            <a:schemeClr val="accent4">
              <a:lumMod val="20000"/>
              <a:lumOff val="80000"/>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19947E58-DB04-4322-9FA7-EBE8D4CC42C5}"/>
              </a:ext>
            </a:extLst>
          </p:cNvPr>
          <p:cNvPicPr>
            <a:picLocks noChangeAspect="1"/>
          </p:cNvPicPr>
          <p:nvPr/>
        </p:nvPicPr>
        <p:blipFill>
          <a:blip r:embed="rId3"/>
          <a:stretch>
            <a:fillRect/>
          </a:stretch>
        </p:blipFill>
        <p:spPr>
          <a:xfrm>
            <a:off x="2986757" y="1615401"/>
            <a:ext cx="6523285" cy="883997"/>
          </a:xfrm>
          <a:prstGeom prst="rect">
            <a:avLst/>
          </a:prstGeom>
        </p:spPr>
      </p:pic>
      <p:grpSp>
        <p:nvGrpSpPr>
          <p:cNvPr id="8" name="Group 7">
            <a:extLst>
              <a:ext uri="{FF2B5EF4-FFF2-40B4-BE49-F238E27FC236}">
                <a16:creationId xmlns:a16="http://schemas.microsoft.com/office/drawing/2014/main" xmlns="" id="{AD063502-5920-4D47-B3DA-340C4B4E7FB2}"/>
              </a:ext>
            </a:extLst>
          </p:cNvPr>
          <p:cNvGrpSpPr/>
          <p:nvPr/>
        </p:nvGrpSpPr>
        <p:grpSpPr>
          <a:xfrm>
            <a:off x="8548576" y="3429000"/>
            <a:ext cx="3429000" cy="3429000"/>
            <a:chOff x="5986351" y="2708345"/>
            <a:chExt cx="3429000" cy="3429000"/>
          </a:xfrm>
        </p:grpSpPr>
        <p:sp>
          <p:nvSpPr>
            <p:cNvPr id="9" name="Oval 8">
              <a:extLst>
                <a:ext uri="{FF2B5EF4-FFF2-40B4-BE49-F238E27FC236}">
                  <a16:creationId xmlns:a16="http://schemas.microsoft.com/office/drawing/2014/main" xmlns="" id="{D26632B5-F82C-44A5-8B23-CF44EB54AAD7}"/>
                </a:ext>
              </a:extLst>
            </p:cNvPr>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6469F7A4-23C2-4669-BD56-2CFB13353E5A}"/>
                </a:ext>
              </a:extLst>
            </p:cNvPr>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07D54F0F-9F1F-417D-A630-706F20FE4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spTree>
    <p:extLst>
      <p:ext uri="{BB962C8B-B14F-4D97-AF65-F5344CB8AC3E}">
        <p14:creationId xmlns:p14="http://schemas.microsoft.com/office/powerpoint/2010/main" val="16787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xmlns=""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xmlns=""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8" name="Rectangle: Rounded Corners 7">
            <a:extLst>
              <a:ext uri="{FF2B5EF4-FFF2-40B4-BE49-F238E27FC236}">
                <a16:creationId xmlns:a16="http://schemas.microsoft.com/office/drawing/2014/main" xmlns="" id="{F7B18935-9202-43CC-B6CC-EB047A226649}"/>
              </a:ext>
            </a:extLst>
          </p:cNvPr>
          <p:cNvSpPr/>
          <p:nvPr/>
        </p:nvSpPr>
        <p:spPr>
          <a:xfrm>
            <a:off x="558980" y="1964594"/>
            <a:ext cx="11331346" cy="4774473"/>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xmlns="" id="{731EE483-00B2-44A2-961D-A6C796C87FA0}"/>
              </a:ext>
            </a:extLst>
          </p:cNvPr>
          <p:cNvSpPr txBox="1">
            <a:spLocks/>
          </p:cNvSpPr>
          <p:nvPr/>
        </p:nvSpPr>
        <p:spPr>
          <a:xfrm>
            <a:off x="837959" y="1087772"/>
            <a:ext cx="10163416" cy="2931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học của gấu</a:t>
            </a:r>
          </a:p>
          <a:p>
            <a:pPr marL="0" lvl="0" indent="0" algn="just">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một chú gấu rất thích được làm con vật khác. Thấy chuột đứng chống đuôi xuống đất, gấu làm theo nhưng đau điếng, khóc thét. Thấy hươu chạy nhanh, gấu lạch bạch chạy cùng và bị ngã nhào. Thấy vịt bơi dưới hồ, gấu nhảy ùm xuống định bơi nhưng suýt chìm nghỉm. Thế là từ đó, gấu chỉ muốn là gấu thôi.</a:t>
            </a:r>
          </a:p>
          <a:p>
            <a:pPr marL="0" lvl="0" indent="0" algn="r">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Bùi Việt Hà)</a:t>
            </a:r>
          </a:p>
        </p:txBody>
      </p:sp>
      <p:grpSp>
        <p:nvGrpSpPr>
          <p:cNvPr id="10" name="Group 9">
            <a:extLst>
              <a:ext uri="{FF2B5EF4-FFF2-40B4-BE49-F238E27FC236}">
                <a16:creationId xmlns:a16="http://schemas.microsoft.com/office/drawing/2014/main" xmlns="" id="{2B020C4E-90BE-4F6F-A2DB-76F900A5B350}"/>
              </a:ext>
            </a:extLst>
          </p:cNvPr>
          <p:cNvGrpSpPr/>
          <p:nvPr/>
        </p:nvGrpSpPr>
        <p:grpSpPr>
          <a:xfrm>
            <a:off x="-111551" y="5076825"/>
            <a:ext cx="1797476" cy="1693120"/>
            <a:chOff x="11776779" y="3732627"/>
            <a:chExt cx="3429000" cy="3429000"/>
          </a:xfrm>
        </p:grpSpPr>
        <p:sp>
          <p:nvSpPr>
            <p:cNvPr id="11" name="Oval 10">
              <a:extLst>
                <a:ext uri="{FF2B5EF4-FFF2-40B4-BE49-F238E27FC236}">
                  <a16:creationId xmlns:a16="http://schemas.microsoft.com/office/drawing/2014/main" xmlns="" id="{8E8EA3DD-B9EA-43BE-BFC6-9C731F55752E}"/>
                </a:ext>
              </a:extLst>
            </p:cNvPr>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4DF03A79-CFEC-4D88-8DA1-229C5CD2EA1E}"/>
                </a:ext>
              </a:extLst>
            </p:cNvPr>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D4B49209-488B-457E-BEE3-84BDA4060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Tree>
    <p:extLst>
      <p:ext uri="{BB962C8B-B14F-4D97-AF65-F5344CB8AC3E}">
        <p14:creationId xmlns:p14="http://schemas.microsoft.com/office/powerpoint/2010/main" val="217443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230380" y="1132357"/>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Bút Mực Cây Màu Vàng - Miễn Phí vector hình ảnh trên Pixabay">
            <a:extLst>
              <a:ext uri="{FF2B5EF4-FFF2-40B4-BE49-F238E27FC236}">
                <a16:creationId xmlns:a16="http://schemas.microsoft.com/office/drawing/2014/main" xmlns="" id="{1646C177-E908-4F5C-AC89-CDB8230944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550E7435-EF80-4258-AFFA-7AE73649AC76}"/>
              </a:ext>
            </a:extLst>
          </p:cNvPr>
          <p:cNvGrpSpPr/>
          <p:nvPr/>
        </p:nvGrpSpPr>
        <p:grpSpPr>
          <a:xfrm rot="20810244">
            <a:off x="5533227" y="106810"/>
            <a:ext cx="3044096" cy="3312000"/>
            <a:chOff x="6135169" y="458999"/>
            <a:chExt cx="3044096" cy="3312000"/>
          </a:xfrm>
        </p:grpSpPr>
        <p:pic>
          <p:nvPicPr>
            <p:cNvPr id="14" name="Picture 13">
              <a:extLst>
                <a:ext uri="{FF2B5EF4-FFF2-40B4-BE49-F238E27FC236}">
                  <a16:creationId xmlns:a16="http://schemas.microsoft.com/office/drawing/2014/main" xmlns="" id="{06C06042-97CE-4D1E-B44A-30D841FCDE03}"/>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135169" y="458999"/>
              <a:ext cx="3044096" cy="3312000"/>
            </a:xfrm>
            <a:prstGeom prst="rect">
              <a:avLst/>
            </a:prstGeom>
          </p:spPr>
        </p:pic>
        <p:sp>
          <p:nvSpPr>
            <p:cNvPr id="15" name="TextBox 14">
              <a:extLst>
                <a:ext uri="{FF2B5EF4-FFF2-40B4-BE49-F238E27FC236}">
                  <a16:creationId xmlns:a16="http://schemas.microsoft.com/office/drawing/2014/main" xmlns="" id="{AB895523-A260-4B14-AFA6-2BCFDED2D782}"/>
                </a:ext>
              </a:extLst>
            </p:cNvPr>
            <p:cNvSpPr txBox="1"/>
            <p:nvPr/>
          </p:nvSpPr>
          <p:spPr>
            <a:xfrm rot="789756">
              <a:off x="6308675" y="1086020"/>
              <a:ext cx="2750904" cy="1825756"/>
            </a:xfrm>
            <a:prstGeom prst="rect">
              <a:avLst/>
            </a:prstGeom>
            <a:noFill/>
          </p:spPr>
          <p:txBody>
            <a:bodyPr wrap="square" rtlCol="0">
              <a:spAutoFit/>
            </a:bodyPr>
            <a:lstStyle/>
            <a:p>
              <a:pPr marL="0" marR="0" algn="ctr">
                <a:lnSpc>
                  <a:spcPct val="120000"/>
                </a:lnSpc>
                <a:spcBef>
                  <a:spcPts val="0"/>
                </a:spcBef>
                <a:spcAft>
                  <a:spcPts val="0"/>
                </a:spcAft>
              </a:pPr>
              <a:r>
                <a:rPr lang="nl-NL" sz="3200" dirty="0">
                  <a:effectLst/>
                  <a:ea typeface="Times New Roman" panose="02020603050405020304" pitchFamily="18" charset="0"/>
                  <a:cs typeface="Times New Roman" panose="02020603050405020304" pitchFamily="18" charset="0"/>
                </a:rPr>
                <a:t>Đoạn văn có chữ nào cần viết hoa?</a:t>
              </a:r>
              <a:endParaRPr lang="en-US" sz="3200" dirty="0">
                <a:effectLst/>
                <a:ea typeface="Times New Roman" panose="02020603050405020304" pitchFamily="18" charset="0"/>
                <a:cs typeface="Times New Roman" panose="02020603050405020304" pitchFamily="18" charset="0"/>
              </a:endParaRPr>
            </a:p>
          </p:txBody>
        </p:sp>
      </p:grpSp>
      <p:pic>
        <p:nvPicPr>
          <p:cNvPr id="16" name="Picture 15">
            <a:extLst>
              <a:ext uri="{FF2B5EF4-FFF2-40B4-BE49-F238E27FC236}">
                <a16:creationId xmlns:a16="http://schemas.microsoft.com/office/drawing/2014/main" xmlns="" id="{729C14E5-DF2A-47BD-B48D-E67FA3D67FB6}"/>
              </a:ext>
            </a:extLst>
          </p:cNvPr>
          <p:cNvPicPr>
            <a:picLocks noChangeAspect="1"/>
          </p:cNvPicPr>
          <p:nvPr/>
        </p:nvPicPr>
        <p:blipFill>
          <a:blip r:embed="rId7"/>
          <a:stretch>
            <a:fillRect/>
          </a:stretch>
        </p:blipFill>
        <p:spPr>
          <a:xfrm>
            <a:off x="8420024" y="1791000"/>
            <a:ext cx="2215936" cy="4608000"/>
          </a:xfrm>
          <a:prstGeom prst="rect">
            <a:avLst/>
          </a:prstGeom>
        </p:spPr>
      </p:pic>
      <p:grpSp>
        <p:nvGrpSpPr>
          <p:cNvPr id="17" name="Group 16">
            <a:extLst>
              <a:ext uri="{FF2B5EF4-FFF2-40B4-BE49-F238E27FC236}">
                <a16:creationId xmlns:a16="http://schemas.microsoft.com/office/drawing/2014/main" xmlns="" id="{DF58C022-B730-4A8C-8FAA-6BCFB7B351AB}"/>
              </a:ext>
            </a:extLst>
          </p:cNvPr>
          <p:cNvGrpSpPr/>
          <p:nvPr/>
        </p:nvGrpSpPr>
        <p:grpSpPr>
          <a:xfrm rot="20810244">
            <a:off x="2542377" y="1983234"/>
            <a:ext cx="3044096" cy="3312000"/>
            <a:chOff x="6135169" y="458999"/>
            <a:chExt cx="3044096" cy="3312000"/>
          </a:xfrm>
        </p:grpSpPr>
        <p:pic>
          <p:nvPicPr>
            <p:cNvPr id="18" name="Picture 17">
              <a:extLst>
                <a:ext uri="{FF2B5EF4-FFF2-40B4-BE49-F238E27FC236}">
                  <a16:creationId xmlns:a16="http://schemas.microsoft.com/office/drawing/2014/main" xmlns="" id="{09CD2480-D184-4CF7-84BE-3B5F9253D65E}"/>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135169" y="458999"/>
              <a:ext cx="3044096" cy="3312000"/>
            </a:xfrm>
            <a:prstGeom prst="rect">
              <a:avLst/>
            </a:prstGeom>
          </p:spPr>
        </p:pic>
        <p:sp>
          <p:nvSpPr>
            <p:cNvPr id="19" name="TextBox 18">
              <a:extLst>
                <a:ext uri="{FF2B5EF4-FFF2-40B4-BE49-F238E27FC236}">
                  <a16:creationId xmlns:a16="http://schemas.microsoft.com/office/drawing/2014/main" xmlns="" id="{D24CFFF0-C0DC-489A-8E20-DF0F0A3E68F7}"/>
                </a:ext>
              </a:extLst>
            </p:cNvPr>
            <p:cNvSpPr txBox="1"/>
            <p:nvPr/>
          </p:nvSpPr>
          <p:spPr>
            <a:xfrm rot="789756">
              <a:off x="6308675" y="1086020"/>
              <a:ext cx="2750904" cy="1825756"/>
            </a:xfrm>
            <a:prstGeom prst="rect">
              <a:avLst/>
            </a:prstGeom>
            <a:noFill/>
          </p:spPr>
          <p:txBody>
            <a:bodyPr wrap="square" rtlCol="0">
              <a:spAutoFit/>
            </a:bodyPr>
            <a:lstStyle/>
            <a:p>
              <a:pPr marL="0" marR="0" algn="ctr">
                <a:lnSpc>
                  <a:spcPct val="120000"/>
                </a:lnSpc>
                <a:spcBef>
                  <a:spcPts val="0"/>
                </a:spcBef>
                <a:spcAft>
                  <a:spcPts val="0"/>
                </a:spcAft>
              </a:pPr>
              <a:r>
                <a:rPr lang="nl-NL" sz="3200" dirty="0">
                  <a:effectLst/>
                  <a:ea typeface="Times New Roman" panose="02020603050405020304" pitchFamily="18" charset="0"/>
                  <a:cs typeface="Times New Roman" panose="02020603050405020304" pitchFamily="18" charset="0"/>
                </a:rPr>
                <a:t>Có chữ nào dễ viết lẫn, dễ sai chính tả ?</a:t>
              </a:r>
              <a:endParaRPr lang="en-US" sz="3200" dirty="0">
                <a:effectLst/>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41035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40000">
                                          <p:cBhvr additive="base">
                                            <p:cTn id="7" dur="75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0C6E6B6-9B77-4F1C-90A4-A095F1FBAD80}"/>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xmlns=""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xmlns=""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4472C4">
                    <a:lumMod val="75000"/>
                  </a:srgbClr>
                </a:solidFill>
                <a:latin typeface="Calibri" panose="020F0502020204030204" pitchFamily="34" charset="0"/>
                <a:cs typeface="Calibri" panose="020F0502020204030204" pitchFamily="34" charset="0"/>
              </a:rPr>
              <a:t>đ</a:t>
            </a:r>
            <a:r>
              <a:rPr lang="en-US" sz="6000" b="1" noProof="0" dirty="0" err="1">
                <a:solidFill>
                  <a:srgbClr val="4472C4">
                    <a:lumMod val="75000"/>
                  </a:srgbClr>
                </a:solidFill>
                <a:latin typeface="Calibri" panose="020F0502020204030204" pitchFamily="34" charset="0"/>
                <a:cs typeface="Calibri" panose="020F0502020204030204" pitchFamily="34" charset="0"/>
              </a:rPr>
              <a:t>iếng</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xmlns="" id="{9D84E8E0-8386-4E5C-8570-349F23EE560C}"/>
              </a:ext>
            </a:extLst>
          </p:cNvPr>
          <p:cNvPicPr>
            <a:picLocks noChangeAspect="1"/>
          </p:cNvPicPr>
          <p:nvPr/>
        </p:nvPicPr>
        <p:blipFill>
          <a:blip r:embed="rId6"/>
          <a:stretch>
            <a:fillRect/>
          </a:stretch>
        </p:blipFill>
        <p:spPr>
          <a:xfrm>
            <a:off x="3973621" y="640810"/>
            <a:ext cx="4816257" cy="737680"/>
          </a:xfrm>
          <a:prstGeom prst="rect">
            <a:avLst/>
          </a:prstGeom>
        </p:spPr>
      </p:pic>
    </p:spTree>
    <p:extLst>
      <p:ext uri="{BB962C8B-B14F-4D97-AF65-F5344CB8AC3E}">
        <p14:creationId xmlns:p14="http://schemas.microsoft.com/office/powerpoint/2010/main" val="316543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7991B3D-CC8C-4ED2-8426-1F2E061259F5}"/>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xmlns=""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xmlns=""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hươu</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3B6CD71C-5023-4BD3-9EDA-AEEC90FF7321}"/>
              </a:ext>
            </a:extLst>
          </p:cNvPr>
          <p:cNvPicPr>
            <a:picLocks noChangeAspect="1"/>
          </p:cNvPicPr>
          <p:nvPr/>
        </p:nvPicPr>
        <p:blipFill>
          <a:blip r:embed="rId6"/>
          <a:stretch>
            <a:fillRect/>
          </a:stretch>
        </p:blipFill>
        <p:spPr>
          <a:xfrm>
            <a:off x="3745021" y="316960"/>
            <a:ext cx="4816257" cy="737680"/>
          </a:xfrm>
          <a:prstGeom prst="rect">
            <a:avLst/>
          </a:prstGeom>
        </p:spPr>
      </p:pic>
    </p:spTree>
    <p:extLst>
      <p:ext uri="{BB962C8B-B14F-4D97-AF65-F5344CB8AC3E}">
        <p14:creationId xmlns:p14="http://schemas.microsoft.com/office/powerpoint/2010/main" val="345433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FD9E679-4133-451A-96FE-AE431FB407B9}"/>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xmlns="" id="{75978839-A316-CD82-B2E9-4375808115B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xmlns=""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nhào</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B7B29081-7D92-42EC-A675-64A2A01350CE}"/>
              </a:ext>
            </a:extLst>
          </p:cNvPr>
          <p:cNvPicPr>
            <a:picLocks noChangeAspect="1"/>
          </p:cNvPicPr>
          <p:nvPr/>
        </p:nvPicPr>
        <p:blipFill>
          <a:blip r:embed="rId6"/>
          <a:stretch>
            <a:fillRect/>
          </a:stretch>
        </p:blipFill>
        <p:spPr>
          <a:xfrm>
            <a:off x="3887896" y="640810"/>
            <a:ext cx="4816257" cy="737680"/>
          </a:xfrm>
          <a:prstGeom prst="rect">
            <a:avLst/>
          </a:prstGeom>
        </p:spPr>
      </p:pic>
    </p:spTree>
    <p:extLst>
      <p:ext uri="{BB962C8B-B14F-4D97-AF65-F5344CB8AC3E}">
        <p14:creationId xmlns:p14="http://schemas.microsoft.com/office/powerpoint/2010/main" val="80263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xmlns=""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C9888DD2-24F0-4601-AE0F-276DAFA342C5}"/>
              </a:ext>
            </a:extLst>
          </p:cNvPr>
          <p:cNvPicPr>
            <a:picLocks noChangeAspect="1"/>
          </p:cNvPicPr>
          <p:nvPr/>
        </p:nvPicPr>
        <p:blipFill>
          <a:blip r:embed="rId4"/>
          <a:stretch>
            <a:fillRect/>
          </a:stretch>
        </p:blipFill>
        <p:spPr>
          <a:xfrm>
            <a:off x="2513360" y="512182"/>
            <a:ext cx="6968332" cy="2682472"/>
          </a:xfrm>
          <a:prstGeom prst="rect">
            <a:avLst/>
          </a:prstGeom>
        </p:spPr>
      </p:pic>
    </p:spTree>
    <p:extLst>
      <p:ext uri="{BB962C8B-B14F-4D97-AF65-F5344CB8AC3E}">
        <p14:creationId xmlns:p14="http://schemas.microsoft.com/office/powerpoint/2010/main" val="117645922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378</Words>
  <Application>Microsoft Office PowerPoint</Application>
  <PresentationFormat>Custom</PresentationFormat>
  <Paragraphs>37</Paragraphs>
  <Slides>19</Slides>
  <Notes>3</Notes>
  <HiddenSlides>0</HiddenSlides>
  <MMClips>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Custom Design</vt:lpstr>
      <vt:lpstr>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tư thế ngồi viết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PHONG VU</cp:lastModifiedBy>
  <cp:revision>15</cp:revision>
  <dcterms:created xsi:type="dcterms:W3CDTF">2022-11-26T04:01:43Z</dcterms:created>
  <dcterms:modified xsi:type="dcterms:W3CDTF">2024-03-05T07:52:01Z</dcterms:modified>
</cp:coreProperties>
</file>