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3" r:id="rId2"/>
    <p:sldId id="372" r:id="rId3"/>
    <p:sldId id="2007577115" r:id="rId4"/>
    <p:sldId id="2007577136" r:id="rId5"/>
    <p:sldId id="292" r:id="rId6"/>
    <p:sldId id="300" r:id="rId7"/>
    <p:sldId id="2007577114" r:id="rId8"/>
    <p:sldId id="2007577113" r:id="rId9"/>
    <p:sldId id="2007577116" r:id="rId10"/>
    <p:sldId id="2007577119" r:id="rId11"/>
    <p:sldId id="258" r:id="rId12"/>
    <p:sldId id="2007577118" r:id="rId13"/>
    <p:sldId id="2007577140" r:id="rId14"/>
    <p:sldId id="2007577133" r:id="rId15"/>
    <p:sldId id="2007577139" r:id="rId16"/>
    <p:sldId id="2007577120" r:id="rId17"/>
    <p:sldId id="2007577123" r:id="rId18"/>
    <p:sldId id="2007577141" r:id="rId19"/>
    <p:sldId id="2007577142" r:id="rId20"/>
    <p:sldId id="2007577124" r:id="rId21"/>
    <p:sldId id="2007577125" r:id="rId22"/>
    <p:sldId id="2007577122" r:id="rId23"/>
    <p:sldId id="2007577126" r:id="rId24"/>
    <p:sldId id="2007577129" r:id="rId25"/>
    <p:sldId id="2007577128" r:id="rId26"/>
    <p:sldId id="2007577131" r:id="rId27"/>
    <p:sldId id="2007577127" r:id="rId28"/>
    <p:sldId id="396" r:id="rId29"/>
    <p:sldId id="406" r:id="rId30"/>
    <p:sldId id="273" r:id="rId31"/>
    <p:sldId id="2007577121" r:id="rId32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11045C"/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26:0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12361 9866 0,'20'0'265,"20"0"-249,-40 18 0,20 1-16,20 0 15,20 0 1,-20-1 15,1-36 282,-41-1-298,0-19 1,0 20-16,0-19 15,0 18 1,0-18 0,0 19-16,0-1 15,0 0 17,0 0-17,0-17 1,0-21 15,0 39-15,0-19 31,0 18-32,0 0 16,0 1-15,0 0 15,0-1 1,0 0-32,0 0 31,0-17-16,0 17 32</inkml:trace>
  <inkml:trace contextRef="#ctx0" brushRef="#br0" timeOffset="16415.34">7268 6778 0,'0'19'579,"0"-1"-564,20 1-15,0-19 16,-20 18 109,20 1-110,-20 0 1,20-19 0,0 18 15,0 1 16,0-19 265,-20-19-296,0-18 0,0 18-16,40-18 15,-40 19 16,0-20-15,0 20 0,20-1-16,-20 1 47,21 18-47,-21-19 15,0-37 1,19 56 15,-19-18-15,0-1-1,20-19 17,-20 20-17,21-38 1,-1 19-1,0 0 17,-20 18-17,19-18 1,-19 0 31,0 18-32,21 19 1,-21-19 15,20 1-15</inkml:trace>
  <inkml:trace contextRef="#ctx0" brushRef="#br0" timeOffset="53157.52">17514 6871 0,'0'-19'187,"20"38"-171,20 0-1,-40 36-15,40-36 16,-19 37 0,-1-38-16,-1 38 15,1-37 1,1-19 187,-1-56-203,19 0 16,2-18-1,-1-1 1,-20 38-16,40-93 16,20-19 15,-59 93-16,-1-18 1,19 18 0,-39 19 15,21 18-15,-21 0-1,20 1 32,-20 0-31,20-1-1,-20 0 17</inkml:trace>
  <inkml:trace contextRef="#ctx0" brushRef="#br0" timeOffset="82250.89">23529 9903 0,'0'19'204,"0"0"-204,0 18 15,0-19 1,0 1 15,0 0 16,20 18-31,-20-19-1,21 1-15,-21-38 219,0 1-203,0-1-16,0-18 15,0-19 1,0 0-1,20 37-15,0-17 16,-1-2 15,-19 19-15,41-55 0,-1 19 15,-40 36-16,0-19 1,40-17 0,-20 36-1,21-18 17,-22 0-17,21-19 1,-19 19 15,38-19-15,-38 0-1,19 19 17,-40 19-1,19-1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3-24T07:38:3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21258 13519 0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4488;gb3480b2f36_1_10169:notes">
            <a:extLst>
              <a:ext uri="{FF2B5EF4-FFF2-40B4-BE49-F238E27FC236}">
                <a16:creationId xmlns:a16="http://schemas.microsoft.com/office/drawing/2014/main" id="{E61892A2-62DB-4441-AC9B-6B47EAAD8C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4489;gb3480b2f36_1_10169:notes">
            <a:extLst>
              <a:ext uri="{FF2B5EF4-FFF2-40B4-BE49-F238E27FC236}">
                <a16:creationId xmlns:a16="http://schemas.microsoft.com/office/drawing/2014/main" id="{150EF866-0A98-4594-80B9-DF53D684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4492;p69">
            <a:extLst>
              <a:ext uri="{FF2B5EF4-FFF2-40B4-BE49-F238E27FC236}">
                <a16:creationId xmlns:a16="http://schemas.microsoft.com/office/drawing/2014/main" id="{093571CB-C3BC-400F-B3A1-1D711039DB93}"/>
              </a:ext>
            </a:extLst>
          </p:cNvPr>
          <p:cNvSpPr>
            <a:spLocks/>
          </p:cNvSpPr>
          <p:nvPr/>
        </p:nvSpPr>
        <p:spPr bwMode="auto">
          <a:xfrm>
            <a:off x="4660108" y="4095751"/>
            <a:ext cx="422672" cy="108347"/>
          </a:xfrm>
          <a:custGeom>
            <a:avLst/>
            <a:gdLst>
              <a:gd name="T0" fmla="*/ 25 w 22587"/>
              <a:gd name="T1" fmla="*/ 25 h 5788"/>
              <a:gd name="T2" fmla="*/ 25 w 22587"/>
              <a:gd name="T3" fmla="*/ 144438 h 5788"/>
              <a:gd name="T4" fmla="*/ 563563 w 22587"/>
              <a:gd name="T5" fmla="*/ 144438 h 5788"/>
              <a:gd name="T6" fmla="*/ 563563 w 22587"/>
              <a:gd name="T7" fmla="*/ 25 h 5788"/>
              <a:gd name="T8" fmla="*/ 25 w 22587"/>
              <a:gd name="T9" fmla="*/ 25 h 5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87" h="5788" extrusionOk="0">
                <a:moveTo>
                  <a:pt x="1" y="1"/>
                </a:moveTo>
                <a:lnTo>
                  <a:pt x="1" y="5787"/>
                </a:lnTo>
                <a:lnTo>
                  <a:pt x="22587" y="5787"/>
                </a:lnTo>
                <a:lnTo>
                  <a:pt x="22587" y="1"/>
                </a:lnTo>
                <a:lnTo>
                  <a:pt x="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Google Shape;4493;p69">
            <a:extLst>
              <a:ext uri="{FF2B5EF4-FFF2-40B4-BE49-F238E27FC236}">
                <a16:creationId xmlns:a16="http://schemas.microsoft.com/office/drawing/2014/main" id="{10773BFE-1888-4532-AEF5-1FB4B832DD31}"/>
              </a:ext>
            </a:extLst>
          </p:cNvPr>
          <p:cNvSpPr>
            <a:spLocks/>
          </p:cNvSpPr>
          <p:nvPr/>
        </p:nvSpPr>
        <p:spPr bwMode="auto">
          <a:xfrm>
            <a:off x="1377555" y="3531394"/>
            <a:ext cx="491728" cy="448866"/>
          </a:xfrm>
          <a:custGeom>
            <a:avLst/>
            <a:gdLst>
              <a:gd name="T0" fmla="*/ 327819 w 26266"/>
              <a:gd name="T1" fmla="*/ 25 h 23939"/>
              <a:gd name="T2" fmla="*/ 116520 w 26266"/>
              <a:gd name="T3" fmla="*/ 87752 h 23939"/>
              <a:gd name="T4" fmla="*/ 116520 w 26266"/>
              <a:gd name="T5" fmla="*/ 510736 h 23939"/>
              <a:gd name="T6" fmla="*/ 327819 w 26266"/>
              <a:gd name="T7" fmla="*/ 598463 h 23939"/>
              <a:gd name="T8" fmla="*/ 539142 w 26266"/>
              <a:gd name="T9" fmla="*/ 510736 h 23939"/>
              <a:gd name="T10" fmla="*/ 539142 w 26266"/>
              <a:gd name="T11" fmla="*/ 87752 h 23939"/>
              <a:gd name="T12" fmla="*/ 327819 w 26266"/>
              <a:gd name="T13" fmla="*/ 25 h 23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266" h="23939" extrusionOk="0">
                <a:moveTo>
                  <a:pt x="13133" y="1"/>
                </a:moveTo>
                <a:cubicBezTo>
                  <a:pt x="10070" y="1"/>
                  <a:pt x="7007" y="1171"/>
                  <a:pt x="4668" y="3510"/>
                </a:cubicBezTo>
                <a:cubicBezTo>
                  <a:pt x="1" y="8178"/>
                  <a:pt x="1" y="15762"/>
                  <a:pt x="4668" y="20429"/>
                </a:cubicBezTo>
                <a:cubicBezTo>
                  <a:pt x="7007" y="22769"/>
                  <a:pt x="10070" y="23938"/>
                  <a:pt x="13133" y="23938"/>
                </a:cubicBezTo>
                <a:cubicBezTo>
                  <a:pt x="16196" y="23938"/>
                  <a:pt x="19259" y="22769"/>
                  <a:pt x="21599" y="20429"/>
                </a:cubicBezTo>
                <a:cubicBezTo>
                  <a:pt x="26266" y="15762"/>
                  <a:pt x="26266" y="8178"/>
                  <a:pt x="21599" y="3510"/>
                </a:cubicBezTo>
                <a:cubicBezTo>
                  <a:pt x="19259" y="1171"/>
                  <a:pt x="16196" y="1"/>
                  <a:pt x="131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0" name="Google Shape;4494;p69">
            <a:extLst>
              <a:ext uri="{FF2B5EF4-FFF2-40B4-BE49-F238E27FC236}">
                <a16:creationId xmlns:a16="http://schemas.microsoft.com/office/drawing/2014/main" id="{08426037-6831-4ED2-8F5B-868534346B2B}"/>
              </a:ext>
            </a:extLst>
          </p:cNvPr>
          <p:cNvGrpSpPr>
            <a:grpSpLocks/>
          </p:cNvGrpSpPr>
          <p:nvPr/>
        </p:nvGrpSpPr>
        <p:grpSpPr bwMode="auto">
          <a:xfrm>
            <a:off x="1683545" y="2407445"/>
            <a:ext cx="575072" cy="631031"/>
            <a:chOff x="720000" y="2352900"/>
            <a:chExt cx="766775" cy="840900"/>
          </a:xfrm>
        </p:grpSpPr>
        <p:sp>
          <p:nvSpPr>
            <p:cNvPr id="24610" name="Google Shape;4495;p69">
              <a:extLst>
                <a:ext uri="{FF2B5EF4-FFF2-40B4-BE49-F238E27FC236}">
                  <a16:creationId xmlns:a16="http://schemas.microsoft.com/office/drawing/2014/main" id="{C81CC815-109F-425B-BD40-EB328CB2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56"/>
                    <a:pt x="477" y="2144"/>
                    <a:pt x="1072" y="2144"/>
                  </a:cubicBezTo>
                  <a:cubicBezTo>
                    <a:pt x="1668" y="2144"/>
                    <a:pt x="2144" y="1656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1" name="Google Shape;4496;p69">
              <a:extLst>
                <a:ext uri="{FF2B5EF4-FFF2-40B4-BE49-F238E27FC236}">
                  <a16:creationId xmlns:a16="http://schemas.microsoft.com/office/drawing/2014/main" id="{0685B2CC-16A6-4ABF-8F49-945306A0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2" name="Google Shape;4497;p69">
              <a:extLst>
                <a:ext uri="{FF2B5EF4-FFF2-40B4-BE49-F238E27FC236}">
                  <a16:creationId xmlns:a16="http://schemas.microsoft.com/office/drawing/2014/main" id="{DE323116-E2AC-4558-8CFD-8AC88398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1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89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89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3" name="Google Shape;4498;p69">
              <a:extLst>
                <a:ext uri="{FF2B5EF4-FFF2-40B4-BE49-F238E27FC236}">
                  <a16:creationId xmlns:a16="http://schemas.microsoft.com/office/drawing/2014/main" id="{E8408E10-4984-4CF4-9A7E-FE33BF4D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4" name="Google Shape;4499;p69">
              <a:extLst>
                <a:ext uri="{FF2B5EF4-FFF2-40B4-BE49-F238E27FC236}">
                  <a16:creationId xmlns:a16="http://schemas.microsoft.com/office/drawing/2014/main" id="{24B052AF-4C5E-445B-9833-4A0200E5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5" name="Google Shape;4500;p69">
              <a:extLst>
                <a:ext uri="{FF2B5EF4-FFF2-40B4-BE49-F238E27FC236}">
                  <a16:creationId xmlns:a16="http://schemas.microsoft.com/office/drawing/2014/main" id="{95734493-2F5E-46CD-A3CB-198589C2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6" name="Google Shape;4501;p69">
              <a:extLst>
                <a:ext uri="{FF2B5EF4-FFF2-40B4-BE49-F238E27FC236}">
                  <a16:creationId xmlns:a16="http://schemas.microsoft.com/office/drawing/2014/main" id="{CD2B189E-B33F-4AB8-8599-5E157A28A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7" name="Google Shape;4502;p69">
              <a:extLst>
                <a:ext uri="{FF2B5EF4-FFF2-40B4-BE49-F238E27FC236}">
                  <a16:creationId xmlns:a16="http://schemas.microsoft.com/office/drawing/2014/main" id="{626E6C45-EFC1-4769-9204-A7197F98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800 w 2144"/>
                <a:gd name="T5" fmla="*/ 53600 h 2144"/>
                <a:gd name="T6" fmla="*/ 53600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7"/>
                    <a:pt x="489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8" name="Google Shape;4503;p69">
              <a:extLst>
                <a:ext uri="{FF2B5EF4-FFF2-40B4-BE49-F238E27FC236}">
                  <a16:creationId xmlns:a16="http://schemas.microsoft.com/office/drawing/2014/main" id="{11DAD13D-243F-40F4-8EF4-CB02DE6D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19" name="Google Shape;4504;p69">
              <a:extLst>
                <a:ext uri="{FF2B5EF4-FFF2-40B4-BE49-F238E27FC236}">
                  <a16:creationId xmlns:a16="http://schemas.microsoft.com/office/drawing/2014/main" id="{30FE4F56-59D0-4DD7-8D57-9EB9C720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25 w 2144"/>
                <a:gd name="T3" fmla="*/ 26800 h 2144"/>
                <a:gd name="T4" fmla="*/ 26300 w 2144"/>
                <a:gd name="T5" fmla="*/ 53600 h 2144"/>
                <a:gd name="T6" fmla="*/ 26800 w 2144"/>
                <a:gd name="T7" fmla="*/ 53600 h 2144"/>
                <a:gd name="T8" fmla="*/ 53600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89" y="1"/>
                    <a:pt x="1" y="477"/>
                    <a:pt x="1" y="1072"/>
                  </a:cubicBezTo>
                  <a:cubicBezTo>
                    <a:pt x="1" y="1660"/>
                    <a:pt x="477" y="2144"/>
                    <a:pt x="1052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0" name="Google Shape;4505;p69">
              <a:extLst>
                <a:ext uri="{FF2B5EF4-FFF2-40B4-BE49-F238E27FC236}">
                  <a16:creationId xmlns:a16="http://schemas.microsoft.com/office/drawing/2014/main" id="{A09818BA-DEE5-486A-8DB7-93203694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1" name="Google Shape;4506;p69">
              <a:extLst>
                <a:ext uri="{FF2B5EF4-FFF2-40B4-BE49-F238E27FC236}">
                  <a16:creationId xmlns:a16="http://schemas.microsoft.com/office/drawing/2014/main" id="{1025A32C-BCBC-4135-8FF5-BDD523306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2" name="Google Shape;4507;p69">
              <a:extLst>
                <a:ext uri="{FF2B5EF4-FFF2-40B4-BE49-F238E27FC236}">
                  <a16:creationId xmlns:a16="http://schemas.microsoft.com/office/drawing/2014/main" id="{66169682-D643-4903-BCF1-C4145442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3" name="Google Shape;4508;p69">
              <a:extLst>
                <a:ext uri="{FF2B5EF4-FFF2-40B4-BE49-F238E27FC236}">
                  <a16:creationId xmlns:a16="http://schemas.microsoft.com/office/drawing/2014/main" id="{3B00EBBC-44FE-42F5-BC86-38726908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4" name="Google Shape;4509;p69">
              <a:extLst>
                <a:ext uri="{FF2B5EF4-FFF2-40B4-BE49-F238E27FC236}">
                  <a16:creationId xmlns:a16="http://schemas.microsoft.com/office/drawing/2014/main" id="{7CF78595-8844-447B-BAD8-4780B0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500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5" name="Google Shape;4510;p69">
              <a:extLst>
                <a:ext uri="{FF2B5EF4-FFF2-40B4-BE49-F238E27FC236}">
                  <a16:creationId xmlns:a16="http://schemas.microsoft.com/office/drawing/2014/main" id="{38C9264E-EAF1-489D-AC50-F1F883E2E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56"/>
                    <a:pt x="476" y="2144"/>
                    <a:pt x="1072" y="2144"/>
                  </a:cubicBezTo>
                  <a:cubicBezTo>
                    <a:pt x="1655" y="2144"/>
                    <a:pt x="2143" y="1656"/>
                    <a:pt x="2143" y="1072"/>
                  </a:cubicBezTo>
                  <a:cubicBezTo>
                    <a:pt x="2143" y="477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6" name="Google Shape;4511;p69">
              <a:extLst>
                <a:ext uri="{FF2B5EF4-FFF2-40B4-BE49-F238E27FC236}">
                  <a16:creationId xmlns:a16="http://schemas.microsoft.com/office/drawing/2014/main" id="{A4C03E39-E785-4A25-AA66-34A8D4D3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7"/>
                    <a:pt x="488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7" name="Google Shape;4512;p69">
              <a:extLst>
                <a:ext uri="{FF2B5EF4-FFF2-40B4-BE49-F238E27FC236}">
                  <a16:creationId xmlns:a16="http://schemas.microsoft.com/office/drawing/2014/main" id="{FA91D8AF-3D94-46CC-829B-2241B524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89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55" y="2144"/>
                    <a:pt x="2143" y="1667"/>
                    <a:pt x="2143" y="1072"/>
                  </a:cubicBezTo>
                  <a:cubicBezTo>
                    <a:pt x="2143" y="489"/>
                    <a:pt x="1655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8" name="Google Shape;4513;p69">
              <a:extLst>
                <a:ext uri="{FF2B5EF4-FFF2-40B4-BE49-F238E27FC236}">
                  <a16:creationId xmlns:a16="http://schemas.microsoft.com/office/drawing/2014/main" id="{7FEC8957-D867-476E-A51A-D93855930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29" name="Google Shape;4514;p69">
              <a:extLst>
                <a:ext uri="{FF2B5EF4-FFF2-40B4-BE49-F238E27FC236}">
                  <a16:creationId xmlns:a16="http://schemas.microsoft.com/office/drawing/2014/main" id="{D6562005-6E17-4F74-8AAA-AD804E88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275 w 2144"/>
                <a:gd name="T5" fmla="*/ 53600 h 2144"/>
                <a:gd name="T6" fmla="*/ 26800 w 2144"/>
                <a:gd name="T7" fmla="*/ 53600 h 2144"/>
                <a:gd name="T8" fmla="*/ 53575 w 2144"/>
                <a:gd name="T9" fmla="*/ 26800 h 2144"/>
                <a:gd name="T10" fmla="*/ 26800 w 2144"/>
                <a:gd name="T11" fmla="*/ 25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0"/>
                    <a:pt x="477" y="2144"/>
                    <a:pt x="1051" y="2144"/>
                  </a:cubicBezTo>
                  <a:cubicBezTo>
                    <a:pt x="1058" y="2144"/>
                    <a:pt x="1065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0" name="Google Shape;4515;p69">
              <a:extLst>
                <a:ext uri="{FF2B5EF4-FFF2-40B4-BE49-F238E27FC236}">
                  <a16:creationId xmlns:a16="http://schemas.microsoft.com/office/drawing/2014/main" id="{E73FB3FB-6122-4C28-8286-A7D4A28CA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3529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1" name="Google Shape;4516;p69">
              <a:extLst>
                <a:ext uri="{FF2B5EF4-FFF2-40B4-BE49-F238E27FC236}">
                  <a16:creationId xmlns:a16="http://schemas.microsoft.com/office/drawing/2014/main" id="{C510A394-5437-4E2F-853C-DD49D4B5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5496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2" name="Google Shape;4517;p69">
              <a:extLst>
                <a:ext uri="{FF2B5EF4-FFF2-40B4-BE49-F238E27FC236}">
                  <a16:creationId xmlns:a16="http://schemas.microsoft.com/office/drawing/2014/main" id="{B40981FA-A9D4-4FF8-BEE8-3847C675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7464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3" name="Google Shape;4518;p69">
              <a:extLst>
                <a:ext uri="{FF2B5EF4-FFF2-40B4-BE49-F238E27FC236}">
                  <a16:creationId xmlns:a16="http://schemas.microsoft.com/office/drawing/2014/main" id="{684F555F-62B7-4A61-8156-5D18625E1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294345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34" name="Google Shape;4519;p69">
              <a:extLst>
                <a:ext uri="{FF2B5EF4-FFF2-40B4-BE49-F238E27FC236}">
                  <a16:creationId xmlns:a16="http://schemas.microsoft.com/office/drawing/2014/main" id="{C97B08CC-20E8-4E1A-BF41-56D5CD35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140200"/>
              <a:ext cx="53600" cy="53600"/>
            </a:xfrm>
            <a:custGeom>
              <a:avLst/>
              <a:gdLst>
                <a:gd name="T0" fmla="*/ 26800 w 2144"/>
                <a:gd name="T1" fmla="*/ 25 h 2144"/>
                <a:gd name="T2" fmla="*/ 0 w 2144"/>
                <a:gd name="T3" fmla="*/ 26800 h 2144"/>
                <a:gd name="T4" fmla="*/ 26800 w 2144"/>
                <a:gd name="T5" fmla="*/ 53600 h 2144"/>
                <a:gd name="T6" fmla="*/ 53575 w 2144"/>
                <a:gd name="T7" fmla="*/ 26800 h 2144"/>
                <a:gd name="T8" fmla="*/ 26800 w 2144"/>
                <a:gd name="T9" fmla="*/ 25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581" name="Google Shape;4520;p69">
            <a:extLst>
              <a:ext uri="{FF2B5EF4-FFF2-40B4-BE49-F238E27FC236}">
                <a16:creationId xmlns:a16="http://schemas.microsoft.com/office/drawing/2014/main" id="{1A9E1F0D-3491-45B7-9574-83D7F7F4B9E3}"/>
              </a:ext>
            </a:extLst>
          </p:cNvPr>
          <p:cNvGrpSpPr>
            <a:grpSpLocks/>
          </p:cNvGrpSpPr>
          <p:nvPr/>
        </p:nvGrpSpPr>
        <p:grpSpPr bwMode="auto">
          <a:xfrm>
            <a:off x="1683545" y="3144442"/>
            <a:ext cx="573881" cy="335756"/>
            <a:chOff x="720000" y="3335175"/>
            <a:chExt cx="766475" cy="447100"/>
          </a:xfrm>
        </p:grpSpPr>
        <p:sp>
          <p:nvSpPr>
            <p:cNvPr id="24595" name="Google Shape;4521;p69">
              <a:extLst>
                <a:ext uri="{FF2B5EF4-FFF2-40B4-BE49-F238E27FC236}">
                  <a16:creationId xmlns:a16="http://schemas.microsoft.com/office/drawing/2014/main" id="{75E879A3-F835-49EF-88B9-C5569021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6" name="Google Shape;4522;p69">
              <a:extLst>
                <a:ext uri="{FF2B5EF4-FFF2-40B4-BE49-F238E27FC236}">
                  <a16:creationId xmlns:a16="http://schemas.microsoft.com/office/drawing/2014/main" id="{B4F9C97C-AA89-457E-8266-97EDA151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7" name="Google Shape;4523;p69">
              <a:extLst>
                <a:ext uri="{FF2B5EF4-FFF2-40B4-BE49-F238E27FC236}">
                  <a16:creationId xmlns:a16="http://schemas.microsoft.com/office/drawing/2014/main" id="{2747177E-65CD-493C-83BB-FDDC6BAB5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8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8" name="Google Shape;4524;p69">
              <a:extLst>
                <a:ext uri="{FF2B5EF4-FFF2-40B4-BE49-F238E27FC236}">
                  <a16:creationId xmlns:a16="http://schemas.microsoft.com/office/drawing/2014/main" id="{FC6C7655-C08A-45AE-A44F-0E4C79CE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99" name="Google Shape;4525;p69">
              <a:extLst>
                <a:ext uri="{FF2B5EF4-FFF2-40B4-BE49-F238E27FC236}">
                  <a16:creationId xmlns:a16="http://schemas.microsoft.com/office/drawing/2014/main" id="{4020EEDF-C443-4E21-900B-C56AB9A38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0" name="Google Shape;4526;p69">
              <a:extLst>
                <a:ext uri="{FF2B5EF4-FFF2-40B4-BE49-F238E27FC236}">
                  <a16:creationId xmlns:a16="http://schemas.microsoft.com/office/drawing/2014/main" id="{8471A516-EFD0-4E92-9920-935A3891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575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25 w 2144"/>
                <a:gd name="T3" fmla="*/ 26800 h 2144"/>
                <a:gd name="T4" fmla="*/ 26800 w 2144"/>
                <a:gd name="T5" fmla="*/ 53575 h 2144"/>
                <a:gd name="T6" fmla="*/ 53600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6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1" name="Google Shape;4527;p69">
              <a:extLst>
                <a:ext uri="{FF2B5EF4-FFF2-40B4-BE49-F238E27FC236}">
                  <a16:creationId xmlns:a16="http://schemas.microsoft.com/office/drawing/2014/main" id="{647DED70-E72C-45C9-8F8D-FFE155B7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2" name="Google Shape;4528;p69">
              <a:extLst>
                <a:ext uri="{FF2B5EF4-FFF2-40B4-BE49-F238E27FC236}">
                  <a16:creationId xmlns:a16="http://schemas.microsoft.com/office/drawing/2014/main" id="{22440631-53AA-46E4-95F7-5D51FBA3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3" name="Google Shape;4529;p69">
              <a:extLst>
                <a:ext uri="{FF2B5EF4-FFF2-40B4-BE49-F238E27FC236}">
                  <a16:creationId xmlns:a16="http://schemas.microsoft.com/office/drawing/2014/main" id="{513F50F3-A373-4948-AF11-5FFA827A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500" y="2143"/>
                    <a:pt x="1072" y="2143"/>
                  </a:cubicBezTo>
                  <a:cubicBezTo>
                    <a:pt x="1655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4" name="Google Shape;4530;p69">
              <a:extLst>
                <a:ext uri="{FF2B5EF4-FFF2-40B4-BE49-F238E27FC236}">
                  <a16:creationId xmlns:a16="http://schemas.microsoft.com/office/drawing/2014/main" id="{4D167037-BDD9-44B4-86AD-C1C2F2EDE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5" name="Google Shape;4531;p69">
              <a:extLst>
                <a:ext uri="{FF2B5EF4-FFF2-40B4-BE49-F238E27FC236}">
                  <a16:creationId xmlns:a16="http://schemas.microsoft.com/office/drawing/2014/main" id="{DCE4EBBA-8F64-421A-A1D5-36E50C7E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6" name="Google Shape;4532;p69">
              <a:extLst>
                <a:ext uri="{FF2B5EF4-FFF2-40B4-BE49-F238E27FC236}">
                  <a16:creationId xmlns:a16="http://schemas.microsoft.com/office/drawing/2014/main" id="{FFB8A9E7-6058-4301-9DB7-55D98298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88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7" name="Google Shape;4533;p69">
              <a:extLst>
                <a:ext uri="{FF2B5EF4-FFF2-40B4-BE49-F238E27FC236}">
                  <a16:creationId xmlns:a16="http://schemas.microsoft.com/office/drawing/2014/main" id="{2377BB28-2F4B-4425-AE8C-A72FCEE73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3351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8" name="Google Shape;4534;p69">
              <a:extLst>
                <a:ext uri="{FF2B5EF4-FFF2-40B4-BE49-F238E27FC236}">
                  <a16:creationId xmlns:a16="http://schemas.microsoft.com/office/drawing/2014/main" id="{A00A603A-C5C7-4FC6-A5A3-23C39AD5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53192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09" name="Google Shape;4535;p69">
              <a:extLst>
                <a:ext uri="{FF2B5EF4-FFF2-40B4-BE49-F238E27FC236}">
                  <a16:creationId xmlns:a16="http://schemas.microsoft.com/office/drawing/2014/main" id="{577E8052-0F71-46FB-805D-E27AA49E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00" y="3728675"/>
              <a:ext cx="53600" cy="53600"/>
            </a:xfrm>
            <a:custGeom>
              <a:avLst/>
              <a:gdLst>
                <a:gd name="T0" fmla="*/ 26800 w 2144"/>
                <a:gd name="T1" fmla="*/ 0 h 2144"/>
                <a:gd name="T2" fmla="*/ 0 w 2144"/>
                <a:gd name="T3" fmla="*/ 26800 h 2144"/>
                <a:gd name="T4" fmla="*/ 26800 w 2144"/>
                <a:gd name="T5" fmla="*/ 53575 h 2144"/>
                <a:gd name="T6" fmla="*/ 53575 w 2144"/>
                <a:gd name="T7" fmla="*/ 26800 h 2144"/>
                <a:gd name="T8" fmla="*/ 26800 w 2144"/>
                <a:gd name="T9" fmla="*/ 0 h 2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4582" name="Google Shape;4536;p69">
            <a:extLst>
              <a:ext uri="{FF2B5EF4-FFF2-40B4-BE49-F238E27FC236}">
                <a16:creationId xmlns:a16="http://schemas.microsoft.com/office/drawing/2014/main" id="{C65285A6-5D8B-434B-8D22-C089E9A116A8}"/>
              </a:ext>
            </a:extLst>
          </p:cNvPr>
          <p:cNvSpPr>
            <a:spLocks/>
          </p:cNvSpPr>
          <p:nvPr/>
        </p:nvSpPr>
        <p:spPr bwMode="auto">
          <a:xfrm>
            <a:off x="3249217" y="2430067"/>
            <a:ext cx="250031" cy="250031"/>
          </a:xfrm>
          <a:custGeom>
            <a:avLst/>
            <a:gdLst>
              <a:gd name="T0" fmla="*/ 0 w 7490"/>
              <a:gd name="T1" fmla="*/ 0 h 13074"/>
              <a:gd name="T2" fmla="*/ 0 w 7490"/>
              <a:gd name="T3" fmla="*/ 333350 h 13074"/>
              <a:gd name="T4" fmla="*/ 333330 w 7490"/>
              <a:gd name="T5" fmla="*/ 166688 h 13074"/>
              <a:gd name="T6" fmla="*/ 0 w 7490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90" h="13074" extrusionOk="0">
                <a:moveTo>
                  <a:pt x="0" y="0"/>
                </a:moveTo>
                <a:lnTo>
                  <a:pt x="0" y="13073"/>
                </a:lnTo>
                <a:lnTo>
                  <a:pt x="7489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Google Shape;4537;p69">
            <a:extLst>
              <a:ext uri="{FF2B5EF4-FFF2-40B4-BE49-F238E27FC236}">
                <a16:creationId xmlns:a16="http://schemas.microsoft.com/office/drawing/2014/main" id="{F09FE2BC-9642-409E-BFED-10D4D0FF518D}"/>
              </a:ext>
            </a:extLst>
          </p:cNvPr>
          <p:cNvSpPr>
            <a:spLocks/>
          </p:cNvSpPr>
          <p:nvPr/>
        </p:nvSpPr>
        <p:spPr bwMode="auto">
          <a:xfrm>
            <a:off x="2938464" y="2430067"/>
            <a:ext cx="250031" cy="250031"/>
          </a:xfrm>
          <a:custGeom>
            <a:avLst/>
            <a:gdLst>
              <a:gd name="T0" fmla="*/ 44 w 7502"/>
              <a:gd name="T1" fmla="*/ 0 h 13074"/>
              <a:gd name="T2" fmla="*/ 44 w 7502"/>
              <a:gd name="T3" fmla="*/ 333350 h 13074"/>
              <a:gd name="T4" fmla="*/ 333375 w 7502"/>
              <a:gd name="T5" fmla="*/ 166688 h 13074"/>
              <a:gd name="T6" fmla="*/ 44 w 7502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02" h="13074" extrusionOk="0">
                <a:moveTo>
                  <a:pt x="1" y="0"/>
                </a:moveTo>
                <a:lnTo>
                  <a:pt x="1" y="13073"/>
                </a:lnTo>
                <a:lnTo>
                  <a:pt x="7502" y="653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Google Shape;4538;p69">
            <a:extLst>
              <a:ext uri="{FF2B5EF4-FFF2-40B4-BE49-F238E27FC236}">
                <a16:creationId xmlns:a16="http://schemas.microsoft.com/office/drawing/2014/main" id="{D49BC001-2667-43E6-BF16-B6DB606919EA}"/>
              </a:ext>
            </a:extLst>
          </p:cNvPr>
          <p:cNvSpPr>
            <a:spLocks/>
          </p:cNvSpPr>
          <p:nvPr/>
        </p:nvSpPr>
        <p:spPr bwMode="auto">
          <a:xfrm>
            <a:off x="2643188" y="2430067"/>
            <a:ext cx="248841" cy="250031"/>
          </a:xfrm>
          <a:custGeom>
            <a:avLst/>
            <a:gdLst>
              <a:gd name="T0" fmla="*/ 0 w 7478"/>
              <a:gd name="T1" fmla="*/ 0 h 13074"/>
              <a:gd name="T2" fmla="*/ 0 w 7478"/>
              <a:gd name="T3" fmla="*/ 333350 h 13074"/>
              <a:gd name="T4" fmla="*/ 331744 w 7478"/>
              <a:gd name="T5" fmla="*/ 166688 h 13074"/>
              <a:gd name="T6" fmla="*/ 0 w 7478"/>
              <a:gd name="T7" fmla="*/ 0 h 130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78" h="13074" extrusionOk="0">
                <a:moveTo>
                  <a:pt x="0" y="0"/>
                </a:moveTo>
                <a:lnTo>
                  <a:pt x="0" y="13073"/>
                </a:lnTo>
                <a:lnTo>
                  <a:pt x="7477" y="6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Google Shape;4541;p69">
            <a:extLst>
              <a:ext uri="{FF2B5EF4-FFF2-40B4-BE49-F238E27FC236}">
                <a16:creationId xmlns:a16="http://schemas.microsoft.com/office/drawing/2014/main" id="{D36C6990-6C8F-458C-96AF-0E809BA11BCA}"/>
              </a:ext>
            </a:extLst>
          </p:cNvPr>
          <p:cNvSpPr>
            <a:spLocks/>
          </p:cNvSpPr>
          <p:nvPr/>
        </p:nvSpPr>
        <p:spPr bwMode="auto">
          <a:xfrm>
            <a:off x="3598069" y="3459956"/>
            <a:ext cx="0" cy="0"/>
          </a:xfrm>
          <a:custGeom>
            <a:avLst/>
            <a:gdLst/>
            <a:ahLst/>
            <a:cxnLst/>
            <a:rect l="0" t="0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14875" cap="flat" cmpd="sng">
            <a:solidFill>
              <a:srgbClr val="000326"/>
            </a:solidFill>
            <a:prstDash val="solid"/>
            <a:miter lim="11906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6" name="Google Shape;4542;p69">
            <a:extLst>
              <a:ext uri="{FF2B5EF4-FFF2-40B4-BE49-F238E27FC236}">
                <a16:creationId xmlns:a16="http://schemas.microsoft.com/office/drawing/2014/main" id="{02DC2072-1992-478A-8F37-F6F68DEB0B4A}"/>
              </a:ext>
            </a:extLst>
          </p:cNvPr>
          <p:cNvSpPr>
            <a:spLocks/>
          </p:cNvSpPr>
          <p:nvPr/>
        </p:nvSpPr>
        <p:spPr bwMode="auto">
          <a:xfrm>
            <a:off x="6738938" y="3332561"/>
            <a:ext cx="677466" cy="616744"/>
          </a:xfrm>
          <a:custGeom>
            <a:avLst/>
            <a:gdLst>
              <a:gd name="T0" fmla="*/ 451757 w 36125"/>
              <a:gd name="T1" fmla="*/ 25 h 32922"/>
              <a:gd name="T2" fmla="*/ 160779 w 36125"/>
              <a:gd name="T3" fmla="*/ 120469 h 32922"/>
              <a:gd name="T4" fmla="*/ 160779 w 36125"/>
              <a:gd name="T5" fmla="*/ 701881 h 32922"/>
              <a:gd name="T6" fmla="*/ 451757 w 36125"/>
              <a:gd name="T7" fmla="*/ 822325 h 32922"/>
              <a:gd name="T8" fmla="*/ 742509 w 36125"/>
              <a:gd name="T9" fmla="*/ 701881 h 32922"/>
              <a:gd name="T10" fmla="*/ 742509 w 36125"/>
              <a:gd name="T11" fmla="*/ 120469 h 32922"/>
              <a:gd name="T12" fmla="*/ 451757 w 36125"/>
              <a:gd name="T13" fmla="*/ 25 h 32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125" h="32922" extrusionOk="0">
                <a:moveTo>
                  <a:pt x="18067" y="1"/>
                </a:moveTo>
                <a:cubicBezTo>
                  <a:pt x="13856" y="1"/>
                  <a:pt x="9645" y="1608"/>
                  <a:pt x="6430" y="4823"/>
                </a:cubicBezTo>
                <a:cubicBezTo>
                  <a:pt x="1" y="11252"/>
                  <a:pt x="1" y="21670"/>
                  <a:pt x="6430" y="28100"/>
                </a:cubicBezTo>
                <a:cubicBezTo>
                  <a:pt x="9645" y="31314"/>
                  <a:pt x="13856" y="32922"/>
                  <a:pt x="18067" y="32922"/>
                </a:cubicBezTo>
                <a:cubicBezTo>
                  <a:pt x="22277" y="32922"/>
                  <a:pt x="26486" y="31314"/>
                  <a:pt x="29695" y="28100"/>
                </a:cubicBezTo>
                <a:cubicBezTo>
                  <a:pt x="36124" y="21670"/>
                  <a:pt x="36124" y="11252"/>
                  <a:pt x="29695" y="4823"/>
                </a:cubicBezTo>
                <a:cubicBezTo>
                  <a:pt x="26486" y="1608"/>
                  <a:pt x="22277" y="1"/>
                  <a:pt x="18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543" name="Google Shape;4543;p69">
            <a:extLst>
              <a:ext uri="{FF2B5EF4-FFF2-40B4-BE49-F238E27FC236}">
                <a16:creationId xmlns:a16="http://schemas.microsoft.com/office/drawing/2014/main" id="{C653CF9B-C344-49FA-987D-4AE7B04A9B1D}"/>
              </a:ext>
            </a:extLst>
          </p:cNvPr>
          <p:cNvSpPr/>
          <p:nvPr/>
        </p:nvSpPr>
        <p:spPr>
          <a:xfrm>
            <a:off x="4029076" y="3918349"/>
            <a:ext cx="250031" cy="250031"/>
          </a:xfrm>
          <a:custGeom>
            <a:avLst/>
            <a:gdLst/>
            <a:ahLst/>
            <a:cxnLst/>
            <a:rect l="l" t="t" r="r" b="b"/>
            <a:pathLst>
              <a:path w="13336" h="13336" extrusionOk="0">
                <a:moveTo>
                  <a:pt x="1" y="1"/>
                </a:moveTo>
                <a:lnTo>
                  <a:pt x="1" y="13336"/>
                </a:lnTo>
                <a:lnTo>
                  <a:pt x="13336" y="13336"/>
                </a:lnTo>
                <a:lnTo>
                  <a:pt x="133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defTabSz="342900">
              <a:defRPr/>
            </a:pPr>
            <a:endParaRPr sz="1013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4588" name="Google Shape;4544;p69">
            <a:extLst>
              <a:ext uri="{FF2B5EF4-FFF2-40B4-BE49-F238E27FC236}">
                <a16:creationId xmlns:a16="http://schemas.microsoft.com/office/drawing/2014/main" id="{BF6B0750-A152-44E8-B581-C064C7D499EC}"/>
              </a:ext>
            </a:extLst>
          </p:cNvPr>
          <p:cNvSpPr>
            <a:spLocks/>
          </p:cNvSpPr>
          <p:nvPr/>
        </p:nvSpPr>
        <p:spPr bwMode="auto">
          <a:xfrm>
            <a:off x="1545431" y="975122"/>
            <a:ext cx="1715691" cy="94059"/>
          </a:xfrm>
          <a:custGeom>
            <a:avLst/>
            <a:gdLst>
              <a:gd name="T0" fmla="*/ 25 w 91501"/>
              <a:gd name="T1" fmla="*/ 0 h 4989"/>
              <a:gd name="T2" fmla="*/ 25 w 91501"/>
              <a:gd name="T3" fmla="*/ 125412 h 4989"/>
              <a:gd name="T4" fmla="*/ 2287563 w 91501"/>
              <a:gd name="T5" fmla="*/ 125412 h 4989"/>
              <a:gd name="T6" fmla="*/ 2287563 w 91501"/>
              <a:gd name="T7" fmla="*/ 0 h 4989"/>
              <a:gd name="T8" fmla="*/ 25 w 91501"/>
              <a:gd name="T9" fmla="*/ 0 h 49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501" h="4989" extrusionOk="0">
                <a:moveTo>
                  <a:pt x="1" y="0"/>
                </a:moveTo>
                <a:lnTo>
                  <a:pt x="1" y="4989"/>
                </a:lnTo>
                <a:lnTo>
                  <a:pt x="91500" y="4989"/>
                </a:lnTo>
                <a:lnTo>
                  <a:pt x="91500" y="0"/>
                </a:lnTo>
                <a:lnTo>
                  <a:pt x="1" y="0"/>
                </a:lnTo>
                <a:close/>
              </a:path>
            </a:pathLst>
          </a:custGeom>
          <a:solidFill>
            <a:srgbClr val="EF44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89" name="Google Shape;4545;p69">
            <a:extLst>
              <a:ext uri="{FF2B5EF4-FFF2-40B4-BE49-F238E27FC236}">
                <a16:creationId xmlns:a16="http://schemas.microsoft.com/office/drawing/2014/main" id="{2E02E410-27C9-4DA8-A6B6-51FCCB88CC37}"/>
              </a:ext>
            </a:extLst>
          </p:cNvPr>
          <p:cNvSpPr>
            <a:spLocks/>
          </p:cNvSpPr>
          <p:nvPr/>
        </p:nvSpPr>
        <p:spPr bwMode="auto">
          <a:xfrm>
            <a:off x="1487092" y="3996929"/>
            <a:ext cx="882253" cy="171450"/>
          </a:xfrm>
          <a:custGeom>
            <a:avLst/>
            <a:gdLst>
              <a:gd name="T0" fmla="*/ 25 w 47090"/>
              <a:gd name="T1" fmla="*/ 0 h 9145"/>
              <a:gd name="T2" fmla="*/ 25 w 47090"/>
              <a:gd name="T3" fmla="*/ 228575 h 9145"/>
              <a:gd name="T4" fmla="*/ 1176337 w 47090"/>
              <a:gd name="T5" fmla="*/ 228575 h 9145"/>
              <a:gd name="T6" fmla="*/ 1176337 w 47090"/>
              <a:gd name="T7" fmla="*/ 0 h 9145"/>
              <a:gd name="T8" fmla="*/ 25 w 47090"/>
              <a:gd name="T9" fmla="*/ 0 h 9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90" h="9145" extrusionOk="0">
                <a:moveTo>
                  <a:pt x="1" y="0"/>
                </a:moveTo>
                <a:lnTo>
                  <a:pt x="1" y="9144"/>
                </a:lnTo>
                <a:lnTo>
                  <a:pt x="47090" y="9144"/>
                </a:lnTo>
                <a:lnTo>
                  <a:pt x="4709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Google Shape;4546;p69">
            <a:extLst>
              <a:ext uri="{FF2B5EF4-FFF2-40B4-BE49-F238E27FC236}">
                <a16:creationId xmlns:a16="http://schemas.microsoft.com/office/drawing/2014/main" id="{F7EC7DDE-0749-4AC3-94E0-EF7768239482}"/>
              </a:ext>
            </a:extLst>
          </p:cNvPr>
          <p:cNvSpPr>
            <a:spLocks/>
          </p:cNvSpPr>
          <p:nvPr/>
        </p:nvSpPr>
        <p:spPr bwMode="auto">
          <a:xfrm>
            <a:off x="2322910" y="1995489"/>
            <a:ext cx="222647" cy="222647"/>
          </a:xfrm>
          <a:custGeom>
            <a:avLst/>
            <a:gdLst>
              <a:gd name="T0" fmla="*/ 148443 w 11907"/>
              <a:gd name="T1" fmla="*/ 25 h 11884"/>
              <a:gd name="T2" fmla="*/ 25 w 11907"/>
              <a:gd name="T3" fmla="*/ 148432 h 11884"/>
              <a:gd name="T4" fmla="*/ 148443 w 11907"/>
              <a:gd name="T5" fmla="*/ 296838 h 11884"/>
              <a:gd name="T6" fmla="*/ 296264 w 11907"/>
              <a:gd name="T7" fmla="*/ 148432 h 11884"/>
              <a:gd name="T8" fmla="*/ 148443 w 11907"/>
              <a:gd name="T9" fmla="*/ 25 h 118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4" extrusionOk="0">
                <a:moveTo>
                  <a:pt x="5954" y="1"/>
                </a:moveTo>
                <a:cubicBezTo>
                  <a:pt x="2656" y="1"/>
                  <a:pt x="1" y="2656"/>
                  <a:pt x="1" y="5942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2"/>
                </a:cubicBezTo>
                <a:cubicBezTo>
                  <a:pt x="11883" y="2668"/>
                  <a:pt x="9240" y="1"/>
                  <a:pt x="59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1" name="Google Shape;4547;p69">
            <a:extLst>
              <a:ext uri="{FF2B5EF4-FFF2-40B4-BE49-F238E27FC236}">
                <a16:creationId xmlns:a16="http://schemas.microsoft.com/office/drawing/2014/main" id="{7894A981-5F85-4BEE-87FD-BDAF8EF3687C}"/>
              </a:ext>
            </a:extLst>
          </p:cNvPr>
          <p:cNvSpPr>
            <a:spLocks/>
          </p:cNvSpPr>
          <p:nvPr/>
        </p:nvSpPr>
        <p:spPr bwMode="auto">
          <a:xfrm>
            <a:off x="2322910" y="1699022"/>
            <a:ext cx="222647" cy="222647"/>
          </a:xfrm>
          <a:custGeom>
            <a:avLst/>
            <a:gdLst>
              <a:gd name="T0" fmla="*/ 148443 w 11907"/>
              <a:gd name="T1" fmla="*/ 0 h 11883"/>
              <a:gd name="T2" fmla="*/ 25 w 11907"/>
              <a:gd name="T3" fmla="*/ 148419 h 11883"/>
              <a:gd name="T4" fmla="*/ 148443 w 11907"/>
              <a:gd name="T5" fmla="*/ 296862 h 11883"/>
              <a:gd name="T6" fmla="*/ 296264 w 11907"/>
              <a:gd name="T7" fmla="*/ 148419 h 11883"/>
              <a:gd name="T8" fmla="*/ 148443 w 11907"/>
              <a:gd name="T9" fmla="*/ 0 h 11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07" h="11883" extrusionOk="0">
                <a:moveTo>
                  <a:pt x="5954" y="0"/>
                </a:moveTo>
                <a:cubicBezTo>
                  <a:pt x="2656" y="0"/>
                  <a:pt x="1" y="2655"/>
                  <a:pt x="1" y="5941"/>
                </a:cubicBezTo>
                <a:cubicBezTo>
                  <a:pt x="1" y="9216"/>
                  <a:pt x="2656" y="11883"/>
                  <a:pt x="5954" y="11883"/>
                </a:cubicBezTo>
                <a:cubicBezTo>
                  <a:pt x="9240" y="11883"/>
                  <a:pt x="11907" y="9216"/>
                  <a:pt x="11883" y="5941"/>
                </a:cubicBezTo>
                <a:cubicBezTo>
                  <a:pt x="11883" y="2667"/>
                  <a:pt x="9240" y="0"/>
                  <a:pt x="59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592" name="Google Shape;4548;p69">
            <a:extLst>
              <a:ext uri="{FF2B5EF4-FFF2-40B4-BE49-F238E27FC236}">
                <a16:creationId xmlns:a16="http://schemas.microsoft.com/office/drawing/2014/main" id="{DFCC7363-9CC5-4F54-8DE4-E8E4344D421C}"/>
              </a:ext>
            </a:extLst>
          </p:cNvPr>
          <p:cNvSpPr>
            <a:spLocks/>
          </p:cNvSpPr>
          <p:nvPr/>
        </p:nvSpPr>
        <p:spPr bwMode="auto">
          <a:xfrm>
            <a:off x="6557964" y="810817"/>
            <a:ext cx="1040606" cy="1040606"/>
          </a:xfrm>
          <a:custGeom>
            <a:avLst/>
            <a:gdLst>
              <a:gd name="T0" fmla="*/ 693287 w 55496"/>
              <a:gd name="T1" fmla="*/ 0 h 55484"/>
              <a:gd name="T2" fmla="*/ 25 w 55496"/>
              <a:gd name="T3" fmla="*/ 693738 h 55484"/>
              <a:gd name="T4" fmla="*/ 201836 w 55496"/>
              <a:gd name="T5" fmla="*/ 693738 h 55484"/>
              <a:gd name="T6" fmla="*/ 693587 w 55496"/>
              <a:gd name="T7" fmla="*/ 202180 h 55484"/>
              <a:gd name="T8" fmla="*/ 1185039 w 55496"/>
              <a:gd name="T9" fmla="*/ 693738 h 55484"/>
              <a:gd name="T10" fmla="*/ 693587 w 55496"/>
              <a:gd name="T11" fmla="*/ 1185295 h 55484"/>
              <a:gd name="T12" fmla="*/ 693587 w 55496"/>
              <a:gd name="T13" fmla="*/ 1387450 h 55484"/>
              <a:gd name="T14" fmla="*/ 1387175 w 55496"/>
              <a:gd name="T15" fmla="*/ 693738 h 55484"/>
              <a:gd name="T16" fmla="*/ 693287 w 55496"/>
              <a:gd name="T17" fmla="*/ 0 h 55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496" h="55484" extrusionOk="0">
                <a:moveTo>
                  <a:pt x="27730" y="0"/>
                </a:moveTo>
                <a:cubicBezTo>
                  <a:pt x="12407" y="0"/>
                  <a:pt x="1" y="12430"/>
                  <a:pt x="1" y="27742"/>
                </a:cubicBezTo>
                <a:lnTo>
                  <a:pt x="8073" y="27742"/>
                </a:lnTo>
                <a:cubicBezTo>
                  <a:pt x="8073" y="16871"/>
                  <a:pt x="16872" y="8085"/>
                  <a:pt x="27742" y="8085"/>
                </a:cubicBezTo>
                <a:cubicBezTo>
                  <a:pt x="38601" y="8085"/>
                  <a:pt x="47399" y="16871"/>
                  <a:pt x="47399" y="27742"/>
                </a:cubicBezTo>
                <a:cubicBezTo>
                  <a:pt x="47399" y="38612"/>
                  <a:pt x="38601" y="47399"/>
                  <a:pt x="27742" y="47399"/>
                </a:cubicBezTo>
                <a:lnTo>
                  <a:pt x="27742" y="55483"/>
                </a:lnTo>
                <a:cubicBezTo>
                  <a:pt x="43065" y="55483"/>
                  <a:pt x="55484" y="43053"/>
                  <a:pt x="55484" y="27742"/>
                </a:cubicBezTo>
                <a:cubicBezTo>
                  <a:pt x="55496" y="12407"/>
                  <a:pt x="43065" y="0"/>
                  <a:pt x="27730" y="0"/>
                </a:cubicBezTo>
                <a:close/>
              </a:path>
            </a:pathLst>
          </a:custGeom>
          <a:solidFill>
            <a:srgbClr val="FDB9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593" name="Picture 4" descr="Kết quả hình ảnh cho flower border png">
            <a:extLst>
              <a:ext uri="{FF2B5EF4-FFF2-40B4-BE49-F238E27FC236}">
                <a16:creationId xmlns:a16="http://schemas.microsoft.com/office/drawing/2014/main" id="{FA34F780-098B-4C0E-9341-1217559E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" y="-62161"/>
            <a:ext cx="887564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8FAC807-AF8A-49A3-8E65-038C5272B35E}"/>
              </a:ext>
            </a:extLst>
          </p:cNvPr>
          <p:cNvSpPr/>
          <p:nvPr/>
        </p:nvSpPr>
        <p:spPr>
          <a:xfrm>
            <a:off x="1545431" y="1308352"/>
            <a:ext cx="6053139" cy="8829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defRPr/>
            </a:pP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GIỜ, THĂM LỚP 2A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CDCFCD-CA4D-40B6-866F-272AE7654D54}"/>
              </a:ext>
            </a:extLst>
          </p:cNvPr>
          <p:cNvSpPr/>
          <p:nvPr/>
        </p:nvSpPr>
        <p:spPr>
          <a:xfrm>
            <a:off x="1377555" y="2272445"/>
            <a:ext cx="5593695" cy="129843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defRPr/>
            </a:pP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4647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MÔN: TIẾNG VIỆT </a:t>
            </a:r>
          </a:p>
          <a:p>
            <a:pPr algn="ctr" defTabSz="342900">
              <a:defRPr/>
            </a:pPr>
            <a:r>
              <a:rPr lang="en-US" sz="2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BÀI: MỞ RỘNG VỐN TỪ VỀ BẢO VỆ MÔI TRƯỜNG; DẤU PHẨY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185999" y="3453251"/>
            <a:ext cx="1434697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9296" y="51494"/>
            <a:ext cx="10173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Kết quả hình ảnh cho candy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713">
            <a:off x="3690496" y="769844"/>
            <a:ext cx="1951676" cy="39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dải băng, bọc quà, hộp, Quà tặng&#10;&#10;Mô tả được tạo tự động">
            <a:extLst>
              <a:ext uri="{FF2B5EF4-FFF2-40B4-BE49-F238E27FC236}">
                <a16:creationId xmlns:a16="http://schemas.microsoft.com/office/drawing/2014/main" id="{92F00FFE-4FF1-71CB-2416-2F0E307A6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43" y="3020638"/>
            <a:ext cx="305985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318051" y="166582"/>
            <a:ext cx="8189844" cy="4853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51428" tIns="25714" rIns="51428" bIns="25714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DFB598D-9876-FED6-48ED-878E276FE8AB}"/>
              </a:ext>
            </a:extLst>
          </p:cNvPr>
          <p:cNvSpPr/>
          <p:nvPr/>
        </p:nvSpPr>
        <p:spPr>
          <a:xfrm>
            <a:off x="3935896" y="2425148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89" y="415826"/>
            <a:ext cx="2639896" cy="2981105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33" y="379241"/>
            <a:ext cx="2855395" cy="3214564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491" y="474715"/>
            <a:ext cx="2262766" cy="2603978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171" y="456133"/>
            <a:ext cx="2262766" cy="262193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5D0FF21-16D6-B351-E7D2-5C03C4ACF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76" y="2497319"/>
            <a:ext cx="274727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ECDB3-1BE5-4040-8D15-24A08A25F634}"/>
              </a:ext>
            </a:extLst>
          </p:cNvPr>
          <p:cNvSpPr txBox="1"/>
          <p:nvPr/>
        </p:nvSpPr>
        <p:spPr>
          <a:xfrm>
            <a:off x="531623" y="414675"/>
            <a:ext cx="16161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24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24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646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9296" y="51494"/>
            <a:ext cx="10173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185999" y="3453251"/>
            <a:ext cx="1434697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ice cream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5015">
            <a:off x="3399644" y="205344"/>
            <a:ext cx="2285923" cy="4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đồ chơi, Trò giải đố cơ học, hộp&#10;&#10;Mô tả được tạo tự động">
            <a:extLst>
              <a:ext uri="{FF2B5EF4-FFF2-40B4-BE49-F238E27FC236}">
                <a16:creationId xmlns:a16="http://schemas.microsoft.com/office/drawing/2014/main" id="{BEB3031C-45F1-D0A7-11F9-F598D61DD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0" y="2739015"/>
            <a:ext cx="297319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65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ECDB3-1BE5-4040-8D15-24A08A25F634}"/>
              </a:ext>
            </a:extLst>
          </p:cNvPr>
          <p:cNvSpPr txBox="1"/>
          <p:nvPr/>
        </p:nvSpPr>
        <p:spPr>
          <a:xfrm>
            <a:off x="531623" y="414675"/>
            <a:ext cx="16161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24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24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416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60210" y="411292"/>
            <a:ext cx="6133723" cy="4297800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62063" y="2702025"/>
              <a:ext cx="3409987" cy="76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3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Khởi</a:t>
              </a:r>
              <a:r>
                <a:rPr lang="en-US" sz="33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3300" b="1" kern="0" dirty="0" err="1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động</a:t>
              </a:r>
              <a:r>
                <a:rPr lang="en-US" sz="3300" b="1" kern="0" dirty="0">
                  <a:solidFill>
                    <a:srgbClr val="0066CC">
                      <a:lumMod val="50000"/>
                    </a:srgbClr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endParaRPr lang="vi-VN" sz="3300" b="1" kern="0" dirty="0">
                <a:solidFill>
                  <a:srgbClr val="0066CC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7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1714;p64"/>
          <p:cNvSpPr/>
          <p:nvPr/>
        </p:nvSpPr>
        <p:spPr>
          <a:xfrm rot="-2019064">
            <a:off x="2507813" y="1148139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1683996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1883919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2230920" y="406429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1811474" y="50818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2162839" y="1209111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9">
            <a:extLst>
              <a:ext uri="{FF2B5EF4-FFF2-40B4-BE49-F238E27FC236}">
                <a16:creationId xmlns:a16="http://schemas.microsoft.com/office/drawing/2014/main" id="{D0A0357E-C705-48AA-AD99-D713EC08DA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346752" y="1198312"/>
            <a:ext cx="6092688" cy="2821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51428" tIns="25714" rIns="51428" bIns="25714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Mở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rộng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vốn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từ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về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bảo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vệ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môi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trường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;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Dấu</a:t>
            </a:r>
            <a:r>
              <a:rPr lang="en-US" altLang="zh-CN" sz="60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phẩy</a:t>
            </a:r>
            <a:endParaRPr lang="zh-CN" altLang="en-US" sz="6000" b="1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13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49" y="211256"/>
            <a:ext cx="802344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just" defTabSz="914378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6503" y="1619251"/>
            <a:ext cx="1393530" cy="1211189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tưới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88653" y="1644622"/>
            <a:ext cx="1470656" cy="1211188"/>
            <a:chOff x="497526" y="1381126"/>
            <a:chExt cx="1192514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8164" y="1782014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bẻ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cành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21647" y="1598373"/>
            <a:ext cx="1520251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tỉa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lá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68172" y="2734735"/>
            <a:ext cx="1349233" cy="1211189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vun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gốc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99323" y="2855810"/>
            <a:ext cx="1793993" cy="1211188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75253" y="1669203"/>
              <a:ext cx="10794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giẫm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lên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cỏ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19474" y="2776478"/>
            <a:ext cx="155664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hái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hoa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33899" y="2801189"/>
            <a:ext cx="1497209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bắt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sâu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40441" y="1543682"/>
            <a:ext cx="1445181" cy="1211188"/>
            <a:chOff x="497526" y="1381126"/>
            <a:chExt cx="1191518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92" y="1764153"/>
              <a:ext cx="1129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chặt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14:cNvPr>
              <p14:cNvContentPartPr/>
              <p14:nvPr/>
            </p14:nvContentPartPr>
            <p14:xfrm>
              <a:off x="1526595" y="1684903"/>
              <a:ext cx="6034755" cy="14067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9E0B82-C8F2-40FF-BF3E-DADFE42C74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7235" y="1675544"/>
                <a:ext cx="6053475" cy="14254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19EF51-CD71-406D-B5BC-FF2BB05AADC6}"/>
              </a:ext>
            </a:extLst>
          </p:cNvPr>
          <p:cNvSpPr txBox="1"/>
          <p:nvPr/>
        </p:nvSpPr>
        <p:spPr>
          <a:xfrm>
            <a:off x="933110" y="1922526"/>
            <a:ext cx="15329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bón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phân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50A3E-751A-4E2F-A21B-AF2F9F9D4C97}"/>
              </a:ext>
            </a:extLst>
          </p:cNvPr>
          <p:cNvSpPr txBox="1"/>
          <p:nvPr/>
        </p:nvSpPr>
        <p:spPr>
          <a:xfrm>
            <a:off x="2960693" y="1922526"/>
            <a:ext cx="15329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E11CC-7D02-43B7-8535-27C253EA54FD}"/>
              </a:ext>
            </a:extLst>
          </p:cNvPr>
          <p:cNvSpPr txBox="1"/>
          <p:nvPr/>
        </p:nvSpPr>
        <p:spPr>
          <a:xfrm>
            <a:off x="5144963" y="1911891"/>
            <a:ext cx="15329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15447-2B73-4607-A00F-91C35FBBD6C5}"/>
              </a:ext>
            </a:extLst>
          </p:cNvPr>
          <p:cNvSpPr txBox="1"/>
          <p:nvPr/>
        </p:nvSpPr>
        <p:spPr>
          <a:xfrm>
            <a:off x="164049" y="551504"/>
            <a:ext cx="888425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1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thêm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sóc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89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ạt động tổng vệ sinh và chăm sóc bồn hoa cây cảnh của ...">
            <a:extLst>
              <a:ext uri="{FF2B5EF4-FFF2-40B4-BE49-F238E27FC236}">
                <a16:creationId xmlns:a16="http://schemas.microsoft.com/office/drawing/2014/main" id="{15DB29C6-9BBA-4D9F-BB59-B712B602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C7862A8D-34F6-4A37-BAAF-479CD64EC364}"/>
              </a:ext>
            </a:extLst>
          </p:cNvPr>
          <p:cNvSpPr txBox="1"/>
          <p:nvPr/>
        </p:nvSpPr>
        <p:spPr>
          <a:xfrm>
            <a:off x="5598966" y="4603913"/>
            <a:ext cx="119524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Nhổ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1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ăm sóc công trình măng non lớp 5B">
            <a:extLst>
              <a:ext uri="{FF2B5EF4-FFF2-40B4-BE49-F238E27FC236}">
                <a16:creationId xmlns:a16="http://schemas.microsoft.com/office/drawing/2014/main" id="{7688E59F-CBA4-4E60-A2CF-92A40867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ECDB3-1BE5-4040-8D15-24A08A25F634}"/>
              </a:ext>
            </a:extLst>
          </p:cNvPr>
          <p:cNvSpPr txBox="1"/>
          <p:nvPr/>
        </p:nvSpPr>
        <p:spPr>
          <a:xfrm>
            <a:off x="531623" y="414675"/>
            <a:ext cx="16161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Trồng</a:t>
            </a:r>
            <a:r>
              <a:rPr lang="en-US" sz="2400" b="1" kern="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endParaRPr lang="en-US" sz="2400" b="1" kern="0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131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ớp 3A tích cực chăm sóc bồn hoa, cây cảnh">
            <a:extLst>
              <a:ext uri="{FF2B5EF4-FFF2-40B4-BE49-F238E27FC236}">
                <a16:creationId xmlns:a16="http://schemas.microsoft.com/office/drawing/2014/main" id="{06617B9D-81DB-4C8F-A772-3696049E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9571" cy="53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847EF-4B75-4E08-978F-C197110F8141}"/>
              </a:ext>
            </a:extLst>
          </p:cNvPr>
          <p:cNvSpPr txBox="1"/>
          <p:nvPr/>
        </p:nvSpPr>
        <p:spPr>
          <a:xfrm>
            <a:off x="106328" y="4746980"/>
            <a:ext cx="16905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endParaRPr lang="en-US" sz="24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588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oạt động trải nghiệm cho trẻ">
            <a:extLst>
              <a:ext uri="{FF2B5EF4-FFF2-40B4-BE49-F238E27FC236}">
                <a16:creationId xmlns:a16="http://schemas.microsoft.com/office/drawing/2014/main" id="{2C40835B-A7FB-439B-BBE5-32DAA929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45" y="2673625"/>
            <a:ext cx="4840355" cy="24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D4338C-CD25-493D-A766-4ED03821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29091" cy="5257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6C4DDA-B225-4385-8AF2-0582EB5CA681}"/>
              </a:ext>
            </a:extLst>
          </p:cNvPr>
          <p:cNvSpPr txBox="1"/>
          <p:nvPr/>
        </p:nvSpPr>
        <p:spPr>
          <a:xfrm>
            <a:off x="770848" y="4856438"/>
            <a:ext cx="15329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Tỉa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endParaRPr lang="en-US" sz="2400" b="1" kern="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561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49" y="211256"/>
            <a:ext cx="802344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just" defTabSz="914378">
              <a:lnSpc>
                <a:spcPct val="150000"/>
              </a:lnSpc>
              <a:buClr>
                <a:srgbClr val="000000"/>
              </a:buClr>
              <a:buAutoNum type="arabicPeriod"/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gì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56503" y="1619251"/>
            <a:ext cx="1393530" cy="1211189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tưới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88653" y="1644622"/>
            <a:ext cx="1470656" cy="1211188"/>
            <a:chOff x="497526" y="1381126"/>
            <a:chExt cx="1192514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58164" y="1782014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bẻ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cành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21647" y="1598373"/>
            <a:ext cx="1520251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tỉa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lá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68172" y="2734735"/>
            <a:ext cx="1349233" cy="1211189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vun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gốc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99323" y="2855810"/>
            <a:ext cx="1793993" cy="1211188"/>
            <a:chOff x="497526" y="1381126"/>
            <a:chExt cx="1171693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75253" y="1669203"/>
              <a:ext cx="10794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giẫm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lên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cỏ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19474" y="2776478"/>
            <a:ext cx="155664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hái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hoa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33899" y="2801189"/>
            <a:ext cx="1497209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bắt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sâu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240441" y="1543682"/>
            <a:ext cx="1445181" cy="1211188"/>
            <a:chOff x="497526" y="1381126"/>
            <a:chExt cx="1191518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59692" y="1764153"/>
              <a:ext cx="1129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>
                  <a:srgbClr val="000000"/>
                </a:buClr>
              </a:pP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chặt</a:t>
              </a:r>
              <a:r>
                <a:rPr lang="en-US" sz="2100" b="1" kern="0" dirty="0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100" b="1" kern="0" dirty="0" err="1">
                  <a:solidFill>
                    <a:srgbClr val="FFC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/>
                </a:rPr>
                <a:t>cây</a:t>
              </a:r>
              <a:endParaRPr lang="en-US" sz="2100" b="1" kern="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1FE799AB-D848-6F9A-48A4-8799439D8D71}"/>
              </a:ext>
            </a:extLst>
          </p:cNvPr>
          <p:cNvSpPr txBox="1"/>
          <p:nvPr/>
        </p:nvSpPr>
        <p:spPr>
          <a:xfrm>
            <a:off x="316448" y="757065"/>
            <a:ext cx="852983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phá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cối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798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88" y="14395"/>
            <a:ext cx="810200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phù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hợp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thay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chỗ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chấm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978" y="1200943"/>
            <a:ext cx="85698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  <a:p>
            <a:pPr algn="just" defTabSz="914378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Buổi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sáng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bước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 ………….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hồng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đỏ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thắm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11045C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sướng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reo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lên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914378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xinh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đẹp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!</a:t>
            </a:r>
          </a:p>
          <a:p>
            <a:pPr algn="just" defTabSz="914378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rồi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bé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định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……..…. 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Bỗng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tiếng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thì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thầm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  <a:p>
            <a:pPr algn="just" defTabSz="914378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- Xin  ………. 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Tôi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sẽ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rất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buồn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nếu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khoe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sắc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cùng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  <a:endParaRPr lang="vi-VN" sz="2800" b="1" kern="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1742" y="823155"/>
            <a:ext cx="1850066" cy="37719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giơ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tay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67305" y="812522"/>
            <a:ext cx="1720781" cy="424180"/>
          </a:xfrm>
          <a:prstGeom prst="roundRect">
            <a:avLst>
              <a:gd name="adj" fmla="val 50000"/>
            </a:avLst>
          </a:prstGeom>
          <a:solidFill>
            <a:srgbClr val="FAC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nhìn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thấy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50864" y="769990"/>
            <a:ext cx="1664069" cy="424174"/>
          </a:xfrm>
          <a:prstGeom prst="roundRect">
            <a:avLst>
              <a:gd name="adj" fmla="val 50000"/>
            </a:avLst>
          </a:prstGeom>
          <a:solidFill>
            <a:srgbClr val="FB5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8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đừng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ea typeface="SimSun"/>
                <a:cs typeface="Times New Roman" panose="02020603050405020304" charset="0"/>
                <a:sym typeface="Arial" panose="020B0604020202020204"/>
              </a:rPr>
              <a:t>hái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charset="0"/>
              <a:ea typeface="SimSun"/>
              <a:cs typeface="Times New Roman" panose="02020603050405020304" charset="0"/>
              <a:sym typeface="Arial" panose="020B060402020202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14:cNvPr>
              <p14:cNvContentPartPr/>
              <p14:nvPr/>
            </p14:nvContentPartPr>
            <p14:xfrm>
              <a:off x="5739660" y="3650130"/>
              <a:ext cx="270" cy="27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4EBF4-D202-40C7-A0BD-F1C9D433F4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2640" y="3643110"/>
                <a:ext cx="14310" cy="143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20504 0.185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3827E-6 L 0.27344 0.465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2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5093 L -0.53698 0.651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1" bldLvl="0" animBg="1"/>
      <p:bldP spid="16" grpId="1" bldLvl="0" animBg="1"/>
      <p:bldP spid="1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7" y="537287"/>
            <a:ext cx="835719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Cần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đặt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dấu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phẩy</a:t>
            </a:r>
            <a:r>
              <a:rPr lang="en-US" sz="2800" b="1" i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vào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những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vị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trí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nào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sau</a:t>
            </a:r>
            <a:r>
              <a:rPr lang="en-US" sz="2800" b="1" kern="0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?</a:t>
            </a:r>
          </a:p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a.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Các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học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đang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tưới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sâu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Mọi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hoa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bẻ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cành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</a:t>
            </a:r>
          </a:p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Én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nâu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cỏ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non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đều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yêu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7562" y="1933801"/>
            <a:ext cx="2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8065" y="2578847"/>
            <a:ext cx="32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1003" y="3240593"/>
            <a:ext cx="33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313868"/>
            <a:ext cx="7069130" cy="54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4060092"/>
            <a:ext cx="871538" cy="9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5765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550" y="1143001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QUÀ</a:t>
            </a:r>
          </a:p>
          <a:p>
            <a:pPr algn="ctr"/>
            <a:r>
              <a:rPr lang="en-US" sz="6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BẤT NGỜ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000250" y="3257550"/>
            <a:ext cx="154305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8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745"/>
            <a:ext cx="8229599" cy="5087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357809" y="1039414"/>
            <a:ext cx="8099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1745"/>
            <a:ext cx="8229599" cy="5087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106335"/>
            <a:ext cx="8099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vui vẻ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313868"/>
            <a:ext cx="7069130" cy="545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4060092"/>
            <a:ext cx="871538" cy="9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5765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5696" y="1413523"/>
            <a:ext cx="4522304" cy="19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UTM Azuki" panose="02040603050506020204" pitchFamily="18" charset="0"/>
              </a:rPr>
              <a:t>      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  <a:p>
            <a:endParaRPr lang="en-US" sz="10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13" dirty="0">
              <a:solidFill>
                <a:srgbClr val="002060"/>
              </a:solidFill>
            </a:endParaRPr>
          </a:p>
          <a:p>
            <a:endParaRPr lang="en-US" sz="1013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3965122" y="3594498"/>
            <a:ext cx="1257300" cy="577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0000"/>
                </a:solidFill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4811917" y="3704930"/>
            <a:ext cx="311624" cy="35063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14582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3320" y="283052"/>
            <a:ext cx="8581319" cy="4412421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00" y="3200990"/>
            <a:ext cx="2359357" cy="1879255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7" cstate="screen"/>
          <a:srcRect t="-10904" r="-11007"/>
          <a:stretch>
            <a:fillRect/>
          </a:stretch>
        </p:blipFill>
        <p:spPr>
          <a:xfrm>
            <a:off x="1348547" y="612814"/>
            <a:ext cx="914400" cy="433838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-2" y="-1"/>
            <a:ext cx="3274829" cy="131904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 flipV="1">
            <a:off x="4492190" y="1145581"/>
            <a:ext cx="264224" cy="4351898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206072" y="2072371"/>
            <a:ext cx="6890657" cy="467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51428" tIns="25714" rIns="51428" bIns="25714" rtlCol="0">
            <a:spAutoFit/>
          </a:bodyPr>
          <a:lstStyle/>
          <a:p>
            <a:pPr algn="ctr">
              <a:defRPr/>
            </a:pP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3 con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nuôi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mà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em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biết</a:t>
            </a:r>
            <a:endParaRPr lang="zh-CN" altLang="en-US" sz="2700" b="1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-2" y="-1"/>
            <a:ext cx="1711843" cy="1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"/>
            <a:ext cx="902473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79393"/>
            <a:ext cx="2000250" cy="19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185999" y="3453251"/>
            <a:ext cx="1434697" cy="153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9296" y="51494"/>
            <a:ext cx="10173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2975312" y="86076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192695" y="1369219"/>
            <a:ext cx="6738731" cy="4674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51428" tIns="25714" rIns="51428" bIns="25714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ba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bộ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phận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của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con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lang="en-US" altLang="zh-CN" sz="2700" b="1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.</a:t>
            </a:r>
            <a:endParaRPr lang="zh-CN" altLang="en-US" sz="2700" b="1" dirty="0">
              <a:solidFill>
                <a:srgbClr val="C0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375</Words>
  <Application>Microsoft Office PowerPoint</Application>
  <PresentationFormat>Trình chiếu Trên màn hình (16:9)</PresentationFormat>
  <Paragraphs>77</Paragraphs>
  <Slides>31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0" baseType="lpstr">
      <vt:lpstr>等线</vt:lpstr>
      <vt:lpstr>Arial</vt:lpstr>
      <vt:lpstr>Calibri</vt:lpstr>
      <vt:lpstr>Calibri Light</vt:lpstr>
      <vt:lpstr>Tahoma</vt:lpstr>
      <vt:lpstr>Times New Roman</vt:lpstr>
      <vt:lpstr>Trebuchet MS</vt:lpstr>
      <vt:lpstr>UTM Azuki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Lê Đức Hùng</cp:lastModifiedBy>
  <cp:revision>176</cp:revision>
  <dcterms:created xsi:type="dcterms:W3CDTF">2017-03-04T06:55:50Z</dcterms:created>
  <dcterms:modified xsi:type="dcterms:W3CDTF">2024-03-13T05:51:09Z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2024-03-10T13:29:12Z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9e741101-b03c-441e-9fe1-6784820dafb1</vt:lpwstr>
  </property>
  <property fmtid="{D5CDD505-2E9C-101B-9397-08002B2CF9AE}" pid="8" name="MSIP_Label_defa4170-0d19-0005-0004-bc88714345d2_ContentBits">
    <vt:lpwstr>0</vt:lpwstr>
  </property>
</Properties>
</file>