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  <p:sp>
        <p:nvSpPr>
          <p:cNvPr id="10" name="Oval 9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1" name="Oval 610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  <p:sp>
        <p:nvSpPr>
          <p:cNvPr id="34" name="Oval 33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  <p:sp>
        <p:nvSpPr>
          <p:cNvPr id="35" name="Oval 34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  <p:sp>
        <p:nvSpPr>
          <p:cNvPr id="31" name="Oval 30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234kg + 645kg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768674" y="6494583"/>
            <a:ext cx="1708219" cy="23446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486</Words>
  <Application>Microsoft Office PowerPoint</Application>
  <PresentationFormat>Custom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122</cp:revision>
  <dcterms:created xsi:type="dcterms:W3CDTF">2021-06-02T01:34:28Z</dcterms:created>
  <dcterms:modified xsi:type="dcterms:W3CDTF">2024-03-24T13:14:17Z</dcterms:modified>
</cp:coreProperties>
</file>