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A7FB8-7D4A-40F2-9FBB-24960E28CE9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E0AA-33F5-41C6-B800-8697F95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35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04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0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7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D4142-FFBA-46FD-A6DD-5445EA69791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523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0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2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1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6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2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1433-D8FC-4907-9429-277EF954C8F1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3F17-481A-4441-942B-B6DFCFED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1" y="5431464"/>
            <a:ext cx="2367956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..................</a:t>
            </a:r>
            <a:endParaRPr lang="zh-CN" altLang="zh-CN" sz="1467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51667" y="3685540"/>
            <a:ext cx="614172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7551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4DC745-BC17-4427-A432-75452A8F4B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0"/>
          <a:stretch/>
        </p:blipFill>
        <p:spPr>
          <a:xfrm>
            <a:off x="-3868" y="-2072"/>
            <a:ext cx="12191999" cy="68600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E8D83F-BAA4-4EAA-9EB1-E492196AF2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75858" y="3263932"/>
            <a:ext cx="2784681" cy="205002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3D98469-A133-4F91-92E0-9F353270F0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4" y="-913032"/>
            <a:ext cx="4222741" cy="26783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24EEBE9-E6EA-45F1-B394-C20C4351F3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5"/>
            <a:ext cx="5121664" cy="221470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E2A745C-2B26-4AE7-A543-D1A30CBB6A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7" y="1125415"/>
            <a:ext cx="1179871" cy="165182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DC50E77-07FF-42DC-905C-A277CB4ABC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60907" r="62104" b="26891"/>
          <a:stretch/>
        </p:blipFill>
        <p:spPr>
          <a:xfrm>
            <a:off x="1548136" y="3799129"/>
            <a:ext cx="1861653" cy="1760651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03ECFC58-F478-4E93-8577-2AC58A5A5F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946698" y="-254822"/>
            <a:ext cx="3240196" cy="1601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B82CC-7297-4461-A098-47C54BADC5C7}"/>
              </a:ext>
            </a:extLst>
          </p:cNvPr>
          <p:cNvSpPr txBox="1"/>
          <p:nvPr/>
        </p:nvSpPr>
        <p:spPr>
          <a:xfrm>
            <a:off x="1548136" y="2100129"/>
            <a:ext cx="9409045" cy="1354217"/>
          </a:xfrm>
          <a:prstGeom prst="rect">
            <a:avLst/>
          </a:prstGeom>
          <a:noFill/>
        </p:spPr>
        <p:txBody>
          <a:bodyPr spcFirstLastPara="1" wrap="square" lIns="121915" tIns="60957" rIns="121915" bIns="60957" numCol="1" rtlCol="0">
            <a:prstTxWarp prst="textButton">
              <a:avLst/>
            </a:prstTxWarp>
            <a:spAutoFit/>
          </a:bodyPr>
          <a:lstStyle/>
          <a:p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endParaRPr lang="en-US" sz="8000" dirty="0">
              <a:solidFill>
                <a:srgbClr val="5B9BD5">
                  <a:lumMod val="50000"/>
                </a:srgbClr>
              </a:solidFill>
              <a:latin typeface="UVN Mang Tre" panose="000004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414369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6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70" y="439687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4267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61434" y="1489287"/>
            <a:ext cx="3260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193" y="1489287"/>
            <a:ext cx="5921587" cy="45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4" y="3166534"/>
            <a:ext cx="1847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192867" y="317501"/>
            <a:ext cx="8876453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133" b="1"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  <a:p>
            <a:pPr algn="ctr">
              <a:lnSpc>
                <a:spcPct val="100000"/>
              </a:lnSpc>
            </a:pPr>
            <a:endParaRPr lang="en-US" sz="2133" b="1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2133">
                <a:latin typeface="Calibri" panose="020F0502020204030204" charset="0"/>
                <a:cs typeface="Calibri" panose="020F0502020204030204" charset="0"/>
              </a:rPr>
              <a:t>     Vi trùng có ở khắp nơi. Nhưng chúng ta không nhìn thấy được bằng mắt thường. Khi tay tiếp xúc với đồ vật, vi trùng dính vào tay.</a:t>
            </a:r>
          </a:p>
          <a:p>
            <a:pPr>
              <a:lnSpc>
                <a:spcPct val="100000"/>
              </a:lnSpc>
            </a:pPr>
            <a:r>
              <a:rPr lang="en-US" sz="2133">
                <a:latin typeface="Calibri" panose="020F0502020204030204" charset="0"/>
                <a:cs typeface="Calibri" panose="020F0502020204030204" charset="0"/>
              </a:rPr>
              <a:t>     Tay cầm thức ăn, vi trùng từ tay theo tay đi vào cơ thể. Do đó chúng ta có thể mắc bệnh.</a:t>
            </a:r>
          </a:p>
          <a:p>
            <a:pPr>
              <a:lnSpc>
                <a:spcPct val="100000"/>
              </a:lnSpc>
            </a:pPr>
            <a:r>
              <a:rPr lang="en-US" sz="2133">
                <a:latin typeface="Calibri" panose="020F0502020204030204" charset="0"/>
                <a:cs typeface="Calibri" panose="020F0502020204030204" charset="0"/>
              </a:rPr>
              <a:t>     Để phòng bệnh chúng ta phải rửa tay trước khi ăn. Cần rửa tay bằng xà phòng với nước sạch.</a:t>
            </a: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1" y="3250354"/>
            <a:ext cx="6835140" cy="34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84673" y="625687"/>
            <a:ext cx="951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Vi trùng đi vào cơ thể người bằng cách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27214" y="1186181"/>
            <a:ext cx="55973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Vi trùng từ tay theo tay đi vào cơ thể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58334" y="2049780"/>
            <a:ext cx="100609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/>
              <a:t>b. Để phòng bệnh chúng ta phải làm gì?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050454" y="2682241"/>
            <a:ext cx="45135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solidFill>
                  <a:srgbClr val="FF0000"/>
                </a:solidFill>
              </a:rPr>
              <a:t>Rửa tay sạch trước khi ăn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209887" y="3388361"/>
            <a:ext cx="67166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/>
              <a:t>c. Cần rửa tay như thế nào cho đúng?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671234" y="3898901"/>
            <a:ext cx="64532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67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Cần rửa tay bằng xà phòng với nước sạch.</a:t>
            </a:r>
          </a:p>
        </p:txBody>
      </p:sp>
    </p:spTree>
    <p:extLst>
      <p:ext uri="{BB962C8B-B14F-4D97-AF65-F5344CB8AC3E}">
        <p14:creationId xmlns:p14="http://schemas.microsoft.com/office/powerpoint/2010/main" val="25099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7347"/>
            <a:ext cx="10515600" cy="262382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Để phòng bệnh chúng ta phải làm rửa tay sạch trước khi ăn.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267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 chín uống sôi để (....)</a:t>
            </a:r>
          </a:p>
          <a:p>
            <a:pPr marL="0" indent="0" algn="ctr">
              <a:buNone/>
            </a:pPr>
            <a:endParaRPr lang="en-US" sz="4267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1"/>
            <a:ext cx="81517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/>
              <a:t>Vi trùng                        Rửa tay                        Phòng bệnh</a:t>
            </a:r>
          </a:p>
        </p:txBody>
      </p:sp>
      <p:sp>
        <p:nvSpPr>
          <p:cNvPr id="5" name="Oval 4"/>
          <p:cNvSpPr/>
          <p:nvPr/>
        </p:nvSpPr>
        <p:spPr>
          <a:xfrm>
            <a:off x="8042487" y="4571154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/>
              <a:t>Phòng bệnh</a:t>
            </a:r>
          </a:p>
        </p:txBody>
      </p:sp>
    </p:spTree>
    <p:extLst>
      <p:ext uri="{BB962C8B-B14F-4D97-AF65-F5344CB8AC3E}">
        <p14:creationId xmlns:p14="http://schemas.microsoft.com/office/powerpoint/2010/main" val="6577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ạm biệt"/>
  <p:tag name="ISPRING_SLIDE_INDENT_LEVEL" val="0"/>
  <p:tag name="GENSWF_ADVANCE_TIME" val="2.929"/>
  <p:tag name="ISPRING_CUSTOM_TIMING_USED" val="1"/>
  <p:tag name="GENSWF_SLIDE_UID" val="{A2EB917A-0C1B-4061-98A2-374FFCA0009C}:332"/>
  <p:tag name="ISPRING_SLIDE_ID_2" val="{F02B97C0-D812-4906-8CE0-3DD47FB14AC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278</Words>
  <Application>Microsoft Office PowerPoint</Application>
  <PresentationFormat>Widescreen</PresentationFormat>
  <Paragraphs>37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Microsoft YaHei</vt:lpstr>
      <vt:lpstr>SimSun</vt:lpstr>
      <vt:lpstr>Times New Roman</vt:lpstr>
      <vt:lpstr>UVN Mang Tre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2024-03-15T13:39:59Z</dcterms:created>
  <dcterms:modified xsi:type="dcterms:W3CDTF">2024-03-15T13:41:01Z</dcterms:modified>
</cp:coreProperties>
</file>