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284" r:id="rId5"/>
    <p:sldId id="285" r:id="rId6"/>
    <p:sldId id="290" r:id="rId7"/>
    <p:sldId id="298" r:id="rId8"/>
    <p:sldId id="299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51:</a:t>
            </a:r>
          </a:p>
          <a:p>
            <a:pPr algn="ctr"/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90">
            <a:extLst>
              <a:ext uri="{FF2B5EF4-FFF2-40B4-BE49-F238E27FC236}">
                <a16:creationId xmlns:a16="http://schemas.microsoft.com/office/drawing/2014/main" id="{23FE661B-5CBD-F848-AF3C-EC29E48E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47741"/>
              </p:ext>
            </p:extLst>
          </p:nvPr>
        </p:nvGraphicFramePr>
        <p:xfrm>
          <a:off x="918543" y="1031294"/>
          <a:ext cx="1025613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ba 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5403990" y="263016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B783A2-1F5C-DF4C-B2BA-EBBBAAB58C24}"/>
              </a:ext>
            </a:extLst>
          </p:cNvPr>
          <p:cNvSpPr/>
          <p:nvPr/>
        </p:nvSpPr>
        <p:spPr>
          <a:xfrm>
            <a:off x="6309735" y="263016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026526-6B90-2A4C-AE95-50F32372E03A}"/>
              </a:ext>
            </a:extLst>
          </p:cNvPr>
          <p:cNvSpPr/>
          <p:nvPr/>
        </p:nvSpPr>
        <p:spPr>
          <a:xfrm>
            <a:off x="7145564" y="263016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2C861-10AD-5947-8419-37CFEAF4D774}"/>
              </a:ext>
            </a:extLst>
          </p:cNvPr>
          <p:cNvSpPr/>
          <p:nvPr/>
        </p:nvSpPr>
        <p:spPr>
          <a:xfrm>
            <a:off x="7959674" y="265727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3D0696-F5A1-6E46-999E-D75B379E88E2}"/>
              </a:ext>
            </a:extLst>
          </p:cNvPr>
          <p:cNvSpPr/>
          <p:nvPr/>
        </p:nvSpPr>
        <p:spPr>
          <a:xfrm>
            <a:off x="8792099" y="2630165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1F2D99-3895-074B-92C1-412E6B68F69D}"/>
              </a:ext>
            </a:extLst>
          </p:cNvPr>
          <p:cNvGrpSpPr/>
          <p:nvPr/>
        </p:nvGrpSpPr>
        <p:grpSpPr>
          <a:xfrm>
            <a:off x="1005444" y="2289604"/>
            <a:ext cx="4196227" cy="1352315"/>
            <a:chOff x="1005444" y="2305102"/>
            <a:chExt cx="4196227" cy="1352315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5E40EA2-3E19-7644-8D2F-B9CCEBD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CED5E95-D584-5E4B-B703-1597B38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21EE2C7-F59E-5846-9ED0-AD26076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CF3A340-8BFD-F647-BCEE-9FC71592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6EC39E-53C7-1A43-A7FE-3CFB93689401}"/>
              </a:ext>
            </a:extLst>
          </p:cNvPr>
          <p:cNvGrpSpPr/>
          <p:nvPr/>
        </p:nvGrpSpPr>
        <p:grpSpPr>
          <a:xfrm>
            <a:off x="1017319" y="3770748"/>
            <a:ext cx="4196227" cy="1329941"/>
            <a:chOff x="1041602" y="3789849"/>
            <a:chExt cx="4196227" cy="1329941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1A7F843D-F2AA-BC49-A3EB-6A46BFE3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52458BB3-6738-7D4C-871C-843C843B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E8EB9496-B722-7448-859A-E8BEDE8B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D79FD67-5167-0043-A42E-68B6864B0F23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00522F3C-AC19-964D-82D3-5A1693BF8F1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7EB4A968-9B68-144D-B478-C57D584E7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AEF5320-A179-4445-825A-82BD81F569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C296485-872E-624F-A9EA-71C25D72683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2C36DFA-FD98-864A-B41C-FA194192E685}"/>
              </a:ext>
            </a:extLst>
          </p:cNvPr>
          <p:cNvSpPr/>
          <p:nvPr/>
        </p:nvSpPr>
        <p:spPr>
          <a:xfrm>
            <a:off x="5403990" y="402549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CD83E6ED-5FBB-CF47-B57D-281C4B128B16}"/>
              </a:ext>
            </a:extLst>
          </p:cNvPr>
          <p:cNvSpPr/>
          <p:nvPr/>
        </p:nvSpPr>
        <p:spPr>
          <a:xfrm>
            <a:off x="6309735" y="402549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ADC64D4-CC16-B646-931F-C7E4F6A782F0}"/>
              </a:ext>
            </a:extLst>
          </p:cNvPr>
          <p:cNvSpPr/>
          <p:nvPr/>
        </p:nvSpPr>
        <p:spPr>
          <a:xfrm>
            <a:off x="7145564" y="402549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C8C704F1-9D7A-F14A-8EEE-08CE9FFB7787}"/>
              </a:ext>
            </a:extLst>
          </p:cNvPr>
          <p:cNvSpPr/>
          <p:nvPr/>
        </p:nvSpPr>
        <p:spPr>
          <a:xfrm>
            <a:off x="7959674" y="405259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70093F4-4C9F-024B-A460-BEEE204821C1}"/>
              </a:ext>
            </a:extLst>
          </p:cNvPr>
          <p:cNvSpPr/>
          <p:nvPr/>
        </p:nvSpPr>
        <p:spPr>
          <a:xfrm>
            <a:off x="8792099" y="4025491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6C7F7C-6484-3D47-A167-7C78B6ACDA13}"/>
              </a:ext>
            </a:extLst>
          </p:cNvPr>
          <p:cNvGrpSpPr/>
          <p:nvPr/>
        </p:nvGrpSpPr>
        <p:grpSpPr>
          <a:xfrm>
            <a:off x="1017319" y="5324382"/>
            <a:ext cx="4179530" cy="1177541"/>
            <a:chOff x="1017319" y="5324382"/>
            <a:chExt cx="4179530" cy="1177541"/>
          </a:xfrm>
        </p:grpSpPr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F9E11BF0-521E-7146-AB21-2B14D5E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74DA3965-265C-BC46-98E1-7E53C2F3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2D2EC953-B291-AB46-B5FF-EB9995DCF3DD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304C1B7-E4B2-4B45-BAE9-BF5A927917D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AA7ADA92-5AE1-4948-B680-69D90073560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814BEAF5-2180-9F44-86DD-B6FFB36B14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81EA49CA-C2FC-6949-A43D-A220EC9DC19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7AED918F-AF8D-F748-A800-B074F7DF13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4DAF50C4-D828-1F45-895C-6EB926B00AC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3BEBDEDA-0199-7C4F-AE7F-200E6AAB38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2ACE10FA-C536-E34A-9977-7C0058DD66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DC70AD9-7F38-8345-837E-3870A504E5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D425873A-565C-7E46-B8DD-B3EC0B4F89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7C64218C-AC1B-2246-A515-2D6D0F2CCC16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7134EEC0-57C4-E34A-8C4A-85DC15D1B95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1D7C9F5-BA1F-CF43-9BC1-13A42270B9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BEC2C62B-21FD-EF42-8600-39498427A1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3068DB79-DD87-8E46-99CD-D14316F652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74E2629-264D-0845-8E4E-3B83BC95139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3BC3CB47-790C-A244-BA1F-1C06BD8D8EA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129D302-6560-5249-B4E3-ABC86C0D45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B9B299FA-ED80-CD41-B15F-F68C35605DB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28C21E99-E4EA-5341-A0B8-7B9DF5CB7B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C2C87CA-E74B-7F45-B12E-5B8ACF3783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641A0BF2-ADFA-5247-945C-7ED42D3DED86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116FBF0F-05FB-B445-B0EF-BFEFFFFBD4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514496AC-0169-BF42-BFA9-C1764F252DB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6DBD410-B75F-6A4F-B3B3-E5FE31679A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E8E68942-9A68-8348-A721-2CDAB406231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671ACFB6-4AB9-FD43-8EB4-9186E6F1D3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59E495A2-80D4-A24D-BF65-BB9092ADB9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518FA2B5-CE13-AE40-BF27-F2F83B78E4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7CBB129-1B80-BA4F-8A41-07472C4FC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6EC2FEB7-BF94-BF4F-BF22-6AAD7E2C971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2EE7FB21-DB48-F44B-A9DC-73478B3C3E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3578243-B788-664E-85B0-6202C838F70B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id="{8FA4F8CF-0A2D-3942-B4D0-85C8A80553E9}"/>
              </a:ext>
            </a:extLst>
          </p:cNvPr>
          <p:cNvSpPr/>
          <p:nvPr/>
        </p:nvSpPr>
        <p:spPr>
          <a:xfrm>
            <a:off x="5404346" y="5445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728F9D1F-30A4-FE44-A199-FE1B01DF3A19}"/>
              </a:ext>
            </a:extLst>
          </p:cNvPr>
          <p:cNvSpPr/>
          <p:nvPr/>
        </p:nvSpPr>
        <p:spPr>
          <a:xfrm>
            <a:off x="6310091" y="544506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4EEFBFA7-801D-7E47-B91D-2F6FFF114E07}"/>
              </a:ext>
            </a:extLst>
          </p:cNvPr>
          <p:cNvSpPr/>
          <p:nvPr/>
        </p:nvSpPr>
        <p:spPr>
          <a:xfrm>
            <a:off x="7145920" y="544506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544A6137-C1C0-8D4C-9436-329F824491FA}"/>
              </a:ext>
            </a:extLst>
          </p:cNvPr>
          <p:cNvSpPr/>
          <p:nvPr/>
        </p:nvSpPr>
        <p:spPr>
          <a:xfrm>
            <a:off x="7960030" y="547217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230D16A8-EED0-D940-A636-2FA3F7191F5B}"/>
              </a:ext>
            </a:extLst>
          </p:cNvPr>
          <p:cNvSpPr/>
          <p:nvPr/>
        </p:nvSpPr>
        <p:spPr>
          <a:xfrm>
            <a:off x="8792455" y="5445069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mèo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D158755-D41B-D849-BC46-6A6959B0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1082839"/>
            <a:ext cx="10388600" cy="54737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52BD4D04-5CE2-C14D-B837-43B12B091363}"/>
              </a:ext>
            </a:extLst>
          </p:cNvPr>
          <p:cNvSpPr/>
          <p:nvPr/>
        </p:nvSpPr>
        <p:spPr>
          <a:xfrm>
            <a:off x="5596759" y="444587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BF6B72A-CEB2-A949-9C61-CAF22D1B96E7}"/>
              </a:ext>
            </a:extLst>
          </p:cNvPr>
          <p:cNvSpPr/>
          <p:nvPr/>
        </p:nvSpPr>
        <p:spPr>
          <a:xfrm>
            <a:off x="6241904" y="445576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17A163E-7054-994C-B71B-5B9506091283}"/>
              </a:ext>
            </a:extLst>
          </p:cNvPr>
          <p:cNvSpPr/>
          <p:nvPr/>
        </p:nvSpPr>
        <p:spPr>
          <a:xfrm>
            <a:off x="8335108" y="446649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F72EA8-6D8C-BE48-96C2-6A27DA80C91B}"/>
              </a:ext>
            </a:extLst>
          </p:cNvPr>
          <p:cNvGrpSpPr/>
          <p:nvPr/>
        </p:nvGrpSpPr>
        <p:grpSpPr>
          <a:xfrm>
            <a:off x="976127" y="1257120"/>
            <a:ext cx="9722366" cy="1921226"/>
            <a:chOff x="976127" y="1392030"/>
            <a:chExt cx="9722366" cy="19212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44BAFB-B4EA-544C-81D6-7F7F4F2C5A93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49005"/>
              <a:chOff x="1273645" y="2466732"/>
              <a:chExt cx="8247731" cy="94791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8BE0AB3-7AB7-C344-94FA-073DFCD97C2E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id="{30FA2D13-415B-A14C-9A1E-EBF7E076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2850ECE7-46CB-A144-BE6C-B7A6177C5D8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A198CB58-1792-1847-8FF7-CCA3107B23C7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A3773122-7B2C-3640-BC85-2F62FEF51970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53FE9FB3-ED76-3040-B1B1-776E36D3B1E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4D4AC830-5535-C444-8AE9-C5D621E3B05F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19044A76-0B98-AA43-B333-48BE5BBB14A8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F74AD7C5-CB84-694D-AB30-E4364C77E8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D00B1717-F451-F543-A000-A2D8261DA07A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8A3AC530-686A-084F-A679-C3C113D3FB1C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72910D2-9124-9F49-9416-BB56C306C1AF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105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100B408-D75D-3A4A-9A8D-13A506122782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54E0DE-CE7B-C542-87CA-1B31BD2A01FB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107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6387EDB-9084-7C48-B9AE-E62854812C4B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109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DFC9BB1-9E84-1F44-B98C-0EECD48E2FB2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CC1F75C-D7AD-6046-B926-17DB999E4DE7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06B5F53-3519-2745-93E7-B67DAA975EAC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113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8BAF48-BAFA-3642-80DC-5440EB05CD06}"/>
                </a:ext>
              </a:extLst>
            </p:cNvPr>
            <p:cNvSpPr txBox="1"/>
            <p:nvPr/>
          </p:nvSpPr>
          <p:spPr>
            <a:xfrm>
              <a:off x="976127" y="139203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a)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9CB5B05E-AD5D-2D47-8D6D-DCEEEEE3B7A4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id="{C7B20FD2-9C6F-294C-AC8A-04A531460154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B62CB7-5E4E-E549-A71B-653E0242918B}"/>
              </a:ext>
            </a:extLst>
          </p:cNvPr>
          <p:cNvGrpSpPr/>
          <p:nvPr/>
        </p:nvGrpSpPr>
        <p:grpSpPr>
          <a:xfrm>
            <a:off x="976127" y="3452186"/>
            <a:ext cx="9765372" cy="2291091"/>
            <a:chOff x="976127" y="3452186"/>
            <a:chExt cx="9765372" cy="229109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7CFA5F9-962D-0C4C-A5B2-F7832BF7E515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893885B5-31E2-B44C-B991-392006A5AAC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id="{211EE187-EF80-F349-91DF-0D21891BE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6F72805F-3120-7940-B453-5AA15ADCF6B4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6DABE3D-7323-1948-A4CB-3639C6B40CAB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E068F7DF-B771-3E49-8F72-F212F158AAF5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0637960-C85B-5E4D-ABB5-84CC4D2BB5D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D322D5CF-3F48-C947-B534-D939E1DAB75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CF6CA716-BF2E-9C45-9489-4FB24C823BE3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EC1A315-752A-034E-B5A6-674F065A61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09864C94-A8A2-374C-8FD7-F74BC1A77F7C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226B1DDE-B9FF-AE40-9560-4FA7F7B31D76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D5AA523-73FE-E84E-A242-F688205F3289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5D8BCFF-6142-024E-AFDD-9EE6EADF56C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AFFB1B7-912E-324B-AA89-D5FBF5229C5E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234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7493AE9-6640-7240-99B0-514AF5308F37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235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8538831-7A4B-4448-94DA-71D27AFFC627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236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0F17215-EDD1-5349-BEBA-C7C12173044A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238</a:t>
                </a:r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03968FC-5A87-184A-833C-8A4FC19CBC45}"/>
                </a:ext>
              </a:extLst>
            </p:cNvPr>
            <p:cNvSpPr txBox="1"/>
            <p:nvPr/>
          </p:nvSpPr>
          <p:spPr>
            <a:xfrm>
              <a:off x="976127" y="3452186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b)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DF9A6E25-1E36-2847-BD1E-6C611297D830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18A04FB1-BEC3-6544-B9F2-768B3354E2CF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9114A51A-A70F-BD47-821E-6B62810E92F7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7190D5E1-5E53-3545-99FA-5F2870D63542}"/>
              </a:ext>
            </a:extLst>
          </p:cNvPr>
          <p:cNvSpPr txBox="1"/>
          <p:nvPr/>
        </p:nvSpPr>
        <p:spPr>
          <a:xfrm>
            <a:off x="4602152" y="254346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0D69D1B-749E-2E42-A15D-C0BE1A6D211F}"/>
              </a:ext>
            </a:extLst>
          </p:cNvPr>
          <p:cNvSpPr txBox="1"/>
          <p:nvPr/>
        </p:nvSpPr>
        <p:spPr>
          <a:xfrm>
            <a:off x="7692298" y="2560842"/>
            <a:ext cx="8066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38C41D5-1776-B64A-B086-97209981488D}"/>
              </a:ext>
            </a:extLst>
          </p:cNvPr>
          <p:cNvSpPr txBox="1"/>
          <p:nvPr/>
        </p:nvSpPr>
        <p:spPr>
          <a:xfrm>
            <a:off x="3573909" y="5134299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31724BE-C700-3143-91E5-ABD9B83CF454}"/>
              </a:ext>
            </a:extLst>
          </p:cNvPr>
          <p:cNvSpPr txBox="1"/>
          <p:nvPr/>
        </p:nvSpPr>
        <p:spPr>
          <a:xfrm>
            <a:off x="4730586" y="513618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B5B2158-F013-964C-9714-F6F3A1C0F3FE}"/>
              </a:ext>
            </a:extLst>
          </p:cNvPr>
          <p:cNvSpPr txBox="1"/>
          <p:nvPr/>
        </p:nvSpPr>
        <p:spPr>
          <a:xfrm>
            <a:off x="8701040" y="512169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9" grpId="0" animBg="1"/>
      <p:bldP spid="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A91D8AE-98B7-2343-9EB5-145CC8F3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016807" y="1226896"/>
            <a:ext cx="9431337" cy="51026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A39B6E-E2A0-184A-8540-3B64C4B1462E}"/>
              </a:ext>
            </a:extLst>
          </p:cNvPr>
          <p:cNvSpPr txBox="1"/>
          <p:nvPr/>
        </p:nvSpPr>
        <p:spPr>
          <a:xfrm>
            <a:off x="9347786" y="29057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170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BE3242-BC0A-1E4D-BAC0-2100B14CE70C}"/>
              </a:ext>
            </a:extLst>
          </p:cNvPr>
          <p:cNvSpPr txBox="1"/>
          <p:nvPr/>
        </p:nvSpPr>
        <p:spPr>
          <a:xfrm>
            <a:off x="9407975" y="5414464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710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8DAAAD-2D17-B345-AF41-2ACF4C0C17CB}"/>
              </a:ext>
            </a:extLst>
          </p:cNvPr>
          <p:cNvSpPr txBox="1"/>
          <p:nvPr/>
        </p:nvSpPr>
        <p:spPr>
          <a:xfrm>
            <a:off x="9302816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aphicFrame>
        <p:nvGraphicFramePr>
          <p:cNvPr id="44" name="Table 490">
            <a:extLst>
              <a:ext uri="{FF2B5EF4-FFF2-40B4-BE49-F238E27FC236}">
                <a16:creationId xmlns:a16="http://schemas.microsoft.com/office/drawing/2014/main" id="{9CCE76BA-FCF7-5544-BA95-35841149D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311479"/>
              </p:ext>
            </p:extLst>
          </p:nvPr>
        </p:nvGraphicFramePr>
        <p:xfrm>
          <a:off x="1401145" y="1354668"/>
          <a:ext cx="9160932" cy="472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722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30386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3128344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57902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gồm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1772"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trăm, 4 chục, 9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749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bảy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 bốn mươi chín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92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trăm, 1 chục, 4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một trăm mười bốn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trăm, 6 chục, 0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trăm, 0 chục, 3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ám trăm linh ba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0152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C41FBA7A-6DF8-4842-9E65-E43A6A553FA1}"/>
              </a:ext>
            </a:extLst>
          </p:cNvPr>
          <p:cNvSpPr/>
          <p:nvPr/>
        </p:nvSpPr>
        <p:spPr>
          <a:xfrm>
            <a:off x="6382619" y="2222532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CE3E2B-4ADA-6942-B323-C26CC18EC6A5}"/>
              </a:ext>
            </a:extLst>
          </p:cNvPr>
          <p:cNvSpPr/>
          <p:nvPr/>
        </p:nvSpPr>
        <p:spPr>
          <a:xfrm>
            <a:off x="7682665" y="2222531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0C7652-0A2F-A143-86CD-FD18A01F6598}"/>
              </a:ext>
            </a:extLst>
          </p:cNvPr>
          <p:cNvSpPr/>
          <p:nvPr/>
        </p:nvSpPr>
        <p:spPr>
          <a:xfrm>
            <a:off x="6264086" y="3220938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51741A-E6E1-BA40-BF44-F3761AFDD614}"/>
              </a:ext>
            </a:extLst>
          </p:cNvPr>
          <p:cNvSpPr/>
          <p:nvPr/>
        </p:nvSpPr>
        <p:spPr>
          <a:xfrm>
            <a:off x="7564132" y="3220937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326B6C-A899-D941-ADBB-3A111CBCE994}"/>
              </a:ext>
            </a:extLst>
          </p:cNvPr>
          <p:cNvSpPr/>
          <p:nvPr/>
        </p:nvSpPr>
        <p:spPr>
          <a:xfrm>
            <a:off x="6360464" y="4205369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6E991B-735F-4444-9B6D-544583B2A6F1}"/>
              </a:ext>
            </a:extLst>
          </p:cNvPr>
          <p:cNvSpPr/>
          <p:nvPr/>
        </p:nvSpPr>
        <p:spPr>
          <a:xfrm>
            <a:off x="7660510" y="4205368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F76329-60D8-3941-A53B-B8180F166308}"/>
              </a:ext>
            </a:extLst>
          </p:cNvPr>
          <p:cNvSpPr/>
          <p:nvPr/>
        </p:nvSpPr>
        <p:spPr>
          <a:xfrm>
            <a:off x="6291348" y="5165073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867777-EE8F-5846-AB49-6C804EA9B0A8}"/>
              </a:ext>
            </a:extLst>
          </p:cNvPr>
          <p:cNvSpPr/>
          <p:nvPr/>
        </p:nvSpPr>
        <p:spPr>
          <a:xfrm>
            <a:off x="7591394" y="5165072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4BD6D6F-4E16-CC41-9D80-EB5995C4AB7E}"/>
              </a:ext>
            </a:extLst>
          </p:cNvPr>
          <p:cNvGrpSpPr/>
          <p:nvPr/>
        </p:nvGrpSpPr>
        <p:grpSpPr>
          <a:xfrm>
            <a:off x="9039110" y="5079965"/>
            <a:ext cx="3329876" cy="1960957"/>
            <a:chOff x="9108510" y="2428407"/>
            <a:chExt cx="3329876" cy="196095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96C005-D7FF-0F4F-BB17-A6DDDD96F63E}"/>
                </a:ext>
              </a:extLst>
            </p:cNvPr>
            <p:cNvSpPr/>
            <p:nvPr/>
          </p:nvSpPr>
          <p:spPr>
            <a:xfrm>
              <a:off x="10747948" y="2428407"/>
              <a:ext cx="157396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1E3B775-C385-EC42-9AB8-A96478BB3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12" b="36343"/>
            <a:stretch/>
          </p:blipFill>
          <p:spPr>
            <a:xfrm>
              <a:off x="9108510" y="2468635"/>
              <a:ext cx="3329876" cy="1920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176</Words>
  <Application>Microsoft Office PowerPoint</Application>
  <PresentationFormat>Màn hình rộng</PresentationFormat>
  <Paragraphs>75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Lê Đức Hùng</cp:lastModifiedBy>
  <cp:revision>183</cp:revision>
  <dcterms:created xsi:type="dcterms:W3CDTF">2021-06-02T01:34:28Z</dcterms:created>
  <dcterms:modified xsi:type="dcterms:W3CDTF">2024-03-30T01:20:34Z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2024-03-30T01:20:33Z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d6e7ce46-fb42-40e9-8545-38921e4da624</vt:lpwstr>
  </property>
  <property fmtid="{D5CDD505-2E9C-101B-9397-08002B2CF9AE}" pid="8" name="MSIP_Label_defa4170-0d19-0005-0004-bc88714345d2_ContentBits">
    <vt:lpwstr>0</vt:lpwstr>
  </property>
</Properties>
</file>