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86" d="100"/>
          <a:sy n="86" d="100"/>
        </p:scale>
        <p:origin x="-7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=""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=""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=""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=""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=""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=""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=""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=""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=""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=""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=""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=""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=""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=""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=""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=""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=""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=""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=""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=""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=""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=""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=""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=""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=""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=""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=""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=""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=""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=""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=""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=""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=""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=""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=""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=""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=""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=""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=""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=""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=""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=""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=""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=""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=""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=""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=""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=""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=""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=""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=""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=""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=""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=""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=""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=""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=""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=""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=""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=""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=""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=""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=""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=""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=""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=""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=""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=""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=""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=""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=""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=""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=""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=""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=""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=""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176</Words>
  <Application>Microsoft Office PowerPoint</Application>
  <PresentationFormat>Custom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185</cp:revision>
  <dcterms:created xsi:type="dcterms:W3CDTF">2021-06-02T01:34:28Z</dcterms:created>
  <dcterms:modified xsi:type="dcterms:W3CDTF">2024-03-22T12:03:14Z</dcterms:modified>
</cp:coreProperties>
</file>