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2" r:id="rId2"/>
    <p:sldId id="293" r:id="rId3"/>
    <p:sldId id="281" r:id="rId4"/>
    <p:sldId id="289" r:id="rId5"/>
    <p:sldId id="282" r:id="rId6"/>
    <p:sldId id="283" r:id="rId7"/>
    <p:sldId id="284" r:id="rId8"/>
    <p:sldId id="290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2"/>
            <p14:sldId id="29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5" d="100"/>
          <a:sy n="85" d="100"/>
        </p:scale>
        <p:origin x="-70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21/03/2024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SỐ.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3"/>
          <a:srcRect l="12179" t="29693" r="55770" b="51649"/>
          <a:stretch>
            <a:fillRect/>
          </a:stretch>
        </p:blipFill>
        <p:spPr bwMode="auto">
          <a:xfrm>
            <a:off x="380011" y="1268187"/>
            <a:ext cx="3230087" cy="21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4" name="Picture 13" descr="C:\Users\VIENTHONGA\Downloads\0049.jpg"/>
          <p:cNvPicPr/>
          <p:nvPr/>
        </p:nvPicPr>
        <p:blipFill>
          <a:blip r:embed="rId4"/>
          <a:srcRect l="12340" t="50284" r="55609" b="31400"/>
          <a:stretch>
            <a:fillRect/>
          </a:stretch>
        </p:blipFill>
        <p:spPr bwMode="auto">
          <a:xfrm>
            <a:off x="472538" y="1389351"/>
            <a:ext cx="2864427" cy="219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4"/>
          <a:srcRect l="8974" t="78840" r="15705" b="7963"/>
          <a:stretch>
            <a:fillRect/>
          </a:stretch>
        </p:blipFill>
        <p:spPr bwMode="auto">
          <a:xfrm>
            <a:off x="593766" y="1436914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7545" y="3358740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9271" y="336863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8009" y="3366661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4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74873" y="2877790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4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995055" y="3170712"/>
            <a:ext cx="5248893" cy="8075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40138" y="3170711"/>
            <a:ext cx="2327560" cy="87877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8974" t="51932" r="10417" b="10000"/>
          <a:stretch>
            <a:fillRect/>
          </a:stretch>
        </p:blipFill>
        <p:spPr bwMode="auto">
          <a:xfrm>
            <a:off x="249382" y="1033152"/>
            <a:ext cx="7861465" cy="36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74162" y="1708811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129</Words>
  <Application>Microsoft Office PowerPoint</Application>
  <PresentationFormat>On-screen Show (16:9)</PresentationFormat>
  <Paragraphs>102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63</cp:revision>
  <dcterms:created xsi:type="dcterms:W3CDTF">2017-01-10T13:46:13Z</dcterms:created>
  <dcterms:modified xsi:type="dcterms:W3CDTF">2024-03-21T01:58:31Z</dcterms:modified>
</cp:coreProperties>
</file>