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5" r:id="rId2"/>
    <p:sldId id="303" r:id="rId3"/>
    <p:sldId id="281" r:id="rId4"/>
    <p:sldId id="289" r:id="rId5"/>
    <p:sldId id="282" r:id="rId6"/>
    <p:sldId id="283" r:id="rId7"/>
    <p:sldId id="284" r:id="rId8"/>
    <p:sldId id="290" r:id="rId9"/>
  </p:sldIdLst>
  <p:sldSz cx="9144000" cy="5143500" type="screen16x9"/>
  <p:notesSz cx="6858000" cy="9144000"/>
  <p:custDataLst>
    <p:tags r:id="rId11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13042B-E3DF-4886-961E-1A57990D5C02}">
          <p14:sldIdLst>
            <p14:sldId id="295"/>
            <p14:sldId id="303"/>
          </p14:sldIdLst>
        </p14:section>
        <p14:section name="Tiết 1" id="{29C178FB-5098-4551-BE1B-302196ADB65A}">
          <p14:sldIdLst>
            <p14:sldId id="281"/>
            <p14:sldId id="289"/>
            <p14:sldId id="282"/>
            <p14:sldId id="283"/>
            <p14:sldId id="284"/>
            <p14:sldId id="29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10AB00"/>
    <a:srgbClr val="99FF33"/>
    <a:srgbClr val="ADED73"/>
    <a:srgbClr val="AEE27E"/>
    <a:srgbClr val="FFCCFF"/>
    <a:srgbClr val="000000"/>
    <a:srgbClr val="1F88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1" autoAdjust="0"/>
    <p:restoredTop sz="86891" autoAdjust="0"/>
  </p:normalViewPr>
  <p:slideViewPr>
    <p:cSldViewPr snapToGrid="0">
      <p:cViewPr varScale="1">
        <p:scale>
          <a:sx n="85" d="100"/>
          <a:sy n="85" d="100"/>
        </p:scale>
        <p:origin x="-70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6" d="100"/>
          <a:sy n="66" d="100"/>
        </p:scale>
        <p:origin x="2772" y="5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AF75ED-520F-4A5B-AA15-EE2905656148}" type="datetimeFigureOut">
              <a:rPr lang="vi-VN" smtClean="0"/>
              <a:pPr/>
              <a:t>21/03/2024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A17111-0E80-4DBD-8E49-1DE28FD8D9F2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895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7765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8589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854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54652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629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616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0891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6" y="265515"/>
            <a:ext cx="275399" cy="275363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6" y="591446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89" y="363037"/>
            <a:ext cx="275399" cy="275363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800"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006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11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741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130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96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682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57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2376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1300F3-8A30-4964-9FF2-12F2700C5305}" type="datetimeFigureOut">
              <a:rPr lang="zh-CN" altLang="en-US" smtClean="0"/>
              <a:pPr/>
              <a:t>2024/3/21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B66A0-0F3A-4B67-9B1F-5CD314B215A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6385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2268071"/>
            <a:ext cx="9124845" cy="23873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04883" y="-1310125"/>
            <a:ext cx="609600" cy="60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5333" y="137120"/>
            <a:ext cx="6739467" cy="205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17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9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8450"/>
            <a:ext cx="9144000" cy="230505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390900" y="1263921"/>
            <a:ext cx="2635827" cy="1307829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3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CN" altLang="en-US" sz="6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0037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VIENTHONGA\Downloads\0049.jpg"/>
          <p:cNvPicPr/>
          <p:nvPr/>
        </p:nvPicPr>
        <p:blipFill>
          <a:blip r:embed="rId3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6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7 ,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7.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76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63731" y="2343400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99" y="1434943"/>
            <a:ext cx="2936658" cy="201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14" grpId="0"/>
      <p:bldP spid="16" grpId="0"/>
      <p:bldP spid="19" grpId="0"/>
      <p:bldP spid="21" grpId="0"/>
      <p:bldP spid="22" grpId="0"/>
      <p:bldP spid="23" grpId="0"/>
      <p:bldP spid="24" grpId="0"/>
      <p:bldP spid="27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90401" y="0"/>
            <a:ext cx="2697183" cy="1174235"/>
          </a:xfrm>
          <a:prstGeom prst="rect">
            <a:avLst/>
          </a:prstGeom>
        </p:spPr>
      </p:pic>
      <p:pic>
        <p:nvPicPr>
          <p:cNvPr id="16" name="Picture 15" descr="C:\Users\VIENTHONGA\Downloads\0049.jpg"/>
          <p:cNvPicPr/>
          <p:nvPr/>
        </p:nvPicPr>
        <p:blipFill>
          <a:blip r:embed="rId4"/>
          <a:srcRect l="45353" t="30148" r="38782" b="64846"/>
          <a:stretch>
            <a:fillRect/>
          </a:stretch>
        </p:blipFill>
        <p:spPr bwMode="auto">
          <a:xfrm>
            <a:off x="3744263" y="1400290"/>
            <a:ext cx="1219634" cy="52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3776363" y="1911929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332524" y="1909950"/>
            <a:ext cx="558141" cy="1555666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9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3776364" y="3004457"/>
            <a:ext cx="1116281" cy="1187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5175662" y="2968831"/>
            <a:ext cx="595745" cy="989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5997046" y="2062338"/>
            <a:ext cx="2710856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0.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006946" y="2701626"/>
            <a:ext cx="2470060" cy="763987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.VnArial"/>
                <a:cs typeface="Times New Roman" pitchFamily="18" charset="0"/>
              </a:rPr>
              <a:t>Ě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</a:t>
            </a:r>
          </a:p>
          <a:p>
            <a:endParaRPr lang="en-US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893126" y="1779326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425536" y="1789223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36765" y="209797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4413660" y="2406739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867396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413660" y="2893625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173681" y="1753597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276096" y="2357243"/>
            <a:ext cx="597726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029196" y="207224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3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361707" y="28678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181607" y="2877798"/>
            <a:ext cx="358241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04" y="1400290"/>
            <a:ext cx="3369566" cy="228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86458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4658" y="2970755"/>
            <a:ext cx="35625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13777" y="2950748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65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39330" y="2959465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767247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93470" y="2970755"/>
            <a:ext cx="325643" cy="6887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9353" y="1510485"/>
            <a:ext cx="8704647" cy="166570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8333626" y="2948176"/>
            <a:ext cx="617517" cy="688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2465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7"/>
            <a:ext cx="2851150" cy="12083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187533" y="2885709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18</a:t>
            </a: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08182" y="3251862"/>
            <a:ext cx="261259" cy="4057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96207" y="3843637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09307" y="2871854"/>
            <a:ext cx="1377537" cy="15437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algn="ctr"/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539850" y="3841659"/>
            <a:ext cx="548228" cy="6571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1650669" y="3966360"/>
            <a:ext cx="451262" cy="1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26229" y="2869873"/>
            <a:ext cx="1399311" cy="1628897"/>
            <a:chOff x="1187533" y="2871854"/>
            <a:chExt cx="1399311" cy="1628897"/>
          </a:xfrm>
        </p:grpSpPr>
        <p:sp>
          <p:nvSpPr>
            <p:cNvPr id="31" name="Rectangle 30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46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6" name="Straight Connector 35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912427" y="2867893"/>
            <a:ext cx="1399311" cy="1628897"/>
            <a:chOff x="1187533" y="2871854"/>
            <a:chExt cx="1399311" cy="1628897"/>
          </a:xfrm>
        </p:grpSpPr>
        <p:sp>
          <p:nvSpPr>
            <p:cNvPr id="38" name="Rectangle 37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75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6782525" y="2821639"/>
            <a:ext cx="1399311" cy="1628897"/>
            <a:chOff x="1187533" y="2871854"/>
            <a:chExt cx="1399311" cy="1628897"/>
          </a:xfrm>
        </p:grpSpPr>
        <p:sp>
          <p:nvSpPr>
            <p:cNvPr id="45" name="Rectangle 44"/>
            <p:cNvSpPr/>
            <p:nvPr/>
          </p:nvSpPr>
          <p:spPr>
            <a:xfrm>
              <a:off x="1187533" y="2885709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99</a:t>
              </a: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508182" y="3251862"/>
              <a:ext cx="261259" cy="4057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696207" y="3843637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209307" y="2871854"/>
              <a:ext cx="1377537" cy="15437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  <a:p>
              <a:pPr algn="ctr"/>
              <a:endPara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539850" y="3841659"/>
              <a:ext cx="548228" cy="65711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  <a:endPara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0" name="Straight Connector 49"/>
            <p:cNvCxnSpPr/>
            <p:nvPr/>
          </p:nvCxnSpPr>
          <p:spPr>
            <a:xfrm flipV="1">
              <a:off x="1650669" y="3966360"/>
              <a:ext cx="451262" cy="1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88" y="1439483"/>
            <a:ext cx="7599103" cy="1432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2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268616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644" y="1150303"/>
            <a:ext cx="6953956" cy="388030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3973689" y="2359378"/>
            <a:ext cx="2054578" cy="1016000"/>
          </a:xfrm>
          <a:custGeom>
            <a:avLst/>
            <a:gdLst>
              <a:gd name="connsiteX0" fmla="*/ 0 w 2054578"/>
              <a:gd name="connsiteY0" fmla="*/ 0 h 1016000"/>
              <a:gd name="connsiteX1" fmla="*/ 2054578 w 2054578"/>
              <a:gd name="connsiteY1" fmla="*/ 1016000 h 1016000"/>
              <a:gd name="connsiteX2" fmla="*/ 0 w 2054578"/>
              <a:gd name="connsiteY2" fmla="*/ 0 h 10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4578" h="1016000">
                <a:moveTo>
                  <a:pt x="0" y="0"/>
                </a:moveTo>
                <a:lnTo>
                  <a:pt x="2054578" y="1016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3973689" y="2551289"/>
            <a:ext cx="2054578" cy="170462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90203" y="161741"/>
            <a:ext cx="2369869" cy="100439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22" y="1317901"/>
            <a:ext cx="8681132" cy="2836409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3279130"/>
              </p:ext>
            </p:extLst>
          </p:nvPr>
        </p:nvGraphicFramePr>
        <p:xfrm>
          <a:off x="722487" y="3556000"/>
          <a:ext cx="2359380" cy="459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876"/>
                <a:gridCol w="471876"/>
                <a:gridCol w="471876"/>
                <a:gridCol w="471876"/>
                <a:gridCol w="471876"/>
              </a:tblGrid>
              <a:tr h="45903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=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en-US" sz="20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95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69b7cf3bdd6a11bee1198bf50773cbb9128ccda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579</TotalTime>
  <Words>109</Words>
  <Application>Microsoft Office PowerPoint</Application>
  <PresentationFormat>On-screen Show (16:9)</PresentationFormat>
  <Paragraphs>104</Paragraphs>
  <Slides>8</Slides>
  <Notes>6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 R 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China</dc:creator>
  <cp:lastModifiedBy>Windows User</cp:lastModifiedBy>
  <cp:revision>73</cp:revision>
  <dcterms:created xsi:type="dcterms:W3CDTF">2017-01-10T13:46:13Z</dcterms:created>
  <dcterms:modified xsi:type="dcterms:W3CDTF">2024-03-21T02:16:10Z</dcterms:modified>
</cp:coreProperties>
</file>