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1.png"/><Relationship Id="rId15" Type="http://schemas.microsoft.com/office/2007/relationships/hdphoto" Target="../media/hdphoto3.wdp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slide" Target="slide22.xml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Open Sans</vt:lpstr>
      <vt:lpstr>Times New Roman</vt:lpstr>
      <vt:lpstr>UTM Cooper Black</vt:lpstr>
      <vt:lpstr>UTM Guanine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2023-11-15T07:43:19Z</dcterms:created>
  <dcterms:modified xsi:type="dcterms:W3CDTF">2024-03-05T07:48:24Z</dcterms:modified>
</cp:coreProperties>
</file>