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8" r:id="rId4"/>
    <p:sldMasterId id="2147483700" r:id="rId5"/>
  </p:sldMasterIdLst>
  <p:notesMasterIdLst>
    <p:notesMasterId r:id="rId31"/>
  </p:notesMasterIdLst>
  <p:sldIdLst>
    <p:sldId id="259" r:id="rId6"/>
    <p:sldId id="288" r:id="rId7"/>
    <p:sldId id="284" r:id="rId8"/>
    <p:sldId id="285" r:id="rId9"/>
    <p:sldId id="302" r:id="rId10"/>
    <p:sldId id="286" r:id="rId11"/>
    <p:sldId id="257" r:id="rId12"/>
    <p:sldId id="264" r:id="rId13"/>
    <p:sldId id="262" r:id="rId14"/>
    <p:sldId id="291" r:id="rId15"/>
    <p:sldId id="292" r:id="rId16"/>
    <p:sldId id="293" r:id="rId17"/>
    <p:sldId id="303" r:id="rId18"/>
    <p:sldId id="294" r:id="rId19"/>
    <p:sldId id="304" r:id="rId20"/>
    <p:sldId id="305" r:id="rId21"/>
    <p:sldId id="306" r:id="rId22"/>
    <p:sldId id="307" r:id="rId23"/>
    <p:sldId id="256" r:id="rId24"/>
    <p:sldId id="308" r:id="rId25"/>
    <p:sldId id="258" r:id="rId26"/>
    <p:sldId id="309" r:id="rId27"/>
    <p:sldId id="260" r:id="rId28"/>
    <p:sldId id="289" r:id="rId29"/>
    <p:sldId id="44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479" autoAdjust="0"/>
  </p:normalViewPr>
  <p:slideViewPr>
    <p:cSldViewPr snapToGrid="0">
      <p:cViewPr varScale="1">
        <p:scale>
          <a:sx n="71" d="100"/>
          <a:sy n="71" d="100"/>
        </p:scale>
        <p:origin x="106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7BF15-29D1-4530-880D-B76A735A7A55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273E-BD00-451E-882B-DC5A7F0D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05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mênh</a:t>
            </a:r>
            <a:r>
              <a:rPr lang="en-US" baseline="0" dirty="0"/>
              <a:t> </a:t>
            </a:r>
            <a:r>
              <a:rPr lang="en-US" baseline="0" dirty="0" err="1"/>
              <a:t>mông</a:t>
            </a:r>
            <a:r>
              <a:rPr lang="en-US" baseline="0" dirty="0"/>
              <a:t>, </a:t>
            </a:r>
            <a:r>
              <a:rPr lang="en-US" baseline="0" dirty="0" err="1"/>
              <a:t>nơi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bơi</a:t>
            </a:r>
            <a:r>
              <a:rPr lang="en-US" baseline="0" dirty="0"/>
              <a:t> </a:t>
            </a:r>
            <a:r>
              <a:rPr lang="en-US" baseline="0" dirty="0" err="1"/>
              <a:t>xuống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tuộc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BVMT </a:t>
            </a:r>
            <a:r>
              <a:rPr lang="en-US" baseline="0" dirty="0" err="1"/>
              <a:t>biển</a:t>
            </a:r>
            <a:r>
              <a:rPr lang="en-US" baseline="0" dirty="0"/>
              <a:t>, </a:t>
            </a:r>
            <a:r>
              <a:rPr lang="en-US" baseline="0" dirty="0" err="1"/>
              <a:t>giữ</a:t>
            </a:r>
            <a:r>
              <a:rPr lang="en-US" baseline="0" dirty="0"/>
              <a:t> </a:t>
            </a:r>
            <a:r>
              <a:rPr lang="en-US" baseline="0" dirty="0" err="1"/>
              <a:t>gìn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xanh-sạch-đẹp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8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17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05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86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24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0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4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0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05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52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3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6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94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19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97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1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95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06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83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4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638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70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3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4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92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9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12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100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04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13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55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1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98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9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4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3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9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7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D1FD12-9AC1-E0AF-702B-37AC58E573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8" y="218192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2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E6FA20F-E469-6EE9-2748-C8E7AC4A1E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837" y="208764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7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1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openxmlformats.org/officeDocument/2006/relationships/image" Target="../media/image76.png"/><Relationship Id="rId26" Type="http://schemas.openxmlformats.org/officeDocument/2006/relationships/image" Target="../media/image83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8.png"/><Relationship Id="rId34" Type="http://schemas.openxmlformats.org/officeDocument/2006/relationships/image" Target="../media/image88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5" Type="http://schemas.openxmlformats.org/officeDocument/2006/relationships/image" Target="../media/image82.png"/><Relationship Id="rId33" Type="http://schemas.microsoft.com/office/2007/relationships/hdphoto" Target="../media/hdphoto5.wdp"/><Relationship Id="rId2" Type="http://schemas.openxmlformats.org/officeDocument/2006/relationships/audio" Target="../media/media2.wav"/><Relationship Id="rId16" Type="http://schemas.openxmlformats.org/officeDocument/2006/relationships/image" Target="../media/image74.png"/><Relationship Id="rId20" Type="http://schemas.microsoft.com/office/2007/relationships/hdphoto" Target="../media/hdphoto3.wdp"/><Relationship Id="rId29" Type="http://schemas.openxmlformats.org/officeDocument/2006/relationships/image" Target="../media/image85.gif"/><Relationship Id="rId1" Type="http://schemas.microsoft.com/office/2007/relationships/media" Target="../media/media2.wav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1.png"/><Relationship Id="rId32" Type="http://schemas.openxmlformats.org/officeDocument/2006/relationships/image" Target="../media/image87.png"/><Relationship Id="rId5" Type="http://schemas.openxmlformats.org/officeDocument/2006/relationships/image" Target="../media/image64.png"/><Relationship Id="rId15" Type="http://schemas.microsoft.com/office/2007/relationships/hdphoto" Target="../media/hdphoto2.wdp"/><Relationship Id="rId23" Type="http://schemas.openxmlformats.org/officeDocument/2006/relationships/image" Target="../media/image80.png"/><Relationship Id="rId28" Type="http://schemas.microsoft.com/office/2007/relationships/hdphoto" Target="../media/hdphoto4.wdp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31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21.png"/><Relationship Id="rId8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7.png"/><Relationship Id="rId18" Type="http://schemas.openxmlformats.org/officeDocument/2006/relationships/image" Target="../media/image85.gif"/><Relationship Id="rId26" Type="http://schemas.openxmlformats.org/officeDocument/2006/relationships/image" Target="../media/image93.png"/><Relationship Id="rId3" Type="http://schemas.openxmlformats.org/officeDocument/2006/relationships/image" Target="../media/image89.jpg"/><Relationship Id="rId21" Type="http://schemas.openxmlformats.org/officeDocument/2006/relationships/slide" Target="slide21.xml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image" Target="../media/image83.png"/><Relationship Id="rId25" Type="http://schemas.openxmlformats.org/officeDocument/2006/relationships/slide" Target="slide2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1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7.png"/><Relationship Id="rId11" Type="http://schemas.openxmlformats.org/officeDocument/2006/relationships/image" Target="../media/image75.png"/><Relationship Id="rId24" Type="http://schemas.openxmlformats.org/officeDocument/2006/relationships/image" Target="../media/image92.png"/><Relationship Id="rId5" Type="http://schemas.openxmlformats.org/officeDocument/2006/relationships/image" Target="../media/image65.png"/><Relationship Id="rId15" Type="http://schemas.openxmlformats.org/officeDocument/2006/relationships/image" Target="../media/image79.png"/><Relationship Id="rId23" Type="http://schemas.openxmlformats.org/officeDocument/2006/relationships/slide" Target="slide22.xml"/><Relationship Id="rId10" Type="http://schemas.microsoft.com/office/2007/relationships/hdphoto" Target="../media/hdphoto2.wdp"/><Relationship Id="rId19" Type="http://schemas.openxmlformats.org/officeDocument/2006/relationships/image" Target="../media/image88.png"/><Relationship Id="rId4" Type="http://schemas.openxmlformats.org/officeDocument/2006/relationships/slide" Target="slide8.xml"/><Relationship Id="rId9" Type="http://schemas.openxmlformats.org/officeDocument/2006/relationships/image" Target="../media/image73.png"/><Relationship Id="rId14" Type="http://schemas.microsoft.com/office/2007/relationships/hdphoto" Target="../media/hdphoto3.wdp"/><Relationship Id="rId22" Type="http://schemas.openxmlformats.org/officeDocument/2006/relationships/image" Target="../media/image91.png"/><Relationship Id="rId27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89.jpg"/><Relationship Id="rId9" Type="http://schemas.microsoft.com/office/2007/relationships/hdphoto" Target="../media/hdphoto7.wdp"/><Relationship Id="rId14" Type="http://schemas.openxmlformats.org/officeDocument/2006/relationships/image" Target="../media/image8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85.gif"/><Relationship Id="rId3" Type="http://schemas.openxmlformats.org/officeDocument/2006/relationships/audio" Target="../media/audio1.wav"/><Relationship Id="rId7" Type="http://schemas.openxmlformats.org/officeDocument/2006/relationships/image" Target="../media/image100.png"/><Relationship Id="rId12" Type="http://schemas.openxmlformats.org/officeDocument/2006/relationships/slide" Target="slide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89.jpg"/><Relationship Id="rId9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85.gif"/><Relationship Id="rId3" Type="http://schemas.openxmlformats.org/officeDocument/2006/relationships/audio" Target="../media/audio1.wav"/><Relationship Id="rId7" Type="http://schemas.openxmlformats.org/officeDocument/2006/relationships/image" Target="../media/image103.png"/><Relationship Id="rId12" Type="http://schemas.openxmlformats.org/officeDocument/2006/relationships/slide" Target="slide2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11" Type="http://schemas.microsoft.com/office/2007/relationships/hdphoto" Target="../media/hdphoto9.wdp"/><Relationship Id="rId5" Type="http://schemas.openxmlformats.org/officeDocument/2006/relationships/image" Target="../media/image94.png"/><Relationship Id="rId10" Type="http://schemas.openxmlformats.org/officeDocument/2006/relationships/image" Target="../media/image102.png"/><Relationship Id="rId4" Type="http://schemas.openxmlformats.org/officeDocument/2006/relationships/image" Target="../media/image89.jpg"/><Relationship Id="rId9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3.jp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12" Type="http://schemas.openxmlformats.org/officeDocument/2006/relationships/slide" Target="slide5.xml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slide" Target="slide7.xml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1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0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0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FBB92-757D-211E-0C4E-E8A5DEFE1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2" y="164900"/>
            <a:ext cx="2301030" cy="1150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99A47D-A7FD-9DB1-C284-366E6BC87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65" y="1348606"/>
            <a:ext cx="9157142" cy="422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/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blipFill>
                <a:blip r:embed="rId6"/>
                <a:stretch>
                  <a:fillRect l="-905" t="-5742" r="-3620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/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blipFill>
                <a:blip r:embed="rId7"/>
                <a:stretch>
                  <a:fillRect l="-207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F1A614E-D000-204C-D8FB-0BCF8BC96A2C}"/>
              </a:ext>
            </a:extLst>
          </p:cNvPr>
          <p:cNvSpPr/>
          <p:nvPr/>
        </p:nvSpPr>
        <p:spPr>
          <a:xfrm>
            <a:off x="9311268" y="992459"/>
            <a:ext cx="2341757" cy="1460810"/>
          </a:xfrm>
          <a:prstGeom prst="wedgeRoundRectCallout">
            <a:avLst>
              <a:gd name="adj1" fmla="val -43030"/>
              <a:gd name="adj2" fmla="val 7284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/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blipFill>
                <a:blip r:embed="rId8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0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blipFill>
                <a:blip r:embed="rId3"/>
                <a:stretch>
                  <a:fillRect b="-1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/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blipFill>
                <a:blip r:embed="rId4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/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/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D19857-2B6F-A2FD-22E9-13465A95C487}"/>
              </a:ext>
            </a:extLst>
          </p:cNvPr>
          <p:cNvSpPr/>
          <p:nvPr/>
        </p:nvSpPr>
        <p:spPr>
          <a:xfrm>
            <a:off x="814039" y="3858321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blipFill>
                <a:blip r:embed="rId4"/>
                <a:stretch>
                  <a:fillRect t="-392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DE798-039C-F72E-0C0B-BECA2C811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58" y="396607"/>
            <a:ext cx="10896900" cy="73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89048-3874-5E92-B70F-3767B8E6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76" y="1396387"/>
            <a:ext cx="4504063" cy="1228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/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blipFill>
                <a:blip r:embed="rId4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/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blipFill>
                <a:blip r:embed="rId5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/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blipFill>
                <a:blip r:embed="rId6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/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blipFill>
                <a:blip r:embed="rId7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/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blipFill>
                <a:blip r:embed="rId8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/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blipFill>
                <a:blip r:embed="rId9"/>
                <a:stretch>
                  <a:fillRect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40734-E059-5203-4F5C-2420B4AB6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69" y="1563133"/>
            <a:ext cx="3051281" cy="3416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FB19D0-6F59-DDED-4DC9-932AB43C4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517" y="1402241"/>
            <a:ext cx="6636114" cy="3237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/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blipFill>
                <a:blip r:embed="rId5"/>
                <a:stretch>
                  <a:fillRect r="-11048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/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3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00313"/>
            <a:ext cx="704966" cy="729920"/>
            <a:chOff x="1240918" y="375617"/>
            <a:chExt cx="704966" cy="729920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78712" y="3756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075465-FA15-69DD-C1EB-7F53260AF388}"/>
              </a:ext>
            </a:extLst>
          </p:cNvPr>
          <p:cNvGrpSpPr/>
          <p:nvPr/>
        </p:nvGrpSpPr>
        <p:grpSpPr>
          <a:xfrm>
            <a:off x="741222" y="1606717"/>
            <a:ext cx="4701110" cy="1205715"/>
            <a:chOff x="741222" y="1606717"/>
            <a:chExt cx="4701110" cy="1205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blipFill>
                  <a:blip r:embed="rId3"/>
                  <a:stretch>
                    <a:fillRect b="-121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B1F8CBF-437A-A7EC-4AD5-16584A4D483E}"/>
                </a:ext>
              </a:extLst>
            </p:cNvPr>
            <p:cNvSpPr/>
            <p:nvPr/>
          </p:nvSpPr>
          <p:spPr>
            <a:xfrm>
              <a:off x="2930487" y="1608464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4DE1B-35D6-CDA9-DF2A-A556B1778331}"/>
              </a:ext>
            </a:extLst>
          </p:cNvPr>
          <p:cNvGrpSpPr/>
          <p:nvPr/>
        </p:nvGrpSpPr>
        <p:grpSpPr>
          <a:xfrm>
            <a:off x="6756431" y="1584683"/>
            <a:ext cx="4701110" cy="1235635"/>
            <a:chOff x="6756431" y="1584683"/>
            <a:chExt cx="4701110" cy="1235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/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/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blipFill>
                  <a:blip r:embed="rId4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68F2C58-BBE7-2CBC-A497-9592C2DB2652}"/>
                </a:ext>
              </a:extLst>
            </p:cNvPr>
            <p:cNvSpPr/>
            <p:nvPr/>
          </p:nvSpPr>
          <p:spPr>
            <a:xfrm>
              <a:off x="8648241" y="2280492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F009B6-4DDD-7398-7CB8-CBA0239A317F}"/>
              </a:ext>
            </a:extLst>
          </p:cNvPr>
          <p:cNvGrpSpPr/>
          <p:nvPr/>
        </p:nvGrpSpPr>
        <p:grpSpPr>
          <a:xfrm>
            <a:off x="4200518" y="3457551"/>
            <a:ext cx="4701110" cy="1268686"/>
            <a:chOff x="741222" y="1606717"/>
            <a:chExt cx="4701110" cy="1268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/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blipFill>
                  <a:blip r:embed="rId5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98D58D1-BAA1-CD28-D932-408C36D477FC}"/>
                </a:ext>
              </a:extLst>
            </p:cNvPr>
            <p:cNvSpPr/>
            <p:nvPr/>
          </p:nvSpPr>
          <p:spPr>
            <a:xfrm>
              <a:off x="4241494" y="2335577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8D01D10-81E2-2911-966F-1EA470C33EC0}"/>
              </a:ext>
            </a:extLst>
          </p:cNvPr>
          <p:cNvSpPr/>
          <p:nvPr/>
        </p:nvSpPr>
        <p:spPr>
          <a:xfrm>
            <a:off x="2928651" y="1606628"/>
            <a:ext cx="583894" cy="53982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9C10B7-77F3-9649-DEBA-816037D7CBD8}"/>
              </a:ext>
            </a:extLst>
          </p:cNvPr>
          <p:cNvSpPr/>
          <p:nvPr/>
        </p:nvSpPr>
        <p:spPr>
          <a:xfrm>
            <a:off x="8646405" y="2256623"/>
            <a:ext cx="583894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539575C-CC16-9AD3-3283-9033144E5FB2}"/>
              </a:ext>
            </a:extLst>
          </p:cNvPr>
          <p:cNvSpPr/>
          <p:nvPr/>
        </p:nvSpPr>
        <p:spPr>
          <a:xfrm>
            <a:off x="7632852" y="4173558"/>
            <a:ext cx="795052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7943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01594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351290" y="555398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/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 dành hai ngày cuối tuần để đọc sách. Ngày thứ nhất, Mai đọc được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cuốn sách. Ngày thứ hai, Mai đọc thêm được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sách. Hỏi cả hai ngày, Mai đọc được bao nhiêu phần của cuốn sách?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blipFill>
                <a:blip r:embed="rId3"/>
                <a:stretch>
                  <a:fillRect l="-1142" t="-3861" r="-1941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/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2800" b="1" i="0" u="sng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</a:t>
                </a:r>
                <a:r>
                  <a:rPr lang="en-US" sz="2800" b="1" i="0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sng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blipFill>
                <a:blip r:embed="rId4"/>
                <a:stretch>
                  <a:fillRect l="-2503" t="-305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/>
              <p:nvPr/>
            </p:nvSpPr>
            <p:spPr>
              <a:xfrm>
                <a:off x="5546668" y="2423711"/>
                <a:ext cx="6169445" cy="3003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u="sng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u="sng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u="sng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 hai ngày, Mai đọc được số phần của cuốn sách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(cuốn sách)</a:t>
                </a:r>
              </a:p>
              <a:p>
                <a:pPr algn="r"/>
                <a:r>
                  <a:rPr lang="vi-VN" sz="3200" u="sng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668" y="2423711"/>
                <a:ext cx="6169445" cy="3003130"/>
              </a:xfrm>
              <a:prstGeom prst="rect">
                <a:avLst/>
              </a:prstGeom>
              <a:blipFill>
                <a:blip r:embed="rId5"/>
                <a:stretch>
                  <a:fillRect l="-1779" t="-2642" r="-2964" b="-2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7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C2A682-8B70-8F86-D6FD-CE871B8D6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281" y="205295"/>
            <a:ext cx="101202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/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6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</m:oMath>
                </a14:m>
                <a:r>
                  <a:rPr lang="en-US" sz="60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:a16="http://schemas.microsoft.com/office/drawing/2014/main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7" name="cá hiền">
            <a:extLst>
              <a:ext uri="{FF2B5EF4-FFF2-40B4-BE49-F238E27FC236}">
                <a16:creationId xmlns:a16="http://schemas.microsoft.com/office/drawing/2014/main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8" name="ca dẹt">
            <a:extLst>
              <a:ext uri="{FF2B5EF4-FFF2-40B4-BE49-F238E27FC236}">
                <a16:creationId xmlns:a16="http://schemas.microsoft.com/office/drawing/2014/main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0672175" y="6062598"/>
            <a:ext cx="1337299" cy="6146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vi-V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0A5386EE-E1AD-7857-A0E8-2783CE75A8F8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10575C02-14B0-6508-85C9-5D77066BC6FD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itchFamily="34" charset="0"/>
                  <a:ea typeface="字魂59号-创粗黑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blipFill>
                <a:blip r:embed="rId7"/>
                <a:stretch>
                  <a:fillRect b="-400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  <p:sp>
        <p:nvSpPr>
          <p:cNvPr id="3" name="Rectangle: Rounded Corners 2">
            <a:hlinkClick r:id="rId8" action="ppaction://hlinksldjump"/>
            <a:extLst>
              <a:ext uri="{FF2B5EF4-FFF2-40B4-BE49-F238E27FC236}">
                <a16:creationId xmlns:a16="http://schemas.microsoft.com/office/drawing/2014/main" id="{EABB6D5E-60D2-4239-70BC-D502979CA8C6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D945F-7253-5E36-C5E0-1116FD310D33}"/>
              </a:ext>
            </a:extLst>
          </p:cNvPr>
          <p:cNvSpPr txBox="1"/>
          <p:nvPr/>
        </p:nvSpPr>
        <p:spPr>
          <a:xfrm>
            <a:off x="3086100" y="1009650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Thứ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ngày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tháng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năm</a:t>
            </a:r>
            <a:r>
              <a:rPr lang="en-US" sz="28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A095ED-CF5B-E29F-597F-A2D9FC402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233" y="2830313"/>
            <a:ext cx="8108383" cy="31214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59B1A1-56C0-8534-3692-F92690B16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601" y="2018093"/>
            <a:ext cx="220084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D7FD7-5E54-89FD-5FD4-49C835FB95D3}"/>
              </a:ext>
            </a:extLst>
          </p:cNvPr>
          <p:cNvSpPr txBox="1"/>
          <p:nvPr/>
        </p:nvSpPr>
        <p:spPr>
          <a:xfrm>
            <a:off x="822502" y="2262107"/>
            <a:ext cx="106836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có cùng mẫu số. 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khác mẫu số, trong đó có một mẫu số chia hết cho các mẫu số còn lại.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37699-AE3B-248C-BE0E-2AAD1BB3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733</Words>
  <Application>Microsoft Office PowerPoint</Application>
  <PresentationFormat>Widescreen</PresentationFormat>
  <Paragraphs>104</Paragraphs>
  <Slides>25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等线</vt:lpstr>
      <vt:lpstr>等线 Light</vt:lpstr>
      <vt:lpstr>MS Gothic</vt:lpstr>
      <vt:lpstr>#9Slide07 Altus</vt:lpstr>
      <vt:lpstr>#9Slide07 HoneyCream</vt:lpstr>
      <vt:lpstr>#9Slide07 IcielStormtrooper</vt:lpstr>
      <vt:lpstr>Arial</vt:lpstr>
      <vt:lpstr>Arial Black</vt:lpstr>
      <vt:lpstr>Calibri</vt:lpstr>
      <vt:lpstr>Cambria</vt:lpstr>
      <vt:lpstr>Cambria Math</vt:lpstr>
      <vt:lpstr>DFPOP1-W9</vt:lpstr>
      <vt:lpstr>HP001 4 hàng</vt:lpstr>
      <vt:lpstr>SVN-SAF</vt:lpstr>
      <vt:lpstr>Times New Roman</vt:lpstr>
      <vt:lpstr>Wingdings</vt:lpstr>
      <vt:lpstr>字魂59号-创粗黑</vt:lpstr>
      <vt:lpstr>Custom Design</vt:lpstr>
      <vt:lpstr>Office Theme</vt:lpstr>
      <vt:lpstr>1_Office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 T&amp;T</cp:lastModifiedBy>
  <cp:revision>41</cp:revision>
  <dcterms:created xsi:type="dcterms:W3CDTF">2023-12-25T04:22:36Z</dcterms:created>
  <dcterms:modified xsi:type="dcterms:W3CDTF">2024-03-29T03:14:00Z</dcterms:modified>
</cp:coreProperties>
</file>