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jpg!sw800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</p:sldMasterIdLst>
  <p:notesMasterIdLst>
    <p:notesMasterId r:id="rId27"/>
  </p:notesMasterIdLst>
  <p:sldIdLst>
    <p:sldId id="259" r:id="rId4"/>
    <p:sldId id="288" r:id="rId5"/>
    <p:sldId id="284" r:id="rId6"/>
    <p:sldId id="285" r:id="rId7"/>
    <p:sldId id="302" r:id="rId8"/>
    <p:sldId id="286" r:id="rId9"/>
    <p:sldId id="257" r:id="rId10"/>
    <p:sldId id="264" r:id="rId11"/>
    <p:sldId id="262" r:id="rId12"/>
    <p:sldId id="291" r:id="rId13"/>
    <p:sldId id="292" r:id="rId14"/>
    <p:sldId id="293" r:id="rId15"/>
    <p:sldId id="303" r:id="rId16"/>
    <p:sldId id="294" r:id="rId17"/>
    <p:sldId id="304" r:id="rId18"/>
    <p:sldId id="305" r:id="rId19"/>
    <p:sldId id="306" r:id="rId20"/>
    <p:sldId id="307" r:id="rId21"/>
    <p:sldId id="308" r:id="rId22"/>
    <p:sldId id="258" r:id="rId23"/>
    <p:sldId id="309" r:id="rId24"/>
    <p:sldId id="260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479" autoAdjust="0"/>
  </p:normalViewPr>
  <p:slideViewPr>
    <p:cSldViewPr snapToGrid="0">
      <p:cViewPr varScale="1">
        <p:scale>
          <a:sx n="59" d="100"/>
          <a:sy n="59" d="100"/>
        </p:scale>
        <p:origin x="117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dương</a:t>
            </a:r>
            <a:r>
              <a:rPr lang="en-US" baseline="0" dirty="0"/>
              <a:t> </a:t>
            </a:r>
            <a:r>
              <a:rPr lang="en-US" baseline="0" dirty="0" err="1"/>
              <a:t>mênh</a:t>
            </a:r>
            <a:r>
              <a:rPr lang="en-US" baseline="0" dirty="0"/>
              <a:t> </a:t>
            </a:r>
            <a:r>
              <a:rPr lang="en-US" baseline="0" dirty="0" err="1"/>
              <a:t>mông</a:t>
            </a:r>
            <a:r>
              <a:rPr lang="en-US" baseline="0" dirty="0"/>
              <a:t>,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kì</a:t>
            </a:r>
            <a:r>
              <a:rPr lang="en-US" baseline="0" dirty="0"/>
              <a:t> </a:t>
            </a:r>
            <a:r>
              <a:rPr lang="en-US" baseline="0" dirty="0" err="1"/>
              <a:t>thú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894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bơi</a:t>
            </a:r>
            <a:r>
              <a:rPr lang="en-US" baseline="0" dirty="0"/>
              <a:t> </a:t>
            </a:r>
            <a:r>
              <a:rPr lang="en-US" baseline="0" dirty="0" err="1"/>
              <a:t>xuống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bạch</a:t>
            </a:r>
            <a:r>
              <a:rPr lang="en-US" baseline="0" dirty="0"/>
              <a:t> </a:t>
            </a:r>
            <a:r>
              <a:rPr lang="en-US" baseline="0" dirty="0" err="1"/>
              <a:t>tuộc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: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BVMT </a:t>
            </a:r>
            <a:r>
              <a:rPr lang="en-US" baseline="0" dirty="0" err="1"/>
              <a:t>biển</a:t>
            </a:r>
            <a:r>
              <a:rPr lang="en-US" baseline="0" dirty="0"/>
              <a:t>, </a:t>
            </a:r>
            <a:r>
              <a:rPr lang="en-US" baseline="0" dirty="0" err="1"/>
              <a:t>giữ</a:t>
            </a:r>
            <a:r>
              <a:rPr lang="en-US" baseline="0" dirty="0"/>
              <a:t> </a:t>
            </a:r>
            <a:r>
              <a:rPr lang="en-US" baseline="0" dirty="0" err="1"/>
              <a:t>gìn</a:t>
            </a:r>
            <a:r>
              <a:rPr lang="en-US" baseline="0" dirty="0"/>
              <a:t> </a:t>
            </a:r>
            <a:r>
              <a:rPr lang="en-US" baseline="0" dirty="0" err="1"/>
              <a:t>môi</a:t>
            </a:r>
            <a:r>
              <a:rPr lang="en-US" baseline="0" dirty="0"/>
              <a:t> </a:t>
            </a:r>
            <a:r>
              <a:rPr lang="en-US" baseline="0" dirty="0" err="1"/>
              <a:t>trường</a:t>
            </a:r>
            <a:r>
              <a:rPr lang="en-US" baseline="0" dirty="0"/>
              <a:t> </a:t>
            </a:r>
            <a:r>
              <a:rPr lang="en-US" baseline="0" dirty="0" err="1"/>
              <a:t>xanh-sạch-đẹp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9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E878D-7A0A-4DBC-B79A-0E7FD2D7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A5471-4517-458A-94DA-BACE2534D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14A59-1257-4FB0-AF09-38037D98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B6438-9E9F-48BD-A0DF-BC027227E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4C298-0429-4915-A7F1-AA0058B6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17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83C8-8980-4010-8ACD-8ECF8C93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3FFC-E9FB-436E-B646-34C13580D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C577-448E-4C0A-BE90-7E350FF6E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F1EF5E-1461-4168-9B47-27241763AB8B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69F7-B1EC-4B1B-B716-4BCD5CD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7B75-80A1-468B-952A-69880555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3DDC10-3B70-4871-B50D-36777F03F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5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7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1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5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6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4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38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0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6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7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B0BE43-0567-4356-B632-F72BBF4414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10679423" y="5442759"/>
            <a:ext cx="1379823" cy="1528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E6FA20F-E469-6EE9-2748-C8E7AC4A1E1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837" y="208764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18" Type="http://schemas.openxmlformats.org/officeDocument/2006/relationships/image" Target="../media/image72.gif"/><Relationship Id="rId26" Type="http://schemas.openxmlformats.org/officeDocument/2006/relationships/image" Target="../media/image77.png"/><Relationship Id="rId3" Type="http://schemas.openxmlformats.org/officeDocument/2006/relationships/image" Target="../media/image8.jpg!sw800"/><Relationship Id="rId21" Type="http://schemas.openxmlformats.org/officeDocument/2006/relationships/slide" Target="slide20.xml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5" Type="http://schemas.openxmlformats.org/officeDocument/2006/relationships/slide" Target="slide22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11" Type="http://schemas.openxmlformats.org/officeDocument/2006/relationships/image" Target="../media/image66.png"/><Relationship Id="rId24" Type="http://schemas.openxmlformats.org/officeDocument/2006/relationships/image" Target="../media/image76.png"/><Relationship Id="rId5" Type="http://schemas.openxmlformats.org/officeDocument/2006/relationships/image" Target="../media/image53.png"/><Relationship Id="rId15" Type="http://schemas.openxmlformats.org/officeDocument/2006/relationships/image" Target="../media/image69.png"/><Relationship Id="rId23" Type="http://schemas.openxmlformats.org/officeDocument/2006/relationships/slide" Target="slide21.xml"/><Relationship Id="rId10" Type="http://schemas.microsoft.com/office/2007/relationships/hdphoto" Target="../media/hdphoto2.wdp"/><Relationship Id="rId19" Type="http://schemas.openxmlformats.org/officeDocument/2006/relationships/image" Target="../media/image73.png"/><Relationship Id="rId4" Type="http://schemas.openxmlformats.org/officeDocument/2006/relationships/slide" Target="slide8.xml"/><Relationship Id="rId9" Type="http://schemas.openxmlformats.org/officeDocument/2006/relationships/image" Target="../media/image65.png"/><Relationship Id="rId14" Type="http://schemas.microsoft.com/office/2007/relationships/hdphoto" Target="../media/hdphoto3.wdp"/><Relationship Id="rId22" Type="http://schemas.openxmlformats.org/officeDocument/2006/relationships/image" Target="../media/image75.png"/><Relationship Id="rId27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!sw800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11" Type="http://schemas.openxmlformats.org/officeDocument/2006/relationships/image" Target="../media/image80.png"/><Relationship Id="rId5" Type="http://schemas.microsoft.com/office/2007/relationships/hdphoto" Target="../media/hdphoto4.wdp"/><Relationship Id="rId10" Type="http://schemas.openxmlformats.org/officeDocument/2006/relationships/image" Target="../media/image98.png"/><Relationship Id="rId4" Type="http://schemas.openxmlformats.org/officeDocument/2006/relationships/image" Target="../media/image78.png"/><Relationship Id="rId9" Type="http://schemas.microsoft.com/office/2007/relationships/hdphoto" Target="../media/hdphoto5.wdp"/><Relationship Id="rId14" Type="http://schemas.openxmlformats.org/officeDocument/2006/relationships/image" Target="../media/image7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72.gif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slide" Target="slide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11" Type="http://schemas.microsoft.com/office/2007/relationships/hdphoto" Target="../media/hdphoto6.wdp"/><Relationship Id="rId5" Type="http://schemas.microsoft.com/office/2007/relationships/hdphoto" Target="../media/hdphoto4.wdp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72.gif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slide" Target="slide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8.jpg!sw800"/><Relationship Id="rId15" Type="http://schemas.openxmlformats.org/officeDocument/2006/relationships/slide" Target="slide7.xml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8.jpg!sw800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0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jpg!sw800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0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8.jpg!sw800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FBB92-757D-211E-0C4E-E8A5DEFE1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2" y="164900"/>
            <a:ext cx="2301030" cy="11505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65" y="1348606"/>
            <a:ext cx="9157142" cy="42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6" y="1360450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6"/>
                <a:stretch>
                  <a:fillRect l="-905" t="-5742" r="-3620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414" y="1550020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7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11268" y="992459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29" y="89210"/>
                <a:ext cx="2687444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78" y="1683834"/>
                <a:ext cx="6300439" cy="1559401"/>
              </a:xfrm>
              <a:prstGeom prst="rect">
                <a:avLst/>
              </a:prstGeom>
              <a:blipFill>
                <a:blip r:embed="rId4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352" y="1694986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314" y="1694986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814039" y="3858321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555554"/>
              </a:xfrm>
              <a:prstGeom prst="rect">
                <a:avLst/>
              </a:prstGeom>
              <a:blipFill>
                <a:blip r:embed="rId4"/>
                <a:stretch>
                  <a:fillRect t="-392" b="-1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76" y="1396387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39" y="2939758"/>
                <a:ext cx="3202818" cy="1156407"/>
              </a:xfrm>
              <a:prstGeom prst="rect">
                <a:avLst/>
              </a:prstGeom>
              <a:blipFill>
                <a:blip r:embed="rId4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653" y="2917724"/>
                <a:ext cx="3522305" cy="1159228"/>
              </a:xfrm>
              <a:prstGeom prst="rect">
                <a:avLst/>
              </a:prstGeom>
              <a:blipFill>
                <a:blip r:embed="rId5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422" y="2917724"/>
                <a:ext cx="3522305" cy="1159228"/>
              </a:xfrm>
              <a:prstGeom prst="rect">
                <a:avLst/>
              </a:prstGeom>
              <a:blipFill>
                <a:blip r:embed="rId6"/>
                <a:stretch>
                  <a:fillRect l="-7972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50" y="4195680"/>
                <a:ext cx="3202818" cy="1156407"/>
              </a:xfrm>
              <a:prstGeom prst="rect">
                <a:avLst/>
              </a:prstGeom>
              <a:blipFill>
                <a:blip r:embed="rId7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115" y="4173646"/>
                <a:ext cx="3599422" cy="1159228"/>
              </a:xfrm>
              <a:prstGeom prst="rect">
                <a:avLst/>
              </a:prstGeom>
              <a:blipFill>
                <a:blip r:embed="rId8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54" y="4129578"/>
                <a:ext cx="3996030" cy="1159228"/>
              </a:xfrm>
              <a:prstGeom prst="rect">
                <a:avLst/>
              </a:prstGeom>
              <a:blipFill>
                <a:blip r:embed="rId9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69" y="1563133"/>
            <a:ext cx="3051281" cy="3416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17" y="1402241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51" y="4493135"/>
                <a:ext cx="3202818" cy="1080617"/>
              </a:xfrm>
              <a:prstGeom prst="rect">
                <a:avLst/>
              </a:prstGeom>
              <a:blipFill>
                <a:blip r:embed="rId5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449067"/>
                <a:ext cx="4450813" cy="1067728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00313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741222" y="1606717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3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6756431" y="1584683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4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4200518" y="3457551"/>
            <a:ext cx="4701110" cy="1268686"/>
            <a:chOff x="741222" y="1606717"/>
            <a:chExt cx="4701110" cy="1268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159228"/>
                </a:xfrm>
                <a:prstGeom prst="rect">
                  <a:avLst/>
                </a:prstGeom>
                <a:blipFill>
                  <a:blip r:embed="rId5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928651" y="1606628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646405" y="2256623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632852" y="4173558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01594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51290" y="555398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720" y="489738"/>
                <a:ext cx="10675345" cy="1574790"/>
              </a:xfrm>
              <a:prstGeom prst="rect">
                <a:avLst/>
              </a:prstGeom>
              <a:blipFill>
                <a:blip r:embed="rId3"/>
                <a:stretch>
                  <a:fillRect l="-1142" t="-3861" r="-1941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sách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28" y="2412694"/>
                <a:ext cx="4869455" cy="2195473"/>
              </a:xfrm>
              <a:prstGeom prst="rect">
                <a:avLst/>
              </a:prstGeom>
              <a:blipFill>
                <a:blip r:embed="rId4"/>
                <a:stretch>
                  <a:fillRect l="-2503" t="-30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(cuốn sách)</a:t>
                </a:r>
              </a:p>
              <a:p>
                <a:pPr algn="r"/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2" y="2423711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1680" t="-2642" r="-3063" b="-2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5956853" y="1835030"/>
            <a:ext cx="1851634" cy="147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2073643" y="2835286"/>
            <a:ext cx="1927323" cy="1310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230291" y="3415317"/>
            <a:ext cx="2044046" cy="1250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49207" y="885620"/>
            <a:ext cx="1851634" cy="1470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C2A682-8B70-8F86-D6FD-CE871B8D6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281" y="205295"/>
            <a:ext cx="10120237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á dữ">
            <a:extLst>
              <a:ext uri="{FF2B5EF4-FFF2-40B4-BE49-F238E27FC236}">
                <a16:creationId xmlns:a16="http://schemas.microsoft.com/office/drawing/2014/main" id="{3D02B816-56C1-41DE-88E1-219B45CCFC16}"/>
              </a:ext>
            </a:extLst>
          </p:cNvPr>
          <p:cNvSpPr/>
          <p:nvPr/>
        </p:nvSpPr>
        <p:spPr>
          <a:xfrm>
            <a:off x="-77211" y="218813"/>
            <a:ext cx="850044" cy="657084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7" name="cá hiền">
            <a:extLst>
              <a:ext uri="{FF2B5EF4-FFF2-40B4-BE49-F238E27FC236}">
                <a16:creationId xmlns:a16="http://schemas.microsoft.com/office/drawing/2014/main" id="{53382799-587E-4218-83AE-3576DE51BBFC}"/>
              </a:ext>
            </a:extLst>
          </p:cNvPr>
          <p:cNvSpPr/>
          <p:nvPr/>
        </p:nvSpPr>
        <p:spPr>
          <a:xfrm>
            <a:off x="789247" y="231043"/>
            <a:ext cx="850044" cy="657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8" name="ca dẹt">
            <a:extLst>
              <a:ext uri="{FF2B5EF4-FFF2-40B4-BE49-F238E27FC236}">
                <a16:creationId xmlns:a16="http://schemas.microsoft.com/office/drawing/2014/main" id="{19DEB786-2651-4D6B-96E9-98CBE3DE4410}"/>
              </a:ext>
            </a:extLst>
          </p:cNvPr>
          <p:cNvSpPr/>
          <p:nvPr/>
        </p:nvSpPr>
        <p:spPr>
          <a:xfrm>
            <a:off x="1666908" y="190890"/>
            <a:ext cx="850044" cy="657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effectLst>
            <a:outerShdw blurRad="50800" dist="381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ADBB2-D1DB-41FC-A972-4C1B1B507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785888" y="3824425"/>
            <a:ext cx="1851634" cy="100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FB08-60E4-438A-9DFF-94C9EFA758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6786412" y="1526843"/>
            <a:ext cx="1851634" cy="1470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CFF9A6-A821-488F-9BCD-2218C1BE46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rot="21293575" flipH="1">
            <a:off x="-1230961" y="931156"/>
            <a:ext cx="1927323" cy="131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5779B-469C-479E-9A32-6B6F739888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10252314" y="4828323"/>
            <a:ext cx="2044046" cy="1250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0C0EC-F447-4B3C-B692-C635C0AD42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8208269" y="920333"/>
            <a:ext cx="2044045" cy="212260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E6660A32-7E10-4369-B0C0-25A52D28F3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7239" r="67460" b="63552"/>
          <a:stretch/>
        </p:blipFill>
        <p:spPr>
          <a:xfrm>
            <a:off x="-76401" y="-300"/>
            <a:ext cx="972429" cy="113115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45CDFC2A-4CB8-450C-A360-9B9377EEAC0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2" t="9015" r="38317" b="66758"/>
          <a:stretch/>
        </p:blipFill>
        <p:spPr>
          <a:xfrm>
            <a:off x="832791" y="101397"/>
            <a:ext cx="889394" cy="89776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486C0D8A-7F58-4068-9A22-524F71B008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0" t="9331" r="11369" b="66442"/>
          <a:stretch/>
        </p:blipFill>
        <p:spPr>
          <a:xfrm>
            <a:off x="1666908" y="77016"/>
            <a:ext cx="889394" cy="89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1277488" y="2450173"/>
            <a:ext cx="1851634" cy="1470582"/>
          </a:xfrm>
          <a:prstGeom prst="rect">
            <a:avLst/>
          </a:prstGeom>
        </p:spPr>
      </p:pic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672175" y="6062598"/>
            <a:ext cx="1337299" cy="6146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3" y="999165"/>
            <a:ext cx="4827633" cy="411446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18532" y="-8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42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91 0.14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0885 -0.00162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3" y="-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3.7037E-7 L 0.22519 0.1213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3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97 0.12014 L 1.20865E-6 0 " pathEditMode="relative" rAng="0" ptsTypes="AA">
                                      <p:cBhvr>
                                        <p:cTn id="29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5" y="-601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3 -0.02222 L 0.52943 -0.0412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-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64 0.03657 L -0.48268 -0.0680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59" y="-52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63 0.00787 C 0.05625 0.05834 0.09062 0.10556 0.1362 0.11505 C 0.18242 0.12454 0.22148 0.09329 0.22539 0.04306 C 0.22878 -0.00741 0.2681 -0.03889 0.31471 -0.02916 C 0.3599 -0.01944 0.39453 0.02778 0.39062 0.07801 " pathEditMode="relative" rAng="409786" ptsTypes="fffff">
                                      <p:cBhvr>
                                        <p:cTn id="74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351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527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vi-VN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607496"/>
                <a:ext cx="5035185" cy="2116899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0A5386EE-E1AD-7857-A0E8-2783CE75A8F8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405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818484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198725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679382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457200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6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672" y="524774"/>
                <a:ext cx="8592335" cy="2519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9149985" y="1767089"/>
            <a:ext cx="2044045" cy="2122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loud 2"/>
              <p:cNvSpPr/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loud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835" y="3782860"/>
                <a:ext cx="5035185" cy="2016691"/>
              </a:xfrm>
              <a:prstGeom prst="cloud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-160126" y="2090475"/>
            <a:ext cx="2109141" cy="1310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9612552" y="11818"/>
            <a:ext cx="1851634" cy="1470582"/>
          </a:xfrm>
          <a:prstGeom prst="rect">
            <a:avLst/>
          </a:prstGeom>
        </p:spPr>
      </p:pic>
      <p:sp>
        <p:nvSpPr>
          <p:cNvPr id="4" name="Rectangle: Rounded Corners 3">
            <a:hlinkClick r:id="rId7" action="ppaction://hlinksldjump"/>
            <a:extLst>
              <a:ext uri="{FF2B5EF4-FFF2-40B4-BE49-F238E27FC236}">
                <a16:creationId xmlns:a16="http://schemas.microsoft.com/office/drawing/2014/main" id="{10575C02-14B0-6508-85C9-5D77066BC6FD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8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8E1989-CA52-42E6-AABF-0925819EE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9" t="67489" r="73063" b="6112"/>
          <a:stretch/>
        </p:blipFill>
        <p:spPr>
          <a:xfrm>
            <a:off x="653855" y="3662370"/>
            <a:ext cx="1851634" cy="100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E30A-68DD-4A97-A294-40E0D2A7F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0" t="30737" r="45064" b="30592"/>
          <a:stretch/>
        </p:blipFill>
        <p:spPr>
          <a:xfrm>
            <a:off x="2179018" y="5042611"/>
            <a:ext cx="1851634" cy="1470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5F3AF-77A0-41A1-AFB2-C939BFF4A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-5982" r="34175" b="67311"/>
          <a:stretch/>
        </p:blipFill>
        <p:spPr>
          <a:xfrm>
            <a:off x="8686735" y="325988"/>
            <a:ext cx="1851634" cy="147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6FB8E-E95F-4784-9F8C-9A5E581A6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0" t="59656" r="248" b="13945"/>
          <a:stretch/>
        </p:blipFill>
        <p:spPr>
          <a:xfrm>
            <a:off x="9612552" y="3523268"/>
            <a:ext cx="2044046" cy="1003898"/>
          </a:xfrm>
          <a:prstGeom prst="rect">
            <a:avLst/>
          </a:prstGeom>
        </p:spPr>
      </p:pic>
      <p:pic>
        <p:nvPicPr>
          <p:cNvPr id="12" name="Picture 11" hidden="1">
            <a:extLst>
              <a:ext uri="{FF2B5EF4-FFF2-40B4-BE49-F238E27FC236}">
                <a16:creationId xmlns:a16="http://schemas.microsoft.com/office/drawing/2014/main" id="{A2C5C7BC-8857-4F4D-8CD7-564F639B9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5" y="759255"/>
            <a:ext cx="11034904" cy="5420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46" y="591127"/>
                <a:ext cx="6923414" cy="16810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7030A0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D24944A-366F-4C92-8E1C-871E66833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8" t="74108" r="28906" b="-4609"/>
          <a:stretch/>
        </p:blipFill>
        <p:spPr>
          <a:xfrm flipH="1">
            <a:off x="622891" y="1508600"/>
            <a:ext cx="2109141" cy="1310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457200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itchFamily="34" charset="0"/>
                  <a:ea typeface="字魂59号-创粗黑"/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644" y="3555167"/>
                <a:ext cx="6347638" cy="1519343"/>
              </a:xfrm>
              <a:prstGeom prst="roundRect">
                <a:avLst/>
              </a:prstGeom>
              <a:blipFill>
                <a:blip r:embed="rId7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69B62D91-6E07-4336-8307-B214ED618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4" t="-1119" r="-2677" b="45302"/>
          <a:stretch/>
        </p:blipFill>
        <p:spPr>
          <a:xfrm>
            <a:off x="7821079" y="1400666"/>
            <a:ext cx="2044045" cy="2122602"/>
          </a:xfrm>
          <a:prstGeom prst="rect">
            <a:avLst/>
          </a:prstGeom>
        </p:spPr>
      </p:pic>
      <p:sp>
        <p:nvSpPr>
          <p:cNvPr id="3" name="Rectangle: Rounded Corners 2">
            <a:hlinkClick r:id="rId8" action="ppaction://hlinksldjump"/>
            <a:extLst>
              <a:ext uri="{FF2B5EF4-FFF2-40B4-BE49-F238E27FC236}">
                <a16:creationId xmlns:a16="http://schemas.microsoft.com/office/drawing/2014/main" id="{EABB6D5E-60D2-4239-70BC-D502979CA8C6}"/>
              </a:ext>
            </a:extLst>
          </p:cNvPr>
          <p:cNvSpPr/>
          <p:nvPr/>
        </p:nvSpPr>
        <p:spPr>
          <a:xfrm>
            <a:off x="276225" y="5943600"/>
            <a:ext cx="1695450" cy="571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Thứ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ngày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tháng</a:t>
            </a:r>
            <a:r>
              <a:rPr lang="en-US" sz="2800" dirty="0">
                <a:solidFill>
                  <a:schemeClr val="bg1"/>
                </a:solidFill>
              </a:rPr>
              <a:t>….</a:t>
            </a:r>
            <a:r>
              <a:rPr lang="en-US" sz="2800" dirty="0" err="1">
                <a:solidFill>
                  <a:schemeClr val="bg1"/>
                </a:solidFill>
              </a:rPr>
              <a:t>năm</a:t>
            </a:r>
            <a:r>
              <a:rPr lang="en-US" sz="28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A095ED-CF5B-E29F-597F-A2D9FC402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233" y="2830313"/>
            <a:ext cx="8108383" cy="3121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59B1A1-56C0-8534-3692-F92690B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601" y="2018093"/>
            <a:ext cx="220084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có cùng mẫu số. 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 phép cộng hai, ba phân số khác mẫu số, trong đó có một mẫu số chia hết cho các mẫu số còn lại.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542</Words>
  <Application>Microsoft Office PowerPoint</Application>
  <PresentationFormat>Widescreen</PresentationFormat>
  <Paragraphs>88</Paragraphs>
  <Slides>23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MS Gothic</vt:lpstr>
      <vt:lpstr>Arial</vt:lpstr>
      <vt:lpstr>Arial Black</vt:lpstr>
      <vt:lpstr>Calibri</vt:lpstr>
      <vt:lpstr>Cambria</vt:lpstr>
      <vt:lpstr>Cambria Math</vt:lpstr>
      <vt:lpstr>HP001 4 hàng</vt:lpstr>
      <vt:lpstr>SVN-SAF</vt:lpstr>
      <vt:lpstr>Times New Roman</vt:lpstr>
      <vt:lpstr>Wingdings</vt:lpstr>
      <vt:lpstr>字魂59号-创粗黑</vt:lpstr>
      <vt:lpstr>Custom Design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2023-12-25T04:22:36Z</dcterms:created>
  <dcterms:modified xsi:type="dcterms:W3CDTF">2024-03-30T12:58:21Z</dcterms:modified>
</cp:coreProperties>
</file>