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2"/>
  </p:notesMasterIdLst>
  <p:sldIdLst>
    <p:sldId id="390" r:id="rId3"/>
    <p:sldId id="403" r:id="rId4"/>
    <p:sldId id="394" r:id="rId5"/>
    <p:sldId id="392" r:id="rId6"/>
    <p:sldId id="395" r:id="rId7"/>
    <p:sldId id="420" r:id="rId8"/>
    <p:sldId id="398" r:id="rId9"/>
    <p:sldId id="391" r:id="rId10"/>
    <p:sldId id="396" r:id="rId11"/>
    <p:sldId id="432" r:id="rId12"/>
    <p:sldId id="399" r:id="rId13"/>
    <p:sldId id="400" r:id="rId14"/>
    <p:sldId id="401" r:id="rId15"/>
    <p:sldId id="402" r:id="rId16"/>
    <p:sldId id="433" r:id="rId17"/>
    <p:sldId id="434" r:id="rId18"/>
    <p:sldId id="405" r:id="rId19"/>
    <p:sldId id="406" r:id="rId20"/>
    <p:sldId id="427" r:id="rId21"/>
    <p:sldId id="431" r:id="rId22"/>
    <p:sldId id="412" r:id="rId23"/>
    <p:sldId id="436" r:id="rId24"/>
    <p:sldId id="413" r:id="rId25"/>
    <p:sldId id="422" r:id="rId26"/>
    <p:sldId id="423" r:id="rId27"/>
    <p:sldId id="424" r:id="rId28"/>
    <p:sldId id="425" r:id="rId29"/>
    <p:sldId id="418" r:id="rId30"/>
    <p:sldId id="42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2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B1508-503E-4BD1-98AE-F15B328872D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00A87-7E96-4323-925E-717B914B3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9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22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81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51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07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4592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75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6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21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14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63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10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091092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71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62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91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34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33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98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76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31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65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40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2CBD6E4-91E6-C671-74D9-7676F39DAEB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66" y="-4110247"/>
            <a:ext cx="1356085" cy="13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0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510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22.wdp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3.png"/><Relationship Id="rId3" Type="http://schemas.openxmlformats.org/officeDocument/2006/relationships/image" Target="../media/image94.png"/><Relationship Id="rId7" Type="http://schemas.openxmlformats.org/officeDocument/2006/relationships/image" Target="../media/image10.png"/><Relationship Id="rId12" Type="http://schemas.microsoft.com/office/2007/relationships/hdphoto" Target="../media/hdphoto24.wdp"/><Relationship Id="rId17" Type="http://schemas.openxmlformats.org/officeDocument/2006/relationships/image" Target="../media/image105.png"/><Relationship Id="rId2" Type="http://schemas.openxmlformats.org/officeDocument/2006/relationships/image" Target="../media/image100.png"/><Relationship Id="rId16" Type="http://schemas.microsoft.com/office/2007/relationships/hdphoto" Target="../media/hdphoto2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104.png"/><Relationship Id="rId10" Type="http://schemas.microsoft.com/office/2007/relationships/hdphoto" Target="../media/hdphoto23.wdp"/><Relationship Id="rId4" Type="http://schemas.microsoft.com/office/2007/relationships/hdphoto" Target="../media/hdphoto22.wdp"/><Relationship Id="rId9" Type="http://schemas.openxmlformats.org/officeDocument/2006/relationships/image" Target="../media/image101.png"/><Relationship Id="rId14" Type="http://schemas.microsoft.com/office/2007/relationships/hdphoto" Target="../media/hdphoto2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0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96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16.wdp"/><Relationship Id="rId7" Type="http://schemas.openxmlformats.org/officeDocument/2006/relationships/image" Target="../media/image1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10" Type="http://schemas.microsoft.com/office/2007/relationships/hdphoto" Target="../media/hdphoto7.wdp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7.png"/><Relationship Id="rId4" Type="http://schemas.openxmlformats.org/officeDocument/2006/relationships/image" Target="../media/image10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5.png"/><Relationship Id="rId18" Type="http://schemas.microsoft.com/office/2007/relationships/hdphoto" Target="../media/hdphoto2.wdp"/><Relationship Id="rId3" Type="http://schemas.openxmlformats.org/officeDocument/2006/relationships/image" Target="../media/image32.png"/><Relationship Id="rId7" Type="http://schemas.openxmlformats.org/officeDocument/2006/relationships/image" Target="../media/image3.emf"/><Relationship Id="rId12" Type="http://schemas.microsoft.com/office/2007/relationships/hdphoto" Target="../media/hdphoto6.wdp"/><Relationship Id="rId17" Type="http://schemas.openxmlformats.org/officeDocument/2006/relationships/image" Target="../media/image7.png"/><Relationship Id="rId2" Type="http://schemas.openxmlformats.org/officeDocument/2006/relationships/audio" Target="../media/audio1.wav"/><Relationship Id="rId16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11" Type="http://schemas.openxmlformats.org/officeDocument/2006/relationships/image" Target="../media/image13.png"/><Relationship Id="rId5" Type="http://schemas.openxmlformats.org/officeDocument/2006/relationships/image" Target="../media/image29.png"/><Relationship Id="rId15" Type="http://schemas.openxmlformats.org/officeDocument/2006/relationships/image" Target="../media/image14.png"/><Relationship Id="rId10" Type="http://schemas.openxmlformats.org/officeDocument/2006/relationships/image" Target="../media/image113.png"/><Relationship Id="rId4" Type="http://schemas.microsoft.com/office/2007/relationships/hdphoto" Target="../media/hdphoto16.wdp"/><Relationship Id="rId9" Type="http://schemas.microsoft.com/office/2007/relationships/hdphoto" Target="../media/hdphoto22.wdp"/><Relationship Id="rId1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microsoft.com/office/2007/relationships/hdphoto" Target="../media/hdphoto16.wdp"/><Relationship Id="rId7" Type="http://schemas.openxmlformats.org/officeDocument/2006/relationships/image" Target="../media/image1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microsoft.com/office/2007/relationships/hdphoto" Target="../media/hdphoto15.wdp"/><Relationship Id="rId4" Type="http://schemas.openxmlformats.org/officeDocument/2006/relationships/image" Target="../media/image29.png"/><Relationship Id="rId9" Type="http://schemas.openxmlformats.org/officeDocument/2006/relationships/image" Target="../media/image1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microsoft.com/office/2007/relationships/hdphoto" Target="../media/hdphoto4.wd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microsoft.com/office/2007/relationships/hdphoto" Target="../media/hdphoto15.wdp"/><Relationship Id="rId7" Type="http://schemas.openxmlformats.org/officeDocument/2006/relationships/image" Target="../media/image118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117.png"/><Relationship Id="rId10" Type="http://schemas.microsoft.com/office/2007/relationships/hdphoto" Target="../media/hdphoto6.wdp"/><Relationship Id="rId4" Type="http://schemas.openxmlformats.org/officeDocument/2006/relationships/image" Target="../media/image116.emf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55" Type="http://schemas.openxmlformats.org/officeDocument/2006/relationships/image" Target="../media/image14.png"/><Relationship Id="rId7" Type="http://schemas.openxmlformats.org/officeDocument/2006/relationships/image" Target="../media/image43.png"/><Relationship Id="rId2" Type="http://schemas.openxmlformats.org/officeDocument/2006/relationships/tags" Target="../tags/tag5.xml"/><Relationship Id="rId16" Type="http://schemas.openxmlformats.org/officeDocument/2006/relationships/image" Target="../media/image52.jpeg"/><Relationship Id="rId29" Type="http://schemas.openxmlformats.org/officeDocument/2006/relationships/image" Target="../media/image65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3" Type="http://schemas.openxmlformats.org/officeDocument/2006/relationships/image" Target="../media/image13.png"/><Relationship Id="rId58" Type="http://schemas.openxmlformats.org/officeDocument/2006/relationships/image" Target="../media/image89.png"/><Relationship Id="rId5" Type="http://schemas.openxmlformats.org/officeDocument/2006/relationships/image" Target="../media/image41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56" Type="http://schemas.microsoft.com/office/2007/relationships/hdphoto" Target="../media/hdphoto7.wdp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59" Type="http://schemas.microsoft.com/office/2007/relationships/hdphoto" Target="../media/hdphoto20.wdp"/><Relationship Id="rId20" Type="http://schemas.openxmlformats.org/officeDocument/2006/relationships/image" Target="../media/image56.png"/><Relationship Id="rId41" Type="http://schemas.openxmlformats.org/officeDocument/2006/relationships/image" Target="../media/image77.png"/><Relationship Id="rId54" Type="http://schemas.microsoft.com/office/2007/relationships/hdphoto" Target="../media/hdphoto6.wdp"/><Relationship Id="rId1" Type="http://schemas.openxmlformats.org/officeDocument/2006/relationships/tags" Target="../tags/tag4.xml"/><Relationship Id="rId6" Type="http://schemas.openxmlformats.org/officeDocument/2006/relationships/image" Target="../media/image42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57" Type="http://schemas.openxmlformats.org/officeDocument/2006/relationships/image" Target="../media/image4.png"/><Relationship Id="rId10" Type="http://schemas.openxmlformats.org/officeDocument/2006/relationships/image" Target="../media/image46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60" Type="http://schemas.openxmlformats.org/officeDocument/2006/relationships/image" Target="../media/image121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52.jpeg"/><Relationship Id="rId29" Type="http://schemas.openxmlformats.org/officeDocument/2006/relationships/image" Target="../media/image65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" Type="http://schemas.openxmlformats.org/officeDocument/2006/relationships/image" Target="../media/image126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4" Type="http://schemas.openxmlformats.org/officeDocument/2006/relationships/image" Target="../media/image125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3" Type="http://schemas.openxmlformats.org/officeDocument/2006/relationships/image" Target="../media/image118.gif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20" Type="http://schemas.openxmlformats.org/officeDocument/2006/relationships/image" Target="../media/image56.png"/><Relationship Id="rId41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52.jpeg"/><Relationship Id="rId29" Type="http://schemas.openxmlformats.org/officeDocument/2006/relationships/image" Target="../media/image65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" Type="http://schemas.openxmlformats.org/officeDocument/2006/relationships/image" Target="../media/image126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4" Type="http://schemas.openxmlformats.org/officeDocument/2006/relationships/image" Target="../media/image125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3" Type="http://schemas.openxmlformats.org/officeDocument/2006/relationships/image" Target="../media/image118.gif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20" Type="http://schemas.openxmlformats.org/officeDocument/2006/relationships/image" Target="../media/image56.png"/><Relationship Id="rId41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52.jpeg"/><Relationship Id="rId29" Type="http://schemas.openxmlformats.org/officeDocument/2006/relationships/image" Target="../media/image65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" Type="http://schemas.openxmlformats.org/officeDocument/2006/relationships/image" Target="../media/image126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4" Type="http://schemas.openxmlformats.org/officeDocument/2006/relationships/image" Target="../media/image125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3" Type="http://schemas.openxmlformats.org/officeDocument/2006/relationships/image" Target="../media/image118.gif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20" Type="http://schemas.openxmlformats.org/officeDocument/2006/relationships/image" Target="../media/image56.png"/><Relationship Id="rId41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52.jpeg"/><Relationship Id="rId29" Type="http://schemas.openxmlformats.org/officeDocument/2006/relationships/image" Target="../media/image65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" Type="http://schemas.openxmlformats.org/officeDocument/2006/relationships/image" Target="../media/image126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4" Type="http://schemas.openxmlformats.org/officeDocument/2006/relationships/image" Target="../media/image125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3" Type="http://schemas.openxmlformats.org/officeDocument/2006/relationships/image" Target="../media/image118.gif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20" Type="http://schemas.openxmlformats.org/officeDocument/2006/relationships/image" Target="../media/image56.png"/><Relationship Id="rId41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6.wdp"/><Relationship Id="rId7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8.wdp"/><Relationship Id="rId5" Type="http://schemas.openxmlformats.org/officeDocument/2006/relationships/image" Target="../media/image128.png"/><Relationship Id="rId4" Type="http://schemas.openxmlformats.org/officeDocument/2006/relationships/image" Target="../media/image118.gif"/><Relationship Id="rId9" Type="http://schemas.openxmlformats.org/officeDocument/2006/relationships/image" Target="../media/image12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5.png"/><Relationship Id="rId7" Type="http://schemas.openxmlformats.org/officeDocument/2006/relationships/image" Target="../media/image11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7.png"/><Relationship Id="rId18" Type="http://schemas.microsoft.com/office/2007/relationships/hdphoto" Target="../media/hdphoto11.wdp"/><Relationship Id="rId3" Type="http://schemas.openxmlformats.org/officeDocument/2006/relationships/image" Target="../media/image12.png"/><Relationship Id="rId21" Type="http://schemas.openxmlformats.org/officeDocument/2006/relationships/image" Target="../media/image21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microsoft.com/office/2007/relationships/hdphoto" Target="../media/hdphoto5.wdp"/><Relationship Id="rId9" Type="http://schemas.openxmlformats.org/officeDocument/2006/relationships/image" Target="../media/image4.png"/><Relationship Id="rId14" Type="http://schemas.microsoft.com/office/2007/relationships/hdphoto" Target="../media/hdphoto9.wdp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7.png"/><Relationship Id="rId18" Type="http://schemas.microsoft.com/office/2007/relationships/hdphoto" Target="../media/hdphoto11.wdp"/><Relationship Id="rId3" Type="http://schemas.openxmlformats.org/officeDocument/2006/relationships/image" Target="../media/image12.png"/><Relationship Id="rId21" Type="http://schemas.openxmlformats.org/officeDocument/2006/relationships/image" Target="../media/image25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microsoft.com/office/2007/relationships/hdphoto" Target="../media/hdphoto10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24" Type="http://schemas.microsoft.com/office/2007/relationships/hdphoto" Target="../media/hdphoto13.wdp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23" Type="http://schemas.openxmlformats.org/officeDocument/2006/relationships/image" Target="../media/image27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microsoft.com/office/2007/relationships/hdphoto" Target="../media/hdphoto5.wdp"/><Relationship Id="rId9" Type="http://schemas.openxmlformats.org/officeDocument/2006/relationships/image" Target="../media/image4.png"/><Relationship Id="rId14" Type="http://schemas.microsoft.com/office/2007/relationships/hdphoto" Target="../media/hdphoto9.wdp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18" Type="http://schemas.microsoft.com/office/2007/relationships/hdphoto" Target="../media/hdphoto11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3.png"/><Relationship Id="rId15" Type="http://schemas.microsoft.com/office/2007/relationships/hdphoto" Target="../media/hdphoto10.wdp"/><Relationship Id="rId10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openxmlformats.org/officeDocument/2006/relationships/image" Target="../media/image4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microsoft.com/office/2007/relationships/hdphoto" Target="../media/hdphoto14.wd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8.wdp"/><Relationship Id="rId18" Type="http://schemas.microsoft.com/office/2007/relationships/hdphoto" Target="../media/hdphoto6.wdp"/><Relationship Id="rId3" Type="http://schemas.openxmlformats.org/officeDocument/2006/relationships/image" Target="../media/image29.png"/><Relationship Id="rId21" Type="http://schemas.openxmlformats.org/officeDocument/2006/relationships/image" Target="../media/image15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9.wdp"/><Relationship Id="rId20" Type="http://schemas.microsoft.com/office/2007/relationships/hdphoto" Target="../media/hdphoto7.wdp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11" Type="http://schemas.microsoft.com/office/2007/relationships/hdphoto" Target="../media/hdphoto17.wdp"/><Relationship Id="rId24" Type="http://schemas.openxmlformats.org/officeDocument/2006/relationships/image" Target="../media/image39.png"/><Relationship Id="rId5" Type="http://schemas.openxmlformats.org/officeDocument/2006/relationships/image" Target="../media/image30.png"/><Relationship Id="rId15" Type="http://schemas.openxmlformats.org/officeDocument/2006/relationships/image" Target="../media/image37.png"/><Relationship Id="rId23" Type="http://schemas.openxmlformats.org/officeDocument/2006/relationships/image" Target="../media/image38.png"/><Relationship Id="rId10" Type="http://schemas.openxmlformats.org/officeDocument/2006/relationships/image" Target="../media/image34.png"/><Relationship Id="rId19" Type="http://schemas.openxmlformats.org/officeDocument/2006/relationships/image" Target="../media/image14.png"/><Relationship Id="rId4" Type="http://schemas.microsoft.com/office/2007/relationships/hdphoto" Target="../media/hdphoto15.wdp"/><Relationship Id="rId9" Type="http://schemas.openxmlformats.org/officeDocument/2006/relationships/image" Target="../media/image33.png"/><Relationship Id="rId14" Type="http://schemas.openxmlformats.org/officeDocument/2006/relationships/image" Target="../media/image36.png"/><Relationship Id="rId22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55" Type="http://schemas.openxmlformats.org/officeDocument/2006/relationships/image" Target="../media/image14.png"/><Relationship Id="rId7" Type="http://schemas.openxmlformats.org/officeDocument/2006/relationships/image" Target="../media/image43.png"/><Relationship Id="rId2" Type="http://schemas.openxmlformats.org/officeDocument/2006/relationships/tags" Target="../tags/tag3.xml"/><Relationship Id="rId16" Type="http://schemas.openxmlformats.org/officeDocument/2006/relationships/image" Target="../media/image52.jpeg"/><Relationship Id="rId29" Type="http://schemas.openxmlformats.org/officeDocument/2006/relationships/image" Target="../media/image65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3" Type="http://schemas.openxmlformats.org/officeDocument/2006/relationships/image" Target="../media/image13.png"/><Relationship Id="rId58" Type="http://schemas.openxmlformats.org/officeDocument/2006/relationships/image" Target="../media/image89.png"/><Relationship Id="rId5" Type="http://schemas.openxmlformats.org/officeDocument/2006/relationships/image" Target="../media/image41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56" Type="http://schemas.microsoft.com/office/2007/relationships/hdphoto" Target="../media/hdphoto7.wdp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59" Type="http://schemas.microsoft.com/office/2007/relationships/hdphoto" Target="../media/hdphoto20.wdp"/><Relationship Id="rId20" Type="http://schemas.openxmlformats.org/officeDocument/2006/relationships/image" Target="../media/image56.png"/><Relationship Id="rId41" Type="http://schemas.openxmlformats.org/officeDocument/2006/relationships/image" Target="../media/image77.png"/><Relationship Id="rId54" Type="http://schemas.microsoft.com/office/2007/relationships/hdphoto" Target="../media/hdphoto6.wdp"/><Relationship Id="rId1" Type="http://schemas.openxmlformats.org/officeDocument/2006/relationships/tags" Target="../tags/tag2.xml"/><Relationship Id="rId6" Type="http://schemas.openxmlformats.org/officeDocument/2006/relationships/image" Target="../media/image42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57" Type="http://schemas.openxmlformats.org/officeDocument/2006/relationships/image" Target="../media/image4.png"/><Relationship Id="rId10" Type="http://schemas.openxmlformats.org/officeDocument/2006/relationships/image" Target="../media/image46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60" Type="http://schemas.openxmlformats.org/officeDocument/2006/relationships/image" Target="../media/image9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3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820">
              <a:srgbClr val="DFEBF7"/>
            </a:gs>
            <a:gs pos="72269">
              <a:srgbClr val="A1C6E7"/>
            </a:gs>
            <a:gs pos="64126">
              <a:srgbClr val="B6D2EC"/>
            </a:gs>
            <a:gs pos="58140">
              <a:srgbClr val="C5DBF0"/>
            </a:gs>
            <a:gs pos="0">
              <a:srgbClr val="00B0F0"/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91398">
            <a:off x="2458619" y="2117946"/>
            <a:ext cx="11452098" cy="36317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 w="76200"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KHỞI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 w="76200"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ĐỘNG</a:t>
            </a:r>
          </a:p>
        </p:txBody>
      </p:sp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15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3B1F0F-FF47-DC05-2308-11160A87BB6F}"/>
              </a:ext>
            </a:extLst>
          </p:cNvPr>
          <p:cNvSpPr txBox="1"/>
          <p:nvPr/>
        </p:nvSpPr>
        <p:spPr>
          <a:xfrm>
            <a:off x="1009650" y="609600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4E4FAE-B3E6-638E-B361-BB44AFF8A649}"/>
                  </a:ext>
                </a:extLst>
              </p:cNvPr>
              <p:cNvSpPr txBox="1"/>
              <p:nvPr/>
            </p:nvSpPr>
            <p:spPr>
              <a:xfrm>
                <a:off x="1257299" y="1514475"/>
                <a:ext cx="10049797" cy="1786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rồi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đều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4E4FAE-B3E6-638E-B361-BB44AFF8A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299" y="1514475"/>
                <a:ext cx="10049797" cy="1786195"/>
              </a:xfrm>
              <a:prstGeom prst="rect">
                <a:avLst/>
              </a:prstGeom>
              <a:blipFill>
                <a:blip r:embed="rId2"/>
                <a:stretch>
                  <a:fillRect l="-1395" t="-4437" r="-1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FBAAAC-5E62-3E7E-A1BC-7447122B48C2}"/>
                  </a:ext>
                </a:extLst>
              </p:cNvPr>
              <p:cNvSpPr txBox="1"/>
              <p:nvPr/>
            </p:nvSpPr>
            <p:spPr>
              <a:xfrm>
                <a:off x="1237942" y="3112217"/>
                <a:ext cx="10334625" cy="2278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đối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ba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chia,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FBAAAC-5E62-3E7E-A1BC-7447122B4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942" y="3112217"/>
                <a:ext cx="10334625" cy="2278637"/>
              </a:xfrm>
              <a:prstGeom prst="rect">
                <a:avLst/>
              </a:prstGeom>
              <a:blipFill>
                <a:blip r:embed="rId3"/>
                <a:stretch>
                  <a:fillRect l="-1357" t="-3485" r="-1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789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1105221" y="385428"/>
            <a:ext cx="2614637" cy="25283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5133678" y="545976"/>
            <a:ext cx="2295235" cy="22194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8754429" y="471321"/>
            <a:ext cx="2295235" cy="22194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8823239" y="2690806"/>
            <a:ext cx="2209799" cy="32367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3338372" y="3141786"/>
            <a:ext cx="1969476" cy="293077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5896758" y="2885779"/>
            <a:ext cx="1805354" cy="32121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408786" y="3141786"/>
            <a:ext cx="2157046" cy="309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3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2" y="3175736"/>
            <a:ext cx="2402584" cy="1630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61" y="3175736"/>
            <a:ext cx="2402584" cy="1630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98" y="3227880"/>
            <a:ext cx="2402584" cy="1630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635" y="3227880"/>
            <a:ext cx="2402584" cy="16307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708399" y="4381583"/>
            <a:ext cx="1475418" cy="2161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3473532" y="4381583"/>
            <a:ext cx="1388102" cy="2065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6834612" y="4466124"/>
            <a:ext cx="1167116" cy="2076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510777" y="4480122"/>
            <a:ext cx="1437541" cy="20625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9553853" y="8190642"/>
            <a:ext cx="769074" cy="676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731283" y="9974624"/>
            <a:ext cx="674829" cy="66618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5958584" y="9974653"/>
            <a:ext cx="672955" cy="65917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5931098" y="9203482"/>
            <a:ext cx="712433" cy="7150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733848" y="9287906"/>
            <a:ext cx="695652" cy="6115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38180" y="3880439"/>
            <a:ext cx="672955" cy="65917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0694" y="3109268"/>
            <a:ext cx="712433" cy="71507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594394" y="3250842"/>
            <a:ext cx="695652" cy="61159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3410850" y="3860399"/>
            <a:ext cx="672955" cy="6591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3383364" y="3089228"/>
            <a:ext cx="712433" cy="71507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4167064" y="3230802"/>
            <a:ext cx="695652" cy="6115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6540663" y="3937589"/>
            <a:ext cx="672955" cy="65917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13177" y="3166418"/>
            <a:ext cx="712433" cy="71507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7296877" y="3307992"/>
            <a:ext cx="695652" cy="6115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9643638" y="3937589"/>
            <a:ext cx="672955" cy="6591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9616152" y="3166418"/>
            <a:ext cx="712433" cy="71507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399852" y="3307992"/>
            <a:ext cx="695652" cy="61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7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0806 0.235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34726 0.4171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0.7013 0.4175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65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34323 0.4217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61" y="2108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13659 0.240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1201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1111 L 0.02929 0.225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71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29401 0.413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1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64492 0.4328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53" y="21644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53242 0.425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28" y="2125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0.17669 0.2666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1333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7" y="103738"/>
            <a:ext cx="4070425" cy="2929268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533531" y="-427185"/>
            <a:ext cx="1124491" cy="7562749"/>
            <a:chOff x="11533531" y="-427185"/>
            <a:chExt cx="1124491" cy="75627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3531" y="4712075"/>
              <a:ext cx="914400" cy="115655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7570" y="3422534"/>
              <a:ext cx="914400" cy="115655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9361" y="5979010"/>
              <a:ext cx="914400" cy="115655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9583" y="862356"/>
              <a:ext cx="914400" cy="115655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3622" y="-427185"/>
              <a:ext cx="914400" cy="115655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5413" y="2129291"/>
              <a:ext cx="914400" cy="1156554"/>
            </a:xfrm>
            <a:prstGeom prst="rect">
              <a:avLst/>
            </a:prstGeom>
          </p:spPr>
        </p:pic>
      </p:grpSp>
      <p:sp>
        <p:nvSpPr>
          <p:cNvPr id="22" name="矩形: 圆角 6"/>
          <p:cNvSpPr/>
          <p:nvPr/>
        </p:nvSpPr>
        <p:spPr>
          <a:xfrm>
            <a:off x="4139460" y="242880"/>
            <a:ext cx="7478110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741954" y="3106013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25872" y="-257516"/>
            <a:ext cx="1691879" cy="1698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14310"/>
            <a:ext cx="1652028" cy="1452419"/>
          </a:xfrm>
          <a:prstGeom prst="rect">
            <a:avLst/>
          </a:prstGeom>
        </p:spPr>
      </p:pic>
      <p:sp>
        <p:nvSpPr>
          <p:cNvPr id="32" name="矩形: 圆角 6"/>
          <p:cNvSpPr/>
          <p:nvPr/>
        </p:nvSpPr>
        <p:spPr>
          <a:xfrm>
            <a:off x="4353176" y="1426718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: 4 =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07528" y="1523301"/>
            <a:ext cx="1274472" cy="1904413"/>
            <a:chOff x="8133331" y="1674447"/>
            <a:chExt cx="1274472" cy="1904413"/>
          </a:xfrm>
        </p:grpSpPr>
        <p:sp>
          <p:nvSpPr>
            <p:cNvPr id="33" name="矩形: 圆角 6"/>
            <p:cNvSpPr/>
            <p:nvPr/>
          </p:nvSpPr>
          <p:spPr>
            <a:xfrm>
              <a:off x="8133331" y="1674447"/>
              <a:ext cx="1274472" cy="1904413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8401369" y="2596745"/>
              <a:ext cx="738396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: 圆角 6"/>
          <p:cNvSpPr/>
          <p:nvPr/>
        </p:nvSpPr>
        <p:spPr>
          <a:xfrm>
            <a:off x="7575210" y="1357467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57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-716458" y="-240681"/>
            <a:ext cx="4366260" cy="1531620"/>
          </a:xfrm>
          <a:prstGeom prst="rect">
            <a:avLst/>
          </a:prstGeom>
        </p:spPr>
      </p:pic>
      <p:pic>
        <p:nvPicPr>
          <p:cNvPr id="2" name="Picture 1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025585" y="-321869"/>
            <a:ext cx="4366260" cy="1531620"/>
          </a:xfrm>
          <a:prstGeom prst="rect">
            <a:avLst/>
          </a:prstGeom>
        </p:spPr>
      </p:pic>
      <p:pic>
        <p:nvPicPr>
          <p:cNvPr id="5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643199" y="4517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2515607" y="-300048"/>
            <a:ext cx="4366260" cy="1531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8509195" y="-452675"/>
            <a:ext cx="4366260" cy="15316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743347" y="2027766"/>
            <a:ext cx="960521" cy="2033194"/>
            <a:chOff x="9612631" y="3160924"/>
            <a:chExt cx="960521" cy="2033194"/>
          </a:xfrm>
        </p:grpSpPr>
        <p:sp>
          <p:nvSpPr>
            <p:cNvPr id="11" name="Rectangle 10"/>
            <p:cNvSpPr/>
            <p:nvPr/>
          </p:nvSpPr>
          <p:spPr>
            <a:xfrm>
              <a:off x="9734077" y="3160924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785983" y="4086122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973905" y="2490365"/>
            <a:ext cx="2670924" cy="2033194"/>
            <a:chOff x="9677007" y="3160924"/>
            <a:chExt cx="800545" cy="2033194"/>
          </a:xfrm>
        </p:grpSpPr>
        <p:sp>
          <p:nvSpPr>
            <p:cNvPr id="15" name="Rectangle 14"/>
            <p:cNvSpPr/>
            <p:nvPr/>
          </p:nvSpPr>
          <p:spPr>
            <a:xfrm>
              <a:off x="9677007" y="3160924"/>
              <a:ext cx="80054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 : 4 = 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101501" y="4086122"/>
              <a:ext cx="5536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4495800" y="3371850"/>
            <a:ext cx="1304925" cy="123825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H="1">
            <a:off x="2059567" y="3324225"/>
            <a:ext cx="1264658" cy="1199334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731513" y="4561424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2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2814339" y="2204654"/>
              <a:ext cx="2993185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74382" y="4633294"/>
            <a:ext cx="2970681" cy="815463"/>
            <a:chOff x="2679831" y="2100457"/>
            <a:chExt cx="3215541" cy="815463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2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1" u="none" strike="noStrike" kern="1200" cap="none" spc="6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2814339" y="2204654"/>
              <a:ext cx="2993185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</a:p>
          </p:txBody>
        </p:sp>
      </p:grpSp>
      <p:cxnSp>
        <p:nvCxnSpPr>
          <p:cNvPr id="33" name="Straight Arrow Connector 32"/>
          <p:cNvCxnSpPr>
            <a:cxnSpLocks/>
          </p:cNvCxnSpPr>
          <p:nvPr/>
        </p:nvCxnSpPr>
        <p:spPr>
          <a:xfrm flipV="1">
            <a:off x="6696075" y="2022581"/>
            <a:ext cx="1957313" cy="692044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</p:cNvCxnSpPr>
          <p:nvPr/>
        </p:nvCxnSpPr>
        <p:spPr>
          <a:xfrm>
            <a:off x="6715125" y="3581400"/>
            <a:ext cx="2104948" cy="48466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8700112" y="1671036"/>
            <a:ext cx="2970681" cy="873638"/>
            <a:chOff x="2679831" y="2100457"/>
            <a:chExt cx="3215541" cy="873638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2814339" y="2204654"/>
              <a:ext cx="2993185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880076" y="3731528"/>
            <a:ext cx="2970681" cy="873638"/>
            <a:chOff x="2679831" y="2100457"/>
            <a:chExt cx="3215541" cy="873638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1" u="none" strike="noStrike" kern="1200" cap="none" spc="6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5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806174" y="548925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16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3B1F0F-FF47-DC05-2308-11160A87BB6F}"/>
              </a:ext>
            </a:extLst>
          </p:cNvPr>
          <p:cNvSpPr txBox="1"/>
          <p:nvPr/>
        </p:nvSpPr>
        <p:spPr>
          <a:xfrm>
            <a:off x="1009650" y="609600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  <p:pic>
        <p:nvPicPr>
          <p:cNvPr id="8" name="Picture 7" descr="A cartoon character pointing to something&#10;&#10;Description automatically generated">
            <a:extLst>
              <a:ext uri="{FF2B5EF4-FFF2-40B4-BE49-F238E27FC236}">
                <a16:creationId xmlns:a16="http://schemas.microsoft.com/office/drawing/2014/main" id="{1C7ABD95-77ED-9187-090F-5D15FC8C2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3" y="1666875"/>
            <a:ext cx="3829494" cy="35480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8F7468-8B6E-C3E2-6359-BB9883693931}"/>
              </a:ext>
            </a:extLst>
          </p:cNvPr>
          <p:cNvSpPr txBox="1"/>
          <p:nvPr/>
        </p:nvSpPr>
        <p:spPr>
          <a:xfrm>
            <a:off x="4886325" y="333375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3B6191-D4F3-B1AB-2941-FCC52205B3EF}"/>
                  </a:ext>
                </a:extLst>
              </p:cNvPr>
              <p:cNvSpPr txBox="1"/>
              <p:nvPr/>
            </p:nvSpPr>
            <p:spPr>
              <a:xfrm>
                <a:off x="4867275" y="1085850"/>
                <a:ext cx="6373146" cy="2309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 Sau 5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5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3B6191-D4F3-B1AB-2941-FCC52205B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275" y="1085850"/>
                <a:ext cx="6373146" cy="2309671"/>
              </a:xfrm>
              <a:prstGeom prst="rect">
                <a:avLst/>
              </a:prstGeom>
              <a:blipFill>
                <a:blip r:embed="rId3"/>
                <a:stretch>
                  <a:fillRect l="-2199" t="-3430" r="-2390" b="-1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CD5C7B-F7FB-A771-0995-2C7396452C0F}"/>
                  </a:ext>
                </a:extLst>
              </p:cNvPr>
              <p:cNvSpPr txBox="1"/>
              <p:nvPr/>
            </p:nvSpPr>
            <p:spPr>
              <a:xfrm>
                <a:off x="4867275" y="3305175"/>
                <a:ext cx="6373146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viết: 5 :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CD5C7B-F7FB-A771-0995-2C7396452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275" y="3305175"/>
                <a:ext cx="6373146" cy="808619"/>
              </a:xfrm>
              <a:prstGeom prst="rect">
                <a:avLst/>
              </a:prstGeom>
              <a:blipFill>
                <a:blip r:embed="rId4"/>
                <a:stretch>
                  <a:fillRect l="-2199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FB692E6B-3B49-471F-AEFB-6FA394870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37" y="4219575"/>
            <a:ext cx="492442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9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4A773CFC-223C-E053-6AFC-15E2647F46F4}"/>
                  </a:ext>
                </a:extLst>
              </p:cNvPr>
              <p:cNvSpPr/>
              <p:nvPr/>
            </p:nvSpPr>
            <p:spPr>
              <a:xfrm>
                <a:off x="781050" y="1123949"/>
                <a:ext cx="10915650" cy="3943351"/>
              </a:xfrm>
              <a:prstGeom prst="roundRect">
                <a:avLst/>
              </a:prstGeom>
              <a:solidFill>
                <a:srgbClr val="FBD5F1"/>
              </a:solidFill>
              <a:ln w="285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Nhận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xét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Thương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khác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0)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ử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bị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chia,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chia.</a:t>
                </a:r>
              </a:p>
              <a:p>
                <a:pPr algn="just"/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3 :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7 : 5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𝟕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16 :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𝟏𝟔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3 :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.</a:t>
                </a:r>
                <a:endPara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4A773CFC-223C-E053-6AFC-15E2647F46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050" y="1123949"/>
                <a:ext cx="10915650" cy="3943351"/>
              </a:xfrm>
              <a:prstGeom prst="roundRect">
                <a:avLst/>
              </a:prstGeom>
              <a:blipFill>
                <a:blip r:embed="rId2"/>
                <a:stretch>
                  <a:fillRect l="-111"/>
                </a:stretch>
              </a:blipFill>
              <a:ln w="28575"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83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6AAE8E-C27B-292F-A560-62BF1F82DB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7975" y="1056918"/>
            <a:ext cx="11937003" cy="56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8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50903" y="1481950"/>
            <a:ext cx="14252300" cy="5558459"/>
          </a:xfrm>
          <a:prstGeom prst="rect">
            <a:avLst/>
          </a:prstGeom>
        </p:spPr>
      </p:pic>
      <p:pic>
        <p:nvPicPr>
          <p:cNvPr id="3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911322" y="-2096613"/>
            <a:ext cx="4306824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87030" y="2710146"/>
            <a:ext cx="29705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 : 17 =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200650" y="2615266"/>
            <a:ext cx="28444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21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11 =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248275" y="4154968"/>
            <a:ext cx="2971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72 : 25 =</a:t>
            </a:r>
          </a:p>
        </p:txBody>
      </p:sp>
      <p:grpSp>
        <p:nvGrpSpPr>
          <p:cNvPr id="25" name="Group 37"/>
          <p:cNvGrpSpPr>
            <a:grpSpLocks/>
          </p:cNvGrpSpPr>
          <p:nvPr/>
        </p:nvGrpSpPr>
        <p:grpSpPr bwMode="auto">
          <a:xfrm>
            <a:off x="7679882" y="3868209"/>
            <a:ext cx="1185262" cy="1614501"/>
            <a:chOff x="3731" y="1805"/>
            <a:chExt cx="445" cy="1071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3731" y="1805"/>
              <a:ext cx="438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72</a:t>
              </a: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3803" y="2325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590550" y="4210210"/>
            <a:ext cx="31623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 : 51  =</a:t>
            </a:r>
          </a:p>
        </p:txBody>
      </p:sp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76612" y="33784"/>
            <a:ext cx="11908908" cy="20236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 algn="just">
              <a:spcBef>
                <a:spcPct val="0"/>
              </a:spcBef>
            </a:pPr>
            <a:r>
              <a:rPr lang="en-US" alt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vi-VN" alt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Viết thương của mỗi phép chia sau dưới dạng phân số (theo mẫu).</a:t>
            </a:r>
            <a:endParaRPr lang="en-US" altLang="en-US" sz="36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0"/>
              </a:spcBef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339800-2EFC-8AD7-43A6-577E733996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8412" y="785812"/>
            <a:ext cx="3525980" cy="1128713"/>
          </a:xfrm>
          <a:prstGeom prst="rect">
            <a:avLst/>
          </a:prstGeom>
        </p:spPr>
      </p:pic>
      <p:grpSp>
        <p:nvGrpSpPr>
          <p:cNvPr id="6" name="Group 37">
            <a:extLst>
              <a:ext uri="{FF2B5EF4-FFF2-40B4-BE49-F238E27FC236}">
                <a16:creationId xmlns:a16="http://schemas.microsoft.com/office/drawing/2014/main" id="{596D0DE7-A3B2-B365-BE81-A79935ED6440}"/>
              </a:ext>
            </a:extLst>
          </p:cNvPr>
          <p:cNvGrpSpPr>
            <a:grpSpLocks/>
          </p:cNvGrpSpPr>
          <p:nvPr/>
        </p:nvGrpSpPr>
        <p:grpSpPr bwMode="auto">
          <a:xfrm>
            <a:off x="7763502" y="2323689"/>
            <a:ext cx="1251850" cy="1585859"/>
            <a:chOff x="3803" y="1824"/>
            <a:chExt cx="470" cy="1052"/>
          </a:xfrm>
        </p:grpSpPr>
        <p:sp>
          <p:nvSpPr>
            <p:cNvPr id="7" name="Text Box 4">
              <a:extLst>
                <a:ext uri="{FF2B5EF4-FFF2-40B4-BE49-F238E27FC236}">
                  <a16:creationId xmlns:a16="http://schemas.microsoft.com/office/drawing/2014/main" id="{D37AF9A1-3183-52A0-4E2E-7BD8B87C5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441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21</a:t>
              </a:r>
            </a:p>
          </p:txBody>
        </p:sp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77893A85-85C1-9791-4399-1476F1126D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325"/>
              <a:ext cx="47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11</a:t>
              </a:r>
            </a:p>
          </p:txBody>
        </p:sp>
        <p:sp>
          <p:nvSpPr>
            <p:cNvPr id="11" name="Line 40">
              <a:extLst>
                <a:ext uri="{FF2B5EF4-FFF2-40B4-BE49-F238E27FC236}">
                  <a16:creationId xmlns:a16="http://schemas.microsoft.com/office/drawing/2014/main" id="{91590FEC-E415-2A65-CD16-80D298BDDF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37">
            <a:extLst>
              <a:ext uri="{FF2B5EF4-FFF2-40B4-BE49-F238E27FC236}">
                <a16:creationId xmlns:a16="http://schemas.microsoft.com/office/drawing/2014/main" id="{0E19681E-53D5-34F5-5EDD-BFA2DF8FC56E}"/>
              </a:ext>
            </a:extLst>
          </p:cNvPr>
          <p:cNvGrpSpPr>
            <a:grpSpLocks/>
          </p:cNvGrpSpPr>
          <p:nvPr/>
        </p:nvGrpSpPr>
        <p:grpSpPr bwMode="auto">
          <a:xfrm>
            <a:off x="3191502" y="2441676"/>
            <a:ext cx="1251850" cy="1585859"/>
            <a:chOff x="3803" y="1824"/>
            <a:chExt cx="470" cy="1052"/>
          </a:xfrm>
        </p:grpSpPr>
        <p:sp>
          <p:nvSpPr>
            <p:cNvPr id="16" name="Text Box 4">
              <a:extLst>
                <a:ext uri="{FF2B5EF4-FFF2-40B4-BE49-F238E27FC236}">
                  <a16:creationId xmlns:a16="http://schemas.microsoft.com/office/drawing/2014/main" id="{80A537B6-C972-F0A6-9387-FB53F3930C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441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13</a:t>
              </a: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DE870422-C8AA-2D21-607F-7F6F79B5B9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325"/>
              <a:ext cx="47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17</a:t>
              </a:r>
            </a:p>
          </p:txBody>
        </p:sp>
        <p:sp>
          <p:nvSpPr>
            <p:cNvPr id="18" name="Line 40">
              <a:extLst>
                <a:ext uri="{FF2B5EF4-FFF2-40B4-BE49-F238E27FC236}">
                  <a16:creationId xmlns:a16="http://schemas.microsoft.com/office/drawing/2014/main" id="{0A697585-9AC9-0810-C247-6F5653E148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350" cy="4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37">
            <a:extLst>
              <a:ext uri="{FF2B5EF4-FFF2-40B4-BE49-F238E27FC236}">
                <a16:creationId xmlns:a16="http://schemas.microsoft.com/office/drawing/2014/main" id="{B07B9B42-5E06-920B-D60C-D45B4B356850}"/>
              </a:ext>
            </a:extLst>
          </p:cNvPr>
          <p:cNvGrpSpPr>
            <a:grpSpLocks/>
          </p:cNvGrpSpPr>
          <p:nvPr/>
        </p:nvGrpSpPr>
        <p:grpSpPr bwMode="auto">
          <a:xfrm>
            <a:off x="3220999" y="3926347"/>
            <a:ext cx="1251850" cy="1585859"/>
            <a:chOff x="3803" y="1824"/>
            <a:chExt cx="470" cy="1052"/>
          </a:xfrm>
        </p:grpSpPr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id="{2C80A356-4AF5-2CB3-218D-08D488332D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441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40</a:t>
              </a:r>
            </a:p>
          </p:txBody>
        </p:sp>
        <p:sp>
          <p:nvSpPr>
            <p:cNvPr id="22" name="Text Box 4">
              <a:extLst>
                <a:ext uri="{FF2B5EF4-FFF2-40B4-BE49-F238E27FC236}">
                  <a16:creationId xmlns:a16="http://schemas.microsoft.com/office/drawing/2014/main" id="{1036D3D3-BE8D-DC4C-6181-929429B4E9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325"/>
              <a:ext cx="47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51</a:t>
              </a:r>
            </a:p>
          </p:txBody>
        </p:sp>
        <p:sp>
          <p:nvSpPr>
            <p:cNvPr id="23" name="Line 40">
              <a:extLst>
                <a:ext uri="{FF2B5EF4-FFF2-40B4-BE49-F238E27FC236}">
                  <a16:creationId xmlns:a16="http://schemas.microsoft.com/office/drawing/2014/main" id="{5EDA9FB5-F1C2-F561-957C-850AF4B945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350" cy="4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4" name="Picture 23" descr="26 IMAGES, PHOTOS ET ILLUSTRATIONS VECTORIELLES STOCK APPROPRIÉES SUR LE  THÈME &amp;quot;Cupcake Cartoon&amp;quot; | Adobe Stock">
            <a:extLst>
              <a:ext uri="{FF2B5EF4-FFF2-40B4-BE49-F238E27FC236}">
                <a16:creationId xmlns:a16="http://schemas.microsoft.com/office/drawing/2014/main" id="{A17D9F8C-5555-3AC2-C6B1-4F9F092B4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2874963" y="3797967"/>
            <a:ext cx="1722842" cy="17228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Muffin Kawaii Design SVG Cut file by Creative Fabrica Crafts · Creative  Fabrica">
            <a:extLst>
              <a:ext uri="{FF2B5EF4-FFF2-40B4-BE49-F238E27FC236}">
                <a16:creationId xmlns:a16="http://schemas.microsoft.com/office/drawing/2014/main" id="{DA2998EA-CC58-EE4F-447D-DBA39CFEE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2507602" y="2252816"/>
            <a:ext cx="2523402" cy="177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ute Cartoon Cupcake Vector Illustration Stock Vector (Royalty Free)  574552861">
            <a:extLst>
              <a:ext uri="{FF2B5EF4-FFF2-40B4-BE49-F238E27FC236}">
                <a16:creationId xmlns:a16="http://schemas.microsoft.com/office/drawing/2014/main" id="{E91D3473-753D-E802-83CD-B373564BF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7417010" y="1991118"/>
            <a:ext cx="1960295" cy="21110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ute happy smiling cupcake Royalty Free Vector Image">
            <a:extLst>
              <a:ext uri="{FF2B5EF4-FFF2-40B4-BE49-F238E27FC236}">
                <a16:creationId xmlns:a16="http://schemas.microsoft.com/office/drawing/2014/main" id="{E91CEBA6-A4AE-89FB-1B7A-C124B6238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940" y="3724275"/>
            <a:ext cx="1885595" cy="203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77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16796 0.40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2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07682 0.40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20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0.00555 L 0.04766 0.214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10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18007 0.14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pic>
        <p:nvPicPr>
          <p:cNvPr id="3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911322" y="-2096613"/>
            <a:ext cx="4306824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42950" y="2633946"/>
            <a:ext cx="25892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34 : 17 =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505575" y="2691466"/>
            <a:ext cx="24062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: 5 =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781800" y="4164493"/>
            <a:ext cx="24374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6  =</a:t>
            </a: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1008664" y="4172110"/>
            <a:ext cx="29346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42 : 42 =</a:t>
            </a:r>
          </a:p>
        </p:txBody>
      </p:sp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76612" y="33785"/>
            <a:ext cx="11908908" cy="16867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0A135D-40CE-FAA7-2119-B2D3A30611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1212" y="214312"/>
            <a:ext cx="3932460" cy="128111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0F32669-0BD3-5B79-C2C5-8998BB3740A9}"/>
              </a:ext>
            </a:extLst>
          </p:cNvPr>
          <p:cNvGrpSpPr/>
          <p:nvPr/>
        </p:nvGrpSpPr>
        <p:grpSpPr>
          <a:xfrm>
            <a:off x="3315002" y="2362606"/>
            <a:ext cx="3589047" cy="1548173"/>
            <a:chOff x="3315002" y="2362606"/>
            <a:chExt cx="3589047" cy="1548173"/>
          </a:xfrm>
        </p:grpSpPr>
        <p:grpSp>
          <p:nvGrpSpPr>
            <p:cNvPr id="13" name="Group 25"/>
            <p:cNvGrpSpPr>
              <a:grpSpLocks/>
            </p:cNvGrpSpPr>
            <p:nvPr/>
          </p:nvGrpSpPr>
          <p:grpSpPr bwMode="auto">
            <a:xfrm>
              <a:off x="3315002" y="2362606"/>
              <a:ext cx="1702025" cy="1548173"/>
              <a:chOff x="3789" y="1824"/>
              <a:chExt cx="373" cy="1027"/>
            </a:xfrm>
          </p:grpSpPr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34</a:t>
                </a:r>
              </a:p>
            </p:txBody>
          </p:sp>
          <p:sp>
            <p:nvSpPr>
              <p:cNvPr id="17" name="Text Box 4"/>
              <p:cNvSpPr txBox="1">
                <a:spLocks noChangeArrowheads="1"/>
              </p:cNvSpPr>
              <p:nvPr/>
            </p:nvSpPr>
            <p:spPr bwMode="auto">
              <a:xfrm>
                <a:off x="378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17</a:t>
                </a:r>
              </a:p>
            </p:txBody>
          </p:sp>
          <p:sp>
            <p:nvSpPr>
              <p:cNvPr id="18" name="Line 28"/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1D5E2CC6-79AC-1064-1F48-D5498B7522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1D571-9311-05E7-E9DC-F5EBC32ABA13}"/>
              </a:ext>
            </a:extLst>
          </p:cNvPr>
          <p:cNvGrpSpPr/>
          <p:nvPr/>
        </p:nvGrpSpPr>
        <p:grpSpPr>
          <a:xfrm>
            <a:off x="8750985" y="2372131"/>
            <a:ext cx="3525164" cy="1548173"/>
            <a:chOff x="3378885" y="2362606"/>
            <a:chExt cx="3525164" cy="1548173"/>
          </a:xfrm>
        </p:grpSpPr>
        <p:grpSp>
          <p:nvGrpSpPr>
            <p:cNvPr id="11" name="Group 25">
              <a:extLst>
                <a:ext uri="{FF2B5EF4-FFF2-40B4-BE49-F238E27FC236}">
                  <a16:creationId xmlns:a16="http://schemas.microsoft.com/office/drawing/2014/main" id="{09966748-89CF-60E2-422B-49A624B778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8885" y="2362606"/>
              <a:ext cx="1638142" cy="1548173"/>
              <a:chOff x="3803" y="1824"/>
              <a:chExt cx="359" cy="1027"/>
            </a:xfrm>
          </p:grpSpPr>
          <p:sp>
            <p:nvSpPr>
              <p:cNvPr id="35" name="Text Box 4">
                <a:extLst>
                  <a:ext uri="{FF2B5EF4-FFF2-40B4-BE49-F238E27FC236}">
                    <a16:creationId xmlns:a16="http://schemas.microsoft.com/office/drawing/2014/main" id="{6A40BCC9-69E3-A8D8-33D5-D49924BC90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20</a:t>
                </a:r>
              </a:p>
            </p:txBody>
          </p:sp>
          <p:sp>
            <p:nvSpPr>
              <p:cNvPr id="36" name="Text Box 4">
                <a:extLst>
                  <a:ext uri="{FF2B5EF4-FFF2-40B4-BE49-F238E27FC236}">
                    <a16:creationId xmlns:a16="http://schemas.microsoft.com/office/drawing/2014/main" id="{68A7AD70-9143-56B9-69B3-E5AC2B60CB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7" y="2300"/>
                <a:ext cx="315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5</a:t>
                </a:r>
              </a:p>
            </p:txBody>
          </p:sp>
          <p:sp>
            <p:nvSpPr>
              <p:cNvPr id="40" name="Line 28">
                <a:extLst>
                  <a:ext uri="{FF2B5EF4-FFF2-40B4-BE49-F238E27FC236}">
                    <a16:creationId xmlns:a16="http://schemas.microsoft.com/office/drawing/2014/main" id="{FBAEA8CC-A05D-0A3A-82F1-7A18353327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id="{A3CBF4E2-ECDF-C13B-DB96-255368EC45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E96E86B-70FC-9FF4-965D-7DB60824A399}"/>
              </a:ext>
            </a:extLst>
          </p:cNvPr>
          <p:cNvGrpSpPr/>
          <p:nvPr/>
        </p:nvGrpSpPr>
        <p:grpSpPr>
          <a:xfrm>
            <a:off x="3597960" y="3848506"/>
            <a:ext cx="3525164" cy="1548173"/>
            <a:chOff x="3378885" y="2362606"/>
            <a:chExt cx="3525164" cy="1548173"/>
          </a:xfrm>
        </p:grpSpPr>
        <p:grpSp>
          <p:nvGrpSpPr>
            <p:cNvPr id="42" name="Group 25">
              <a:extLst>
                <a:ext uri="{FF2B5EF4-FFF2-40B4-BE49-F238E27FC236}">
                  <a16:creationId xmlns:a16="http://schemas.microsoft.com/office/drawing/2014/main" id="{2934059B-FC27-9946-BDDE-B3BCDFF1EA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8885" y="2362606"/>
              <a:ext cx="1638142" cy="1548173"/>
              <a:chOff x="3803" y="1824"/>
              <a:chExt cx="359" cy="1027"/>
            </a:xfrm>
          </p:grpSpPr>
          <p:sp>
            <p:nvSpPr>
              <p:cNvPr id="44" name="Text Box 4">
                <a:extLst>
                  <a:ext uri="{FF2B5EF4-FFF2-40B4-BE49-F238E27FC236}">
                    <a16:creationId xmlns:a16="http://schemas.microsoft.com/office/drawing/2014/main" id="{A5B4635E-DF65-0E18-030E-1517AF8D23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42</a:t>
                </a:r>
              </a:p>
            </p:txBody>
          </p:sp>
          <p:sp>
            <p:nvSpPr>
              <p:cNvPr id="45" name="Text Box 4">
                <a:extLst>
                  <a:ext uri="{FF2B5EF4-FFF2-40B4-BE49-F238E27FC236}">
                    <a16:creationId xmlns:a16="http://schemas.microsoft.com/office/drawing/2014/main" id="{C9BEBEAE-59A2-3F8F-9DC8-6AEA47C368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37" y="2300"/>
                <a:ext cx="325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42</a:t>
                </a:r>
              </a:p>
            </p:txBody>
          </p:sp>
          <p:sp>
            <p:nvSpPr>
              <p:cNvPr id="46" name="Line 28">
                <a:extLst>
                  <a:ext uri="{FF2B5EF4-FFF2-40B4-BE49-F238E27FC236}">
                    <a16:creationId xmlns:a16="http://schemas.microsoft.com/office/drawing/2014/main" id="{AA17E1BE-3D66-1CAE-95A7-27E9927096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3" name="Text Box 4">
              <a:extLst>
                <a:ext uri="{FF2B5EF4-FFF2-40B4-BE49-F238E27FC236}">
                  <a16:creationId xmlns:a16="http://schemas.microsoft.com/office/drawing/2014/main" id="{733CA45E-1395-7F32-D776-F62979F437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1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6374537-9559-DAAB-CC1D-55E318BC9809}"/>
              </a:ext>
            </a:extLst>
          </p:cNvPr>
          <p:cNvGrpSpPr/>
          <p:nvPr/>
        </p:nvGrpSpPr>
        <p:grpSpPr>
          <a:xfrm>
            <a:off x="8779560" y="3858031"/>
            <a:ext cx="3525164" cy="1548173"/>
            <a:chOff x="3378885" y="2362606"/>
            <a:chExt cx="3525164" cy="1548173"/>
          </a:xfrm>
        </p:grpSpPr>
        <p:grpSp>
          <p:nvGrpSpPr>
            <p:cNvPr id="48" name="Group 25">
              <a:extLst>
                <a:ext uri="{FF2B5EF4-FFF2-40B4-BE49-F238E27FC236}">
                  <a16:creationId xmlns:a16="http://schemas.microsoft.com/office/drawing/2014/main" id="{758AD9B8-7B2A-C438-8C86-B02428028A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8885" y="2362606"/>
              <a:ext cx="1638142" cy="1548173"/>
              <a:chOff x="3803" y="1824"/>
              <a:chExt cx="359" cy="1027"/>
            </a:xfrm>
          </p:grpSpPr>
          <p:sp>
            <p:nvSpPr>
              <p:cNvPr id="50" name="Text Box 4">
                <a:extLst>
                  <a:ext uri="{FF2B5EF4-FFF2-40B4-BE49-F238E27FC236}">
                    <a16:creationId xmlns:a16="http://schemas.microsoft.com/office/drawing/2014/main" id="{B1631417-BBE2-2E14-3139-DD6885C7EF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0</a:t>
                </a:r>
              </a:p>
            </p:txBody>
          </p:sp>
          <p:sp>
            <p:nvSpPr>
              <p:cNvPr id="51" name="Text Box 4">
                <a:extLst>
                  <a:ext uri="{FF2B5EF4-FFF2-40B4-BE49-F238E27FC236}">
                    <a16:creationId xmlns:a16="http://schemas.microsoft.com/office/drawing/2014/main" id="{3F715D59-B02D-6D4B-1408-438FA477E5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7" y="2300"/>
                <a:ext cx="315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6</a:t>
                </a: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Line 28">
                <a:extLst>
                  <a:ext uri="{FF2B5EF4-FFF2-40B4-BE49-F238E27FC236}">
                    <a16:creationId xmlns:a16="http://schemas.microsoft.com/office/drawing/2014/main" id="{935CB29A-5810-F94C-8F37-5D3A604F8C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9" name="Text Box 4">
              <a:extLst>
                <a:ext uri="{FF2B5EF4-FFF2-40B4-BE49-F238E27FC236}">
                  <a16:creationId xmlns:a16="http://schemas.microsoft.com/office/drawing/2014/main" id="{FADA62C7-957D-D79A-406C-9F6D1F5EC1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102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/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02928" y="44335"/>
            <a:ext cx="6926692" cy="3712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7" y="2463758"/>
            <a:ext cx="5604270" cy="4483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876838">
            <a:off x="1090276" y="864341"/>
            <a:ext cx="51261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pizza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8583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91886D1-EB8C-4B20-8C2D-E1A71549BAB5}"/>
              </a:ext>
            </a:extLst>
          </p:cNvPr>
          <p:cNvGrpSpPr/>
          <p:nvPr/>
        </p:nvGrpSpPr>
        <p:grpSpPr>
          <a:xfrm>
            <a:off x="358856" y="228600"/>
            <a:ext cx="11833144" cy="6419850"/>
            <a:chOff x="161788" y="1605686"/>
            <a:chExt cx="4635160" cy="2683071"/>
          </a:xfrm>
        </p:grpSpPr>
        <p:sp>
          <p:nvSpPr>
            <p:cNvPr id="3" name="Rectangle: Rounded Corners 5">
              <a:extLst>
                <a:ext uri="{FF2B5EF4-FFF2-40B4-BE49-F238E27FC236}">
                  <a16:creationId xmlns:a16="http://schemas.microsoft.com/office/drawing/2014/main" id="{B9D48C89-43DD-4D41-B6B6-85568A348E90}"/>
                </a:ext>
              </a:extLst>
            </p:cNvPr>
            <p:cNvSpPr/>
            <p:nvPr/>
          </p:nvSpPr>
          <p:spPr>
            <a:xfrm>
              <a:off x="161788" y="1605686"/>
              <a:ext cx="4635160" cy="2683071"/>
            </a:xfrm>
            <a:custGeom>
              <a:avLst/>
              <a:gdLst>
                <a:gd name="connsiteX0" fmla="*/ 0 w 4635160"/>
                <a:gd name="connsiteY0" fmla="*/ 447187 h 2683071"/>
                <a:gd name="connsiteX1" fmla="*/ 447187 w 4635160"/>
                <a:gd name="connsiteY1" fmla="*/ 0 h 2683071"/>
                <a:gd name="connsiteX2" fmla="*/ 981585 w 4635160"/>
                <a:gd name="connsiteY2" fmla="*/ 0 h 2683071"/>
                <a:gd name="connsiteX3" fmla="*/ 1553391 w 4635160"/>
                <a:gd name="connsiteY3" fmla="*/ 0 h 2683071"/>
                <a:gd name="connsiteX4" fmla="*/ 1975565 w 4635160"/>
                <a:gd name="connsiteY4" fmla="*/ 0 h 2683071"/>
                <a:gd name="connsiteX5" fmla="*/ 2472555 w 4635160"/>
                <a:gd name="connsiteY5" fmla="*/ 0 h 2683071"/>
                <a:gd name="connsiteX6" fmla="*/ 3006953 w 4635160"/>
                <a:gd name="connsiteY6" fmla="*/ 0 h 2683071"/>
                <a:gd name="connsiteX7" fmla="*/ 3616167 w 4635160"/>
                <a:gd name="connsiteY7" fmla="*/ 0 h 2683071"/>
                <a:gd name="connsiteX8" fmla="*/ 4187973 w 4635160"/>
                <a:gd name="connsiteY8" fmla="*/ 0 h 2683071"/>
                <a:gd name="connsiteX9" fmla="*/ 4635160 w 4635160"/>
                <a:gd name="connsiteY9" fmla="*/ 447187 h 2683071"/>
                <a:gd name="connsiteX10" fmla="*/ 4635160 w 4635160"/>
                <a:gd name="connsiteY10" fmla="*/ 1025532 h 2683071"/>
                <a:gd name="connsiteX11" fmla="*/ 4635160 w 4635160"/>
                <a:gd name="connsiteY11" fmla="*/ 1621765 h 2683071"/>
                <a:gd name="connsiteX12" fmla="*/ 4635160 w 4635160"/>
                <a:gd name="connsiteY12" fmla="*/ 2235884 h 2683071"/>
                <a:gd name="connsiteX13" fmla="*/ 4187973 w 4635160"/>
                <a:gd name="connsiteY13" fmla="*/ 2683071 h 2683071"/>
                <a:gd name="connsiteX14" fmla="*/ 3690983 w 4635160"/>
                <a:gd name="connsiteY14" fmla="*/ 2683071 h 2683071"/>
                <a:gd name="connsiteX15" fmla="*/ 3193993 w 4635160"/>
                <a:gd name="connsiteY15" fmla="*/ 2683071 h 2683071"/>
                <a:gd name="connsiteX16" fmla="*/ 2771818 w 4635160"/>
                <a:gd name="connsiteY16" fmla="*/ 2683071 h 2683071"/>
                <a:gd name="connsiteX17" fmla="*/ 2349644 w 4635160"/>
                <a:gd name="connsiteY17" fmla="*/ 2683071 h 2683071"/>
                <a:gd name="connsiteX18" fmla="*/ 1927469 w 4635160"/>
                <a:gd name="connsiteY18" fmla="*/ 2683071 h 2683071"/>
                <a:gd name="connsiteX19" fmla="*/ 1430479 w 4635160"/>
                <a:gd name="connsiteY19" fmla="*/ 2683071 h 2683071"/>
                <a:gd name="connsiteX20" fmla="*/ 447187 w 4635160"/>
                <a:gd name="connsiteY20" fmla="*/ 2683071 h 2683071"/>
                <a:gd name="connsiteX21" fmla="*/ 0 w 4635160"/>
                <a:gd name="connsiteY21" fmla="*/ 2235884 h 2683071"/>
                <a:gd name="connsiteX22" fmla="*/ 0 w 4635160"/>
                <a:gd name="connsiteY22" fmla="*/ 1693313 h 2683071"/>
                <a:gd name="connsiteX23" fmla="*/ 0 w 4635160"/>
                <a:gd name="connsiteY23" fmla="*/ 1079193 h 2683071"/>
                <a:gd name="connsiteX24" fmla="*/ 0 w 4635160"/>
                <a:gd name="connsiteY24" fmla="*/ 447187 h 2683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635160" h="2683071" fill="none" extrusionOk="0">
                  <a:moveTo>
                    <a:pt x="0" y="447187"/>
                  </a:moveTo>
                  <a:cubicBezTo>
                    <a:pt x="36510" y="156731"/>
                    <a:pt x="142605" y="41226"/>
                    <a:pt x="447187" y="0"/>
                  </a:cubicBezTo>
                  <a:cubicBezTo>
                    <a:pt x="675533" y="-21163"/>
                    <a:pt x="794014" y="26749"/>
                    <a:pt x="981585" y="0"/>
                  </a:cubicBezTo>
                  <a:cubicBezTo>
                    <a:pt x="1169156" y="-26749"/>
                    <a:pt x="1273129" y="13823"/>
                    <a:pt x="1553391" y="0"/>
                  </a:cubicBezTo>
                  <a:cubicBezTo>
                    <a:pt x="1833653" y="-13823"/>
                    <a:pt x="1862236" y="14762"/>
                    <a:pt x="1975565" y="0"/>
                  </a:cubicBezTo>
                  <a:cubicBezTo>
                    <a:pt x="2088894" y="-14762"/>
                    <a:pt x="2318466" y="3097"/>
                    <a:pt x="2472555" y="0"/>
                  </a:cubicBezTo>
                  <a:cubicBezTo>
                    <a:pt x="2626644" y="-3097"/>
                    <a:pt x="2769258" y="9446"/>
                    <a:pt x="3006953" y="0"/>
                  </a:cubicBezTo>
                  <a:cubicBezTo>
                    <a:pt x="3244648" y="-9446"/>
                    <a:pt x="3440371" y="39139"/>
                    <a:pt x="3616167" y="0"/>
                  </a:cubicBezTo>
                  <a:cubicBezTo>
                    <a:pt x="3791963" y="-39139"/>
                    <a:pt x="3975687" y="4912"/>
                    <a:pt x="4187973" y="0"/>
                  </a:cubicBezTo>
                  <a:cubicBezTo>
                    <a:pt x="4437966" y="25784"/>
                    <a:pt x="4590496" y="239219"/>
                    <a:pt x="4635160" y="447187"/>
                  </a:cubicBezTo>
                  <a:cubicBezTo>
                    <a:pt x="4663552" y="623352"/>
                    <a:pt x="4575163" y="835388"/>
                    <a:pt x="4635160" y="1025532"/>
                  </a:cubicBezTo>
                  <a:cubicBezTo>
                    <a:pt x="4695157" y="1215676"/>
                    <a:pt x="4599771" y="1484356"/>
                    <a:pt x="4635160" y="1621765"/>
                  </a:cubicBezTo>
                  <a:cubicBezTo>
                    <a:pt x="4670549" y="1759174"/>
                    <a:pt x="4583645" y="2096531"/>
                    <a:pt x="4635160" y="2235884"/>
                  </a:cubicBezTo>
                  <a:cubicBezTo>
                    <a:pt x="4648233" y="2484242"/>
                    <a:pt x="4389088" y="2711004"/>
                    <a:pt x="4187973" y="2683071"/>
                  </a:cubicBezTo>
                  <a:cubicBezTo>
                    <a:pt x="3968871" y="2712016"/>
                    <a:pt x="3839614" y="2677452"/>
                    <a:pt x="3690983" y="2683071"/>
                  </a:cubicBezTo>
                  <a:cubicBezTo>
                    <a:pt x="3542352" y="2688690"/>
                    <a:pt x="3348397" y="2682871"/>
                    <a:pt x="3193993" y="2683071"/>
                  </a:cubicBezTo>
                  <a:cubicBezTo>
                    <a:pt x="3039589" y="2683271"/>
                    <a:pt x="2884851" y="2665629"/>
                    <a:pt x="2771818" y="2683071"/>
                  </a:cubicBezTo>
                  <a:cubicBezTo>
                    <a:pt x="2658785" y="2700513"/>
                    <a:pt x="2466948" y="2653224"/>
                    <a:pt x="2349644" y="2683071"/>
                  </a:cubicBezTo>
                  <a:cubicBezTo>
                    <a:pt x="2232340" y="2712918"/>
                    <a:pt x="2129407" y="2668644"/>
                    <a:pt x="1927469" y="2683071"/>
                  </a:cubicBezTo>
                  <a:cubicBezTo>
                    <a:pt x="1725531" y="2697498"/>
                    <a:pt x="1597724" y="2669701"/>
                    <a:pt x="1430479" y="2683071"/>
                  </a:cubicBezTo>
                  <a:cubicBezTo>
                    <a:pt x="1263234" y="2696441"/>
                    <a:pt x="664524" y="2660298"/>
                    <a:pt x="447187" y="2683071"/>
                  </a:cubicBezTo>
                  <a:cubicBezTo>
                    <a:pt x="142258" y="2644562"/>
                    <a:pt x="22163" y="2517099"/>
                    <a:pt x="0" y="2235884"/>
                  </a:cubicBezTo>
                  <a:cubicBezTo>
                    <a:pt x="-49220" y="1988115"/>
                    <a:pt x="61618" y="1896542"/>
                    <a:pt x="0" y="1693313"/>
                  </a:cubicBezTo>
                  <a:cubicBezTo>
                    <a:pt x="-61618" y="1490084"/>
                    <a:pt x="23429" y="1275181"/>
                    <a:pt x="0" y="1079193"/>
                  </a:cubicBezTo>
                  <a:cubicBezTo>
                    <a:pt x="-23429" y="883205"/>
                    <a:pt x="13738" y="679557"/>
                    <a:pt x="0" y="447187"/>
                  </a:cubicBezTo>
                  <a:close/>
                </a:path>
                <a:path w="4635160" h="2683071" stroke="0" extrusionOk="0">
                  <a:moveTo>
                    <a:pt x="0" y="447187"/>
                  </a:moveTo>
                  <a:cubicBezTo>
                    <a:pt x="-29453" y="219813"/>
                    <a:pt x="235678" y="-56020"/>
                    <a:pt x="447187" y="0"/>
                  </a:cubicBezTo>
                  <a:cubicBezTo>
                    <a:pt x="600232" y="-17474"/>
                    <a:pt x="782894" y="27293"/>
                    <a:pt x="906769" y="0"/>
                  </a:cubicBezTo>
                  <a:cubicBezTo>
                    <a:pt x="1030644" y="-27293"/>
                    <a:pt x="1271743" y="30138"/>
                    <a:pt x="1366352" y="0"/>
                  </a:cubicBezTo>
                  <a:cubicBezTo>
                    <a:pt x="1460961" y="-30138"/>
                    <a:pt x="1665145" y="754"/>
                    <a:pt x="1825934" y="0"/>
                  </a:cubicBezTo>
                  <a:cubicBezTo>
                    <a:pt x="1986723" y="-754"/>
                    <a:pt x="2084684" y="36648"/>
                    <a:pt x="2322924" y="0"/>
                  </a:cubicBezTo>
                  <a:cubicBezTo>
                    <a:pt x="2561164" y="-36648"/>
                    <a:pt x="2667233" y="23384"/>
                    <a:pt x="2819914" y="0"/>
                  </a:cubicBezTo>
                  <a:cubicBezTo>
                    <a:pt x="2972595" y="-23384"/>
                    <a:pt x="3126736" y="57531"/>
                    <a:pt x="3316904" y="0"/>
                  </a:cubicBezTo>
                  <a:cubicBezTo>
                    <a:pt x="3507072" y="-57531"/>
                    <a:pt x="3844111" y="94879"/>
                    <a:pt x="4187973" y="0"/>
                  </a:cubicBezTo>
                  <a:cubicBezTo>
                    <a:pt x="4437202" y="30356"/>
                    <a:pt x="4618945" y="215187"/>
                    <a:pt x="4635160" y="447187"/>
                  </a:cubicBezTo>
                  <a:cubicBezTo>
                    <a:pt x="4686856" y="559467"/>
                    <a:pt x="4630796" y="734762"/>
                    <a:pt x="4635160" y="989758"/>
                  </a:cubicBezTo>
                  <a:cubicBezTo>
                    <a:pt x="4639524" y="1244754"/>
                    <a:pt x="4614400" y="1458137"/>
                    <a:pt x="4635160" y="1621765"/>
                  </a:cubicBezTo>
                  <a:cubicBezTo>
                    <a:pt x="4655920" y="1785393"/>
                    <a:pt x="4606987" y="1988705"/>
                    <a:pt x="4635160" y="2235884"/>
                  </a:cubicBezTo>
                  <a:cubicBezTo>
                    <a:pt x="4625541" y="2481029"/>
                    <a:pt x="4426774" y="2670346"/>
                    <a:pt x="4187973" y="2683071"/>
                  </a:cubicBezTo>
                  <a:cubicBezTo>
                    <a:pt x="4050878" y="2705516"/>
                    <a:pt x="3756342" y="2667756"/>
                    <a:pt x="3616167" y="2683071"/>
                  </a:cubicBezTo>
                  <a:cubicBezTo>
                    <a:pt x="3475992" y="2698386"/>
                    <a:pt x="3279929" y="2677483"/>
                    <a:pt x="3193993" y="2683071"/>
                  </a:cubicBezTo>
                  <a:cubicBezTo>
                    <a:pt x="3108057" y="2688659"/>
                    <a:pt x="2841593" y="2638087"/>
                    <a:pt x="2659595" y="2683071"/>
                  </a:cubicBezTo>
                  <a:cubicBezTo>
                    <a:pt x="2477597" y="2728055"/>
                    <a:pt x="2420136" y="2679614"/>
                    <a:pt x="2200012" y="2683071"/>
                  </a:cubicBezTo>
                  <a:cubicBezTo>
                    <a:pt x="1979888" y="2686528"/>
                    <a:pt x="1773518" y="2677304"/>
                    <a:pt x="1665614" y="2683071"/>
                  </a:cubicBezTo>
                  <a:cubicBezTo>
                    <a:pt x="1557710" y="2688838"/>
                    <a:pt x="1409433" y="2663466"/>
                    <a:pt x="1206032" y="2683071"/>
                  </a:cubicBezTo>
                  <a:cubicBezTo>
                    <a:pt x="1002631" y="2702676"/>
                    <a:pt x="742226" y="2664452"/>
                    <a:pt x="447187" y="2683071"/>
                  </a:cubicBezTo>
                  <a:cubicBezTo>
                    <a:pt x="200230" y="2750121"/>
                    <a:pt x="-1210" y="2555050"/>
                    <a:pt x="0" y="2235884"/>
                  </a:cubicBezTo>
                  <a:cubicBezTo>
                    <a:pt x="-31196" y="2084925"/>
                    <a:pt x="23279" y="1795906"/>
                    <a:pt x="0" y="1621765"/>
                  </a:cubicBezTo>
                  <a:cubicBezTo>
                    <a:pt x="-23279" y="1447624"/>
                    <a:pt x="4660" y="1170008"/>
                    <a:pt x="0" y="1025532"/>
                  </a:cubicBezTo>
                  <a:cubicBezTo>
                    <a:pt x="-4660" y="881056"/>
                    <a:pt x="29939" y="605141"/>
                    <a:pt x="0" y="447187"/>
                  </a:cubicBez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 w="38100">
              <a:solidFill>
                <a:srgbClr val="FE8A8D"/>
              </a:solidFill>
              <a:extLst>
                <a:ext uri="{C807C97D-BFC1-408E-A445-0C87EB9F89A2}">
                  <ask:lineSketchStyleProps xmlns:ask="http://schemas.microsoft.com/office/drawing/2018/sketchyshapes" sd="283399757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21A74D-77AF-49BB-8B29-29A4B654E823}"/>
                </a:ext>
              </a:extLst>
            </p:cNvPr>
            <p:cNvSpPr txBox="1"/>
            <p:nvPr/>
          </p:nvSpPr>
          <p:spPr>
            <a:xfrm>
              <a:off x="277102" y="1625828"/>
              <a:ext cx="1068637" cy="424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A8520E75-17BB-B5A6-7F88-CE48D3B00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162" y="314325"/>
            <a:ext cx="3343275" cy="108585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FED32D0A-2DD3-C17C-720F-B82470DD04A8}"/>
              </a:ext>
            </a:extLst>
          </p:cNvPr>
          <p:cNvGrpSpPr/>
          <p:nvPr/>
        </p:nvGrpSpPr>
        <p:grpSpPr>
          <a:xfrm>
            <a:off x="1676401" y="1676400"/>
            <a:ext cx="2970471" cy="1518482"/>
            <a:chOff x="962026" y="1666875"/>
            <a:chExt cx="2970471" cy="1518482"/>
          </a:xfrm>
        </p:grpSpPr>
        <p:sp>
          <p:nvSpPr>
            <p:cNvPr id="40" name="Text Box 4">
              <a:extLst>
                <a:ext uri="{FF2B5EF4-FFF2-40B4-BE49-F238E27FC236}">
                  <a16:creationId xmlns:a16="http://schemas.microsoft.com/office/drawing/2014/main" id="{543047F1-9719-4F1D-FF5B-847C7F2119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026" y="1948146"/>
              <a:ext cx="1714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20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41" name="Group 25">
              <a:extLst>
                <a:ext uri="{FF2B5EF4-FFF2-40B4-BE49-F238E27FC236}">
                  <a16:creationId xmlns:a16="http://schemas.microsoft.com/office/drawing/2014/main" id="{DDA72C0C-3DFF-33CD-AFFD-B10072C6D1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43" name="Text Box 4">
                <a:extLst>
                  <a:ext uri="{FF2B5EF4-FFF2-40B4-BE49-F238E27FC236}">
                    <a16:creationId xmlns:a16="http://schemas.microsoft.com/office/drawing/2014/main" id="{9C7BA784-EFCB-82EB-F66B-6E8034737D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44" name="Line 28">
                <a:extLst>
                  <a:ext uri="{FF2B5EF4-FFF2-40B4-BE49-F238E27FC236}">
                    <a16:creationId xmlns:a16="http://schemas.microsoft.com/office/drawing/2014/main" id="{A09C2BED-AA89-C5B4-7F8B-13D6E867BD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55A4EB79-A4E3-8AF1-437B-FCA1126C2200}"/>
                </a:ext>
              </a:extLst>
            </p:cNvPr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204D71-7069-6C7D-5B98-B157DFE765CA}"/>
              </a:ext>
            </a:extLst>
          </p:cNvPr>
          <p:cNvGrpSpPr/>
          <p:nvPr/>
        </p:nvGrpSpPr>
        <p:grpSpPr>
          <a:xfrm>
            <a:off x="7077076" y="1571625"/>
            <a:ext cx="2970471" cy="1518482"/>
            <a:chOff x="962026" y="1666875"/>
            <a:chExt cx="2970471" cy="1518482"/>
          </a:xfrm>
        </p:grpSpPr>
        <p:sp>
          <p:nvSpPr>
            <p:cNvPr id="48" name="Text Box 4">
              <a:extLst>
                <a:ext uri="{FF2B5EF4-FFF2-40B4-BE49-F238E27FC236}">
                  <a16:creationId xmlns:a16="http://schemas.microsoft.com/office/drawing/2014/main" id="{F447DC59-13A7-256C-C436-A1B8B27AD4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026" y="1948146"/>
              <a:ext cx="1714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47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49" name="Group 25">
              <a:extLst>
                <a:ext uri="{FF2B5EF4-FFF2-40B4-BE49-F238E27FC236}">
                  <a16:creationId xmlns:a16="http://schemas.microsoft.com/office/drawing/2014/main" id="{E9E8A8CD-EC10-430B-96B1-01A8833B1D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51" name="Text Box 4">
                <a:extLst>
                  <a:ext uri="{FF2B5EF4-FFF2-40B4-BE49-F238E27FC236}">
                    <a16:creationId xmlns:a16="http://schemas.microsoft.com/office/drawing/2014/main" id="{011241B8-B7A9-A698-0E51-265E4C455B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52" name="Line 28">
                <a:extLst>
                  <a:ext uri="{FF2B5EF4-FFF2-40B4-BE49-F238E27FC236}">
                    <a16:creationId xmlns:a16="http://schemas.microsoft.com/office/drawing/2014/main" id="{CBA99B3E-2BC0-EB3D-3C57-4E207CAD50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8E457720-6552-E514-7306-E72127CB219E}"/>
                </a:ext>
              </a:extLst>
            </p:cNvPr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C8101F9-B703-E64B-5EA5-6F269EBD7675}"/>
              </a:ext>
            </a:extLst>
          </p:cNvPr>
          <p:cNvGrpSpPr/>
          <p:nvPr/>
        </p:nvGrpSpPr>
        <p:grpSpPr>
          <a:xfrm>
            <a:off x="1800224" y="3562350"/>
            <a:ext cx="2627573" cy="1518482"/>
            <a:chOff x="1304924" y="1666875"/>
            <a:chExt cx="2627573" cy="1518482"/>
          </a:xfrm>
        </p:grpSpPr>
        <p:sp>
          <p:nvSpPr>
            <p:cNvPr id="54" name="Text Box 4">
              <a:extLst>
                <a:ext uri="{FF2B5EF4-FFF2-40B4-BE49-F238E27FC236}">
                  <a16:creationId xmlns:a16="http://schemas.microsoft.com/office/drawing/2014/main" id="{75539514-A019-04D9-D576-96FC03D72D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4924" y="1948146"/>
              <a:ext cx="137160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55" name="Group 25">
              <a:extLst>
                <a:ext uri="{FF2B5EF4-FFF2-40B4-BE49-F238E27FC236}">
                  <a16:creationId xmlns:a16="http://schemas.microsoft.com/office/drawing/2014/main" id="{400FC328-1BE6-F3B4-FF74-AC64A39281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57" name="Text Box 4">
                <a:extLst>
                  <a:ext uri="{FF2B5EF4-FFF2-40B4-BE49-F238E27FC236}">
                    <a16:creationId xmlns:a16="http://schemas.microsoft.com/office/drawing/2014/main" id="{F87F0283-0DAF-DBD3-B6A3-6943A95925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58" name="Line 28">
                <a:extLst>
                  <a:ext uri="{FF2B5EF4-FFF2-40B4-BE49-F238E27FC236}">
                    <a16:creationId xmlns:a16="http://schemas.microsoft.com/office/drawing/2014/main" id="{3DC51751-E05C-BC52-68A0-FAB3B2D1AB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550F655-72E3-489F-C46A-F648DB5EB9D4}"/>
                </a:ext>
              </a:extLst>
            </p:cNvPr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A8FA293-5043-AC2B-63AC-333A16A7B82C}"/>
              </a:ext>
            </a:extLst>
          </p:cNvPr>
          <p:cNvGrpSpPr/>
          <p:nvPr/>
        </p:nvGrpSpPr>
        <p:grpSpPr>
          <a:xfrm>
            <a:off x="7058026" y="3581400"/>
            <a:ext cx="2970471" cy="1518482"/>
            <a:chOff x="962026" y="1666875"/>
            <a:chExt cx="2970471" cy="1518482"/>
          </a:xfrm>
        </p:grpSpPr>
        <p:sp>
          <p:nvSpPr>
            <p:cNvPr id="63" name="Text Box 4">
              <a:extLst>
                <a:ext uri="{FF2B5EF4-FFF2-40B4-BE49-F238E27FC236}">
                  <a16:creationId xmlns:a16="http://schemas.microsoft.com/office/drawing/2014/main" id="{4B0AEA4D-8713-7BC9-8A0B-AB0540B538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026" y="1948146"/>
              <a:ext cx="1714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85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64" name="Group 25">
              <a:extLst>
                <a:ext uri="{FF2B5EF4-FFF2-40B4-BE49-F238E27FC236}">
                  <a16:creationId xmlns:a16="http://schemas.microsoft.com/office/drawing/2014/main" id="{5D9F3FFE-7EC9-269A-1A7C-0CD542329C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66" name="Text Box 4">
                <a:extLst>
                  <a:ext uri="{FF2B5EF4-FFF2-40B4-BE49-F238E27FC236}">
                    <a16:creationId xmlns:a16="http://schemas.microsoft.com/office/drawing/2014/main" id="{528F42D7-02D5-4A43-F076-8823C7E8D7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67" name="Line 28">
                <a:extLst>
                  <a:ext uri="{FF2B5EF4-FFF2-40B4-BE49-F238E27FC236}">
                    <a16:creationId xmlns:a16="http://schemas.microsoft.com/office/drawing/2014/main" id="{9C30398E-F360-1945-35FE-EC49D7F7EC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17CEDEC3-5C79-76CA-B771-94E4D6359CCD}"/>
                </a:ext>
              </a:extLst>
            </p:cNvPr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1E0ED90B-F441-53F1-2272-838CB5F8F6E4}"/>
              </a:ext>
            </a:extLst>
          </p:cNvPr>
          <p:cNvSpPr/>
          <p:nvPr/>
        </p:nvSpPr>
        <p:spPr>
          <a:xfrm>
            <a:off x="3219450" y="1666875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546AC450-3865-8A29-B2D3-72A0DBD75E93}"/>
              </a:ext>
            </a:extLst>
          </p:cNvPr>
          <p:cNvSpPr/>
          <p:nvPr/>
        </p:nvSpPr>
        <p:spPr>
          <a:xfrm>
            <a:off x="8610600" y="1571625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47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8D262912-239D-3D30-B3DA-79BD00BFF3DD}"/>
              </a:ext>
            </a:extLst>
          </p:cNvPr>
          <p:cNvSpPr/>
          <p:nvPr/>
        </p:nvSpPr>
        <p:spPr>
          <a:xfrm>
            <a:off x="2990850" y="3562350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0DA5B43A-7BD6-6CCE-EC9B-5E8D46051CD1}"/>
              </a:ext>
            </a:extLst>
          </p:cNvPr>
          <p:cNvSpPr/>
          <p:nvPr/>
        </p:nvSpPr>
        <p:spPr>
          <a:xfrm>
            <a:off x="8591550" y="3590925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85</a:t>
            </a:r>
          </a:p>
        </p:txBody>
      </p:sp>
      <p:pic>
        <p:nvPicPr>
          <p:cNvPr id="73" name="图片 2">
            <a:extLst>
              <a:ext uri="{FF2B5EF4-FFF2-40B4-BE49-F238E27FC236}">
                <a16:creationId xmlns:a16="http://schemas.microsoft.com/office/drawing/2014/main" id="{A7691AB9-6D1E-D153-C4F3-EC880C89A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2828864" y="4439714"/>
            <a:ext cx="5486458" cy="2418286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A13188A3-1A84-6C57-D98B-0F3B246A2CA7}"/>
              </a:ext>
            </a:extLst>
          </p:cNvPr>
          <p:cNvSpPr/>
          <p:nvPr/>
        </p:nvSpPr>
        <p:spPr>
          <a:xfrm rot="21157633">
            <a:off x="3039958" y="5174605"/>
            <a:ext cx="4920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72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620343D-227B-4618-AEE0-3354C563FF18}"/>
              </a:ext>
            </a:extLst>
          </p:cNvPr>
          <p:cNvGrpSpPr/>
          <p:nvPr/>
        </p:nvGrpSpPr>
        <p:grpSpPr>
          <a:xfrm rot="21052705">
            <a:off x="186028" y="-104559"/>
            <a:ext cx="9069122" cy="5396465"/>
            <a:chOff x="-283575" y="115478"/>
            <a:chExt cx="8777162" cy="5396465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AD976D92-6007-4E0E-9496-FD5C83C3C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353884" flipV="1">
              <a:off x="1406773" y="-1574870"/>
              <a:ext cx="5396465" cy="87771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618DB0-02A6-472D-90B8-6BF6886D7929}"/>
                </a:ext>
              </a:extLst>
            </p:cNvPr>
            <p:cNvSpPr txBox="1"/>
            <p:nvPr/>
          </p:nvSpPr>
          <p:spPr>
            <a:xfrm rot="285428">
              <a:off x="618468" y="1332156"/>
              <a:ext cx="6126057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Mọi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phân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tử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mẫu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80" y="474842"/>
            <a:ext cx="8231936" cy="65852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525" y="-620771"/>
            <a:ext cx="3636781" cy="36367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4" y="0"/>
            <a:ext cx="1452992" cy="1402889"/>
          </a:xfrm>
          <a:prstGeom prst="rect">
            <a:avLst/>
          </a:prstGeom>
        </p:spPr>
      </p:pic>
      <p:pic>
        <p:nvPicPr>
          <p:cNvPr id="11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247040" y="4291184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67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5">
            <a:extLst>
              <a:ext uri="{FF2B5EF4-FFF2-40B4-BE49-F238E27FC236}">
                <a16:creationId xmlns:a16="http://schemas.microsoft.com/office/drawing/2014/main" id="{B9D48C89-43DD-4D41-B6B6-85568A348E90}"/>
              </a:ext>
            </a:extLst>
          </p:cNvPr>
          <p:cNvSpPr/>
          <p:nvPr/>
        </p:nvSpPr>
        <p:spPr>
          <a:xfrm>
            <a:off x="358856" y="228600"/>
            <a:ext cx="11833144" cy="6419850"/>
          </a:xfrm>
          <a:custGeom>
            <a:avLst/>
            <a:gdLst>
              <a:gd name="connsiteX0" fmla="*/ 0 w 11833144"/>
              <a:gd name="connsiteY0" fmla="*/ 1069996 h 6419850"/>
              <a:gd name="connsiteX1" fmla="*/ 1069996 w 11833144"/>
              <a:gd name="connsiteY1" fmla="*/ 0 h 6419850"/>
              <a:gd name="connsiteX2" fmla="*/ 1349387 w 11833144"/>
              <a:gd name="connsiteY2" fmla="*/ 0 h 6419850"/>
              <a:gd name="connsiteX3" fmla="*/ 1628778 w 11833144"/>
              <a:gd name="connsiteY3" fmla="*/ 0 h 6419850"/>
              <a:gd name="connsiteX4" fmla="*/ 2198963 w 11833144"/>
              <a:gd name="connsiteY4" fmla="*/ 0 h 6419850"/>
              <a:gd name="connsiteX5" fmla="*/ 2963012 w 11833144"/>
              <a:gd name="connsiteY5" fmla="*/ 0 h 6419850"/>
              <a:gd name="connsiteX6" fmla="*/ 3242402 w 11833144"/>
              <a:gd name="connsiteY6" fmla="*/ 0 h 6419850"/>
              <a:gd name="connsiteX7" fmla="*/ 3521793 w 11833144"/>
              <a:gd name="connsiteY7" fmla="*/ 0 h 6419850"/>
              <a:gd name="connsiteX8" fmla="*/ 4091979 w 11833144"/>
              <a:gd name="connsiteY8" fmla="*/ 0 h 6419850"/>
              <a:gd name="connsiteX9" fmla="*/ 4759096 w 11833144"/>
              <a:gd name="connsiteY9" fmla="*/ 0 h 6419850"/>
              <a:gd name="connsiteX10" fmla="*/ 5329281 w 11833144"/>
              <a:gd name="connsiteY10" fmla="*/ 0 h 6419850"/>
              <a:gd name="connsiteX11" fmla="*/ 5608672 w 11833144"/>
              <a:gd name="connsiteY11" fmla="*/ 0 h 6419850"/>
              <a:gd name="connsiteX12" fmla="*/ 5984994 w 11833144"/>
              <a:gd name="connsiteY12" fmla="*/ 0 h 6419850"/>
              <a:gd name="connsiteX13" fmla="*/ 6555180 w 11833144"/>
              <a:gd name="connsiteY13" fmla="*/ 0 h 6419850"/>
              <a:gd name="connsiteX14" fmla="*/ 6931502 w 11833144"/>
              <a:gd name="connsiteY14" fmla="*/ 0 h 6419850"/>
              <a:gd name="connsiteX15" fmla="*/ 7695550 w 11833144"/>
              <a:gd name="connsiteY15" fmla="*/ 0 h 6419850"/>
              <a:gd name="connsiteX16" fmla="*/ 8071873 w 11833144"/>
              <a:gd name="connsiteY16" fmla="*/ 0 h 6419850"/>
              <a:gd name="connsiteX17" fmla="*/ 8738990 w 11833144"/>
              <a:gd name="connsiteY17" fmla="*/ 0 h 6419850"/>
              <a:gd name="connsiteX18" fmla="*/ 9115312 w 11833144"/>
              <a:gd name="connsiteY18" fmla="*/ 0 h 6419850"/>
              <a:gd name="connsiteX19" fmla="*/ 9782429 w 11833144"/>
              <a:gd name="connsiteY19" fmla="*/ 0 h 6419850"/>
              <a:gd name="connsiteX20" fmla="*/ 10061820 w 11833144"/>
              <a:gd name="connsiteY20" fmla="*/ 0 h 6419850"/>
              <a:gd name="connsiteX21" fmla="*/ 10763148 w 11833144"/>
              <a:gd name="connsiteY21" fmla="*/ 0 h 6419850"/>
              <a:gd name="connsiteX22" fmla="*/ 11833144 w 11833144"/>
              <a:gd name="connsiteY22" fmla="*/ 1069996 h 6419850"/>
              <a:gd name="connsiteX23" fmla="*/ 11833144 w 11833144"/>
              <a:gd name="connsiteY23" fmla="*/ 1476583 h 6419850"/>
              <a:gd name="connsiteX24" fmla="*/ 11833144 w 11833144"/>
              <a:gd name="connsiteY24" fmla="*/ 2097162 h 6419850"/>
              <a:gd name="connsiteX25" fmla="*/ 11833144 w 11833144"/>
              <a:gd name="connsiteY25" fmla="*/ 2717741 h 6419850"/>
              <a:gd name="connsiteX26" fmla="*/ 11833144 w 11833144"/>
              <a:gd name="connsiteY26" fmla="*/ 3252724 h 6419850"/>
              <a:gd name="connsiteX27" fmla="*/ 11833144 w 11833144"/>
              <a:gd name="connsiteY27" fmla="*/ 3744907 h 6419850"/>
              <a:gd name="connsiteX28" fmla="*/ 11833144 w 11833144"/>
              <a:gd name="connsiteY28" fmla="*/ 4151494 h 6419850"/>
              <a:gd name="connsiteX29" fmla="*/ 11833144 w 11833144"/>
              <a:gd name="connsiteY29" fmla="*/ 4729275 h 6419850"/>
              <a:gd name="connsiteX30" fmla="*/ 11833144 w 11833144"/>
              <a:gd name="connsiteY30" fmla="*/ 5349854 h 6419850"/>
              <a:gd name="connsiteX31" fmla="*/ 10763148 w 11833144"/>
              <a:gd name="connsiteY31" fmla="*/ 6419850 h 6419850"/>
              <a:gd name="connsiteX32" fmla="*/ 10192963 w 11833144"/>
              <a:gd name="connsiteY32" fmla="*/ 6419850 h 6419850"/>
              <a:gd name="connsiteX33" fmla="*/ 9816640 w 11833144"/>
              <a:gd name="connsiteY33" fmla="*/ 6419850 h 6419850"/>
              <a:gd name="connsiteX34" fmla="*/ 9343386 w 11833144"/>
              <a:gd name="connsiteY34" fmla="*/ 6419850 h 6419850"/>
              <a:gd name="connsiteX35" fmla="*/ 9063995 w 11833144"/>
              <a:gd name="connsiteY35" fmla="*/ 6419850 h 6419850"/>
              <a:gd name="connsiteX36" fmla="*/ 8299947 w 11833144"/>
              <a:gd name="connsiteY36" fmla="*/ 6419850 h 6419850"/>
              <a:gd name="connsiteX37" fmla="*/ 7535899 w 11833144"/>
              <a:gd name="connsiteY37" fmla="*/ 6419850 h 6419850"/>
              <a:gd name="connsiteX38" fmla="*/ 6771850 w 11833144"/>
              <a:gd name="connsiteY38" fmla="*/ 6419850 h 6419850"/>
              <a:gd name="connsiteX39" fmla="*/ 6201665 w 11833144"/>
              <a:gd name="connsiteY39" fmla="*/ 6419850 h 6419850"/>
              <a:gd name="connsiteX40" fmla="*/ 5825342 w 11833144"/>
              <a:gd name="connsiteY40" fmla="*/ 6419850 h 6419850"/>
              <a:gd name="connsiteX41" fmla="*/ 5545951 w 11833144"/>
              <a:gd name="connsiteY41" fmla="*/ 6419850 h 6419850"/>
              <a:gd name="connsiteX42" fmla="*/ 4975766 w 11833144"/>
              <a:gd name="connsiteY42" fmla="*/ 6419850 h 6419850"/>
              <a:gd name="connsiteX43" fmla="*/ 4696375 w 11833144"/>
              <a:gd name="connsiteY43" fmla="*/ 6419850 h 6419850"/>
              <a:gd name="connsiteX44" fmla="*/ 4126190 w 11833144"/>
              <a:gd name="connsiteY44" fmla="*/ 6419850 h 6419850"/>
              <a:gd name="connsiteX45" fmla="*/ 3459073 w 11833144"/>
              <a:gd name="connsiteY45" fmla="*/ 6419850 h 6419850"/>
              <a:gd name="connsiteX46" fmla="*/ 2888887 w 11833144"/>
              <a:gd name="connsiteY46" fmla="*/ 6419850 h 6419850"/>
              <a:gd name="connsiteX47" fmla="*/ 2609497 w 11833144"/>
              <a:gd name="connsiteY47" fmla="*/ 6419850 h 6419850"/>
              <a:gd name="connsiteX48" fmla="*/ 1942380 w 11833144"/>
              <a:gd name="connsiteY48" fmla="*/ 6419850 h 6419850"/>
              <a:gd name="connsiteX49" fmla="*/ 1069996 w 11833144"/>
              <a:gd name="connsiteY49" fmla="*/ 6419850 h 6419850"/>
              <a:gd name="connsiteX50" fmla="*/ 0 w 11833144"/>
              <a:gd name="connsiteY50" fmla="*/ 5349854 h 6419850"/>
              <a:gd name="connsiteX51" fmla="*/ 0 w 11833144"/>
              <a:gd name="connsiteY51" fmla="*/ 4814872 h 6419850"/>
              <a:gd name="connsiteX52" fmla="*/ 0 w 11833144"/>
              <a:gd name="connsiteY52" fmla="*/ 4194292 h 6419850"/>
              <a:gd name="connsiteX53" fmla="*/ 0 w 11833144"/>
              <a:gd name="connsiteY53" fmla="*/ 3573713 h 6419850"/>
              <a:gd name="connsiteX54" fmla="*/ 0 w 11833144"/>
              <a:gd name="connsiteY54" fmla="*/ 3124328 h 6419850"/>
              <a:gd name="connsiteX55" fmla="*/ 0 w 11833144"/>
              <a:gd name="connsiteY55" fmla="*/ 2674943 h 6419850"/>
              <a:gd name="connsiteX56" fmla="*/ 0 w 11833144"/>
              <a:gd name="connsiteY56" fmla="*/ 2268356 h 6419850"/>
              <a:gd name="connsiteX57" fmla="*/ 0 w 11833144"/>
              <a:gd name="connsiteY57" fmla="*/ 1776173 h 6419850"/>
              <a:gd name="connsiteX58" fmla="*/ 0 w 11833144"/>
              <a:gd name="connsiteY58" fmla="*/ 1069996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833144" h="6419850" fill="none" extrusionOk="0">
                <a:moveTo>
                  <a:pt x="0" y="1069996"/>
                </a:moveTo>
                <a:cubicBezTo>
                  <a:pt x="-64867" y="510880"/>
                  <a:pt x="428964" y="41279"/>
                  <a:pt x="1069996" y="0"/>
                </a:cubicBezTo>
                <a:cubicBezTo>
                  <a:pt x="1136258" y="-18522"/>
                  <a:pt x="1279598" y="31120"/>
                  <a:pt x="1349387" y="0"/>
                </a:cubicBezTo>
                <a:cubicBezTo>
                  <a:pt x="1419176" y="-31120"/>
                  <a:pt x="1527460" y="4832"/>
                  <a:pt x="1628778" y="0"/>
                </a:cubicBezTo>
                <a:cubicBezTo>
                  <a:pt x="1730096" y="-4832"/>
                  <a:pt x="2011907" y="50249"/>
                  <a:pt x="2198963" y="0"/>
                </a:cubicBezTo>
                <a:cubicBezTo>
                  <a:pt x="2386019" y="-50249"/>
                  <a:pt x="2778236" y="80747"/>
                  <a:pt x="2963012" y="0"/>
                </a:cubicBezTo>
                <a:cubicBezTo>
                  <a:pt x="3147788" y="-80747"/>
                  <a:pt x="3148780" y="7149"/>
                  <a:pt x="3242402" y="0"/>
                </a:cubicBezTo>
                <a:cubicBezTo>
                  <a:pt x="3336024" y="-7149"/>
                  <a:pt x="3434908" y="11335"/>
                  <a:pt x="3521793" y="0"/>
                </a:cubicBezTo>
                <a:cubicBezTo>
                  <a:pt x="3608678" y="-11335"/>
                  <a:pt x="3882190" y="12779"/>
                  <a:pt x="4091979" y="0"/>
                </a:cubicBezTo>
                <a:cubicBezTo>
                  <a:pt x="4301768" y="-12779"/>
                  <a:pt x="4535587" y="77296"/>
                  <a:pt x="4759096" y="0"/>
                </a:cubicBezTo>
                <a:cubicBezTo>
                  <a:pt x="4982605" y="-77296"/>
                  <a:pt x="5129654" y="37662"/>
                  <a:pt x="5329281" y="0"/>
                </a:cubicBezTo>
                <a:cubicBezTo>
                  <a:pt x="5528908" y="-37662"/>
                  <a:pt x="5491876" y="27097"/>
                  <a:pt x="5608672" y="0"/>
                </a:cubicBezTo>
                <a:cubicBezTo>
                  <a:pt x="5725468" y="-27097"/>
                  <a:pt x="5803448" y="14685"/>
                  <a:pt x="5984994" y="0"/>
                </a:cubicBezTo>
                <a:cubicBezTo>
                  <a:pt x="6166540" y="-14685"/>
                  <a:pt x="6421791" y="63583"/>
                  <a:pt x="6555180" y="0"/>
                </a:cubicBezTo>
                <a:cubicBezTo>
                  <a:pt x="6688569" y="-63583"/>
                  <a:pt x="6801452" y="28600"/>
                  <a:pt x="6931502" y="0"/>
                </a:cubicBezTo>
                <a:cubicBezTo>
                  <a:pt x="7061552" y="-28600"/>
                  <a:pt x="7432784" y="31785"/>
                  <a:pt x="7695550" y="0"/>
                </a:cubicBezTo>
                <a:cubicBezTo>
                  <a:pt x="7958316" y="-31785"/>
                  <a:pt x="7917824" y="29211"/>
                  <a:pt x="8071873" y="0"/>
                </a:cubicBezTo>
                <a:cubicBezTo>
                  <a:pt x="8225922" y="-29211"/>
                  <a:pt x="8464347" y="5195"/>
                  <a:pt x="8738990" y="0"/>
                </a:cubicBezTo>
                <a:cubicBezTo>
                  <a:pt x="9013633" y="-5195"/>
                  <a:pt x="8954025" y="21372"/>
                  <a:pt x="9115312" y="0"/>
                </a:cubicBezTo>
                <a:cubicBezTo>
                  <a:pt x="9276599" y="-21372"/>
                  <a:pt x="9460436" y="20776"/>
                  <a:pt x="9782429" y="0"/>
                </a:cubicBezTo>
                <a:cubicBezTo>
                  <a:pt x="10104422" y="-20776"/>
                  <a:pt x="9962491" y="17660"/>
                  <a:pt x="10061820" y="0"/>
                </a:cubicBezTo>
                <a:cubicBezTo>
                  <a:pt x="10161149" y="-17660"/>
                  <a:pt x="10448142" y="6280"/>
                  <a:pt x="10763148" y="0"/>
                </a:cubicBezTo>
                <a:cubicBezTo>
                  <a:pt x="11399815" y="-118062"/>
                  <a:pt x="11873428" y="529428"/>
                  <a:pt x="11833144" y="1069996"/>
                </a:cubicBezTo>
                <a:cubicBezTo>
                  <a:pt x="11843641" y="1168050"/>
                  <a:pt x="11794953" y="1300420"/>
                  <a:pt x="11833144" y="1476583"/>
                </a:cubicBezTo>
                <a:cubicBezTo>
                  <a:pt x="11871335" y="1652746"/>
                  <a:pt x="11813129" y="1869520"/>
                  <a:pt x="11833144" y="2097162"/>
                </a:cubicBezTo>
                <a:cubicBezTo>
                  <a:pt x="11853159" y="2324804"/>
                  <a:pt x="11816158" y="2535205"/>
                  <a:pt x="11833144" y="2717741"/>
                </a:cubicBezTo>
                <a:cubicBezTo>
                  <a:pt x="11850130" y="2900277"/>
                  <a:pt x="11828061" y="2995514"/>
                  <a:pt x="11833144" y="3252724"/>
                </a:cubicBezTo>
                <a:cubicBezTo>
                  <a:pt x="11838227" y="3509934"/>
                  <a:pt x="11796908" y="3563020"/>
                  <a:pt x="11833144" y="3744907"/>
                </a:cubicBezTo>
                <a:cubicBezTo>
                  <a:pt x="11869380" y="3926794"/>
                  <a:pt x="11828847" y="4017674"/>
                  <a:pt x="11833144" y="4151494"/>
                </a:cubicBezTo>
                <a:cubicBezTo>
                  <a:pt x="11837441" y="4285314"/>
                  <a:pt x="11767876" y="4577502"/>
                  <a:pt x="11833144" y="4729275"/>
                </a:cubicBezTo>
                <a:cubicBezTo>
                  <a:pt x="11898412" y="4881048"/>
                  <a:pt x="11814015" y="5090225"/>
                  <a:pt x="11833144" y="5349854"/>
                </a:cubicBezTo>
                <a:cubicBezTo>
                  <a:pt x="11920299" y="5897513"/>
                  <a:pt x="11280568" y="6405265"/>
                  <a:pt x="10763148" y="6419850"/>
                </a:cubicBezTo>
                <a:cubicBezTo>
                  <a:pt x="10604438" y="6439107"/>
                  <a:pt x="10338321" y="6395551"/>
                  <a:pt x="10192963" y="6419850"/>
                </a:cubicBezTo>
                <a:cubicBezTo>
                  <a:pt x="10047605" y="6444149"/>
                  <a:pt x="9988755" y="6376293"/>
                  <a:pt x="9816640" y="6419850"/>
                </a:cubicBezTo>
                <a:cubicBezTo>
                  <a:pt x="9644525" y="6463407"/>
                  <a:pt x="9548422" y="6366312"/>
                  <a:pt x="9343386" y="6419850"/>
                </a:cubicBezTo>
                <a:cubicBezTo>
                  <a:pt x="9138350" y="6473388"/>
                  <a:pt x="9124829" y="6398379"/>
                  <a:pt x="9063995" y="6419850"/>
                </a:cubicBezTo>
                <a:cubicBezTo>
                  <a:pt x="9003161" y="6441321"/>
                  <a:pt x="8475835" y="6378886"/>
                  <a:pt x="8299947" y="6419850"/>
                </a:cubicBezTo>
                <a:cubicBezTo>
                  <a:pt x="8124059" y="6460814"/>
                  <a:pt x="7883775" y="6351187"/>
                  <a:pt x="7535899" y="6419850"/>
                </a:cubicBezTo>
                <a:cubicBezTo>
                  <a:pt x="7188023" y="6488513"/>
                  <a:pt x="7097065" y="6361485"/>
                  <a:pt x="6771850" y="6419850"/>
                </a:cubicBezTo>
                <a:cubicBezTo>
                  <a:pt x="6446635" y="6478215"/>
                  <a:pt x="6420026" y="6394308"/>
                  <a:pt x="6201665" y="6419850"/>
                </a:cubicBezTo>
                <a:cubicBezTo>
                  <a:pt x="5983305" y="6445392"/>
                  <a:pt x="5950993" y="6419370"/>
                  <a:pt x="5825342" y="6419850"/>
                </a:cubicBezTo>
                <a:cubicBezTo>
                  <a:pt x="5699691" y="6420330"/>
                  <a:pt x="5633539" y="6403570"/>
                  <a:pt x="5545951" y="6419850"/>
                </a:cubicBezTo>
                <a:cubicBezTo>
                  <a:pt x="5458363" y="6436130"/>
                  <a:pt x="5155194" y="6407220"/>
                  <a:pt x="4975766" y="6419850"/>
                </a:cubicBezTo>
                <a:cubicBezTo>
                  <a:pt x="4796338" y="6432480"/>
                  <a:pt x="4794332" y="6417240"/>
                  <a:pt x="4696375" y="6419850"/>
                </a:cubicBezTo>
                <a:cubicBezTo>
                  <a:pt x="4598418" y="6422460"/>
                  <a:pt x="4301903" y="6379033"/>
                  <a:pt x="4126190" y="6419850"/>
                </a:cubicBezTo>
                <a:cubicBezTo>
                  <a:pt x="3950477" y="6460667"/>
                  <a:pt x="3708302" y="6419565"/>
                  <a:pt x="3459073" y="6419850"/>
                </a:cubicBezTo>
                <a:cubicBezTo>
                  <a:pt x="3209844" y="6420135"/>
                  <a:pt x="3139543" y="6359924"/>
                  <a:pt x="2888887" y="6419850"/>
                </a:cubicBezTo>
                <a:cubicBezTo>
                  <a:pt x="2638231" y="6479776"/>
                  <a:pt x="2738206" y="6401800"/>
                  <a:pt x="2609497" y="6419850"/>
                </a:cubicBezTo>
                <a:cubicBezTo>
                  <a:pt x="2480788" y="6437900"/>
                  <a:pt x="2179343" y="6383105"/>
                  <a:pt x="1942380" y="6419850"/>
                </a:cubicBezTo>
                <a:cubicBezTo>
                  <a:pt x="1705417" y="6456595"/>
                  <a:pt x="1344002" y="6361854"/>
                  <a:pt x="1069996" y="6419850"/>
                </a:cubicBezTo>
                <a:cubicBezTo>
                  <a:pt x="610231" y="6526540"/>
                  <a:pt x="10071" y="5972581"/>
                  <a:pt x="0" y="5349854"/>
                </a:cubicBezTo>
                <a:cubicBezTo>
                  <a:pt x="-58358" y="5134353"/>
                  <a:pt x="56811" y="4971602"/>
                  <a:pt x="0" y="4814872"/>
                </a:cubicBezTo>
                <a:cubicBezTo>
                  <a:pt x="-56811" y="4658142"/>
                  <a:pt x="25502" y="4475956"/>
                  <a:pt x="0" y="4194292"/>
                </a:cubicBezTo>
                <a:cubicBezTo>
                  <a:pt x="-25502" y="3912628"/>
                  <a:pt x="37843" y="3816074"/>
                  <a:pt x="0" y="3573713"/>
                </a:cubicBezTo>
                <a:cubicBezTo>
                  <a:pt x="-37843" y="3331352"/>
                  <a:pt x="9605" y="3279013"/>
                  <a:pt x="0" y="3124328"/>
                </a:cubicBezTo>
                <a:cubicBezTo>
                  <a:pt x="-9605" y="2969643"/>
                  <a:pt x="34600" y="2881939"/>
                  <a:pt x="0" y="2674943"/>
                </a:cubicBezTo>
                <a:cubicBezTo>
                  <a:pt x="-34600" y="2467948"/>
                  <a:pt x="27118" y="2422396"/>
                  <a:pt x="0" y="2268356"/>
                </a:cubicBezTo>
                <a:cubicBezTo>
                  <a:pt x="-27118" y="2114316"/>
                  <a:pt x="21612" y="1894595"/>
                  <a:pt x="0" y="1776173"/>
                </a:cubicBezTo>
                <a:cubicBezTo>
                  <a:pt x="-21612" y="1657751"/>
                  <a:pt x="64073" y="1259470"/>
                  <a:pt x="0" y="1069996"/>
                </a:cubicBezTo>
                <a:close/>
              </a:path>
              <a:path w="11833144" h="6419850" stroke="0" extrusionOk="0">
                <a:moveTo>
                  <a:pt x="0" y="1069996"/>
                </a:moveTo>
                <a:cubicBezTo>
                  <a:pt x="-20742" y="492858"/>
                  <a:pt x="497133" y="-28558"/>
                  <a:pt x="1069996" y="0"/>
                </a:cubicBezTo>
                <a:cubicBezTo>
                  <a:pt x="1210587" y="-2695"/>
                  <a:pt x="1332216" y="24024"/>
                  <a:pt x="1446318" y="0"/>
                </a:cubicBezTo>
                <a:cubicBezTo>
                  <a:pt x="1560420" y="-24024"/>
                  <a:pt x="1690306" y="31090"/>
                  <a:pt x="1822641" y="0"/>
                </a:cubicBezTo>
                <a:cubicBezTo>
                  <a:pt x="1954976" y="-31090"/>
                  <a:pt x="2099956" y="20488"/>
                  <a:pt x="2198963" y="0"/>
                </a:cubicBezTo>
                <a:cubicBezTo>
                  <a:pt x="2297970" y="-20488"/>
                  <a:pt x="2469145" y="19738"/>
                  <a:pt x="2672217" y="0"/>
                </a:cubicBezTo>
                <a:cubicBezTo>
                  <a:pt x="2875289" y="-19738"/>
                  <a:pt x="2913259" y="48827"/>
                  <a:pt x="3145471" y="0"/>
                </a:cubicBezTo>
                <a:cubicBezTo>
                  <a:pt x="3377683" y="-48827"/>
                  <a:pt x="3429110" y="17119"/>
                  <a:pt x="3618725" y="0"/>
                </a:cubicBezTo>
                <a:cubicBezTo>
                  <a:pt x="3808340" y="-17119"/>
                  <a:pt x="4070665" y="48179"/>
                  <a:pt x="4382773" y="0"/>
                </a:cubicBezTo>
                <a:cubicBezTo>
                  <a:pt x="4694881" y="-48179"/>
                  <a:pt x="4767229" y="43496"/>
                  <a:pt x="5146822" y="0"/>
                </a:cubicBezTo>
                <a:cubicBezTo>
                  <a:pt x="5526415" y="-43496"/>
                  <a:pt x="5409934" y="25139"/>
                  <a:pt x="5620076" y="0"/>
                </a:cubicBezTo>
                <a:cubicBezTo>
                  <a:pt x="5830218" y="-25139"/>
                  <a:pt x="6041409" y="66794"/>
                  <a:pt x="6384124" y="0"/>
                </a:cubicBezTo>
                <a:cubicBezTo>
                  <a:pt x="6726839" y="-66794"/>
                  <a:pt x="6938581" y="50243"/>
                  <a:pt x="7148172" y="0"/>
                </a:cubicBezTo>
                <a:cubicBezTo>
                  <a:pt x="7357763" y="-50243"/>
                  <a:pt x="7650465" y="58316"/>
                  <a:pt x="7912221" y="0"/>
                </a:cubicBezTo>
                <a:cubicBezTo>
                  <a:pt x="8173977" y="-58316"/>
                  <a:pt x="8196391" y="31157"/>
                  <a:pt x="8288543" y="0"/>
                </a:cubicBezTo>
                <a:cubicBezTo>
                  <a:pt x="8380695" y="-31157"/>
                  <a:pt x="8487282" y="40868"/>
                  <a:pt x="8664866" y="0"/>
                </a:cubicBezTo>
                <a:cubicBezTo>
                  <a:pt x="8842450" y="-40868"/>
                  <a:pt x="9115422" y="6125"/>
                  <a:pt x="9331983" y="0"/>
                </a:cubicBezTo>
                <a:cubicBezTo>
                  <a:pt x="9548544" y="-6125"/>
                  <a:pt x="9500763" y="437"/>
                  <a:pt x="9611373" y="0"/>
                </a:cubicBezTo>
                <a:cubicBezTo>
                  <a:pt x="9721983" y="-437"/>
                  <a:pt x="9947305" y="62040"/>
                  <a:pt x="10181559" y="0"/>
                </a:cubicBezTo>
                <a:cubicBezTo>
                  <a:pt x="10415813" y="-62040"/>
                  <a:pt x="10607187" y="46613"/>
                  <a:pt x="10763148" y="0"/>
                </a:cubicBezTo>
                <a:cubicBezTo>
                  <a:pt x="11385559" y="-128588"/>
                  <a:pt x="11734613" y="568124"/>
                  <a:pt x="11833144" y="1069996"/>
                </a:cubicBezTo>
                <a:cubicBezTo>
                  <a:pt x="11885851" y="1247949"/>
                  <a:pt x="11792240" y="1329230"/>
                  <a:pt x="11833144" y="1519381"/>
                </a:cubicBezTo>
                <a:cubicBezTo>
                  <a:pt x="11874048" y="1709533"/>
                  <a:pt x="11801753" y="1803075"/>
                  <a:pt x="11833144" y="1925968"/>
                </a:cubicBezTo>
                <a:cubicBezTo>
                  <a:pt x="11864535" y="2048861"/>
                  <a:pt x="11789919" y="2246090"/>
                  <a:pt x="11833144" y="2332554"/>
                </a:cubicBezTo>
                <a:cubicBezTo>
                  <a:pt x="11876369" y="2419018"/>
                  <a:pt x="11801163" y="2641546"/>
                  <a:pt x="11833144" y="2739141"/>
                </a:cubicBezTo>
                <a:cubicBezTo>
                  <a:pt x="11865125" y="2836736"/>
                  <a:pt x="11777122" y="3056377"/>
                  <a:pt x="11833144" y="3274123"/>
                </a:cubicBezTo>
                <a:cubicBezTo>
                  <a:pt x="11889166" y="3491869"/>
                  <a:pt x="11808774" y="3541686"/>
                  <a:pt x="11833144" y="3723508"/>
                </a:cubicBezTo>
                <a:cubicBezTo>
                  <a:pt x="11857514" y="3905330"/>
                  <a:pt x="11827055" y="4115455"/>
                  <a:pt x="11833144" y="4258490"/>
                </a:cubicBezTo>
                <a:cubicBezTo>
                  <a:pt x="11839233" y="4401525"/>
                  <a:pt x="11782317" y="4603783"/>
                  <a:pt x="11833144" y="4707875"/>
                </a:cubicBezTo>
                <a:cubicBezTo>
                  <a:pt x="11883971" y="4811967"/>
                  <a:pt x="11797643" y="5092006"/>
                  <a:pt x="11833144" y="5349854"/>
                </a:cubicBezTo>
                <a:cubicBezTo>
                  <a:pt x="11849362" y="6016529"/>
                  <a:pt x="11402345" y="6431131"/>
                  <a:pt x="10763148" y="6419850"/>
                </a:cubicBezTo>
                <a:cubicBezTo>
                  <a:pt x="10630806" y="6422423"/>
                  <a:pt x="10577858" y="6400782"/>
                  <a:pt x="10483757" y="6419850"/>
                </a:cubicBezTo>
                <a:cubicBezTo>
                  <a:pt x="10389656" y="6438918"/>
                  <a:pt x="10086581" y="6375374"/>
                  <a:pt x="9913572" y="6419850"/>
                </a:cubicBezTo>
                <a:cubicBezTo>
                  <a:pt x="9740563" y="6464326"/>
                  <a:pt x="9466824" y="6339945"/>
                  <a:pt x="9149523" y="6419850"/>
                </a:cubicBezTo>
                <a:cubicBezTo>
                  <a:pt x="8832222" y="6499755"/>
                  <a:pt x="8753499" y="6371632"/>
                  <a:pt x="8579338" y="6419850"/>
                </a:cubicBezTo>
                <a:cubicBezTo>
                  <a:pt x="8405177" y="6468068"/>
                  <a:pt x="8180764" y="6392186"/>
                  <a:pt x="7815289" y="6419850"/>
                </a:cubicBezTo>
                <a:cubicBezTo>
                  <a:pt x="7449814" y="6447514"/>
                  <a:pt x="7317370" y="6399795"/>
                  <a:pt x="7051241" y="6419850"/>
                </a:cubicBezTo>
                <a:cubicBezTo>
                  <a:pt x="6785112" y="6439905"/>
                  <a:pt x="6555031" y="6387106"/>
                  <a:pt x="6384124" y="6419850"/>
                </a:cubicBezTo>
                <a:cubicBezTo>
                  <a:pt x="6213217" y="6452594"/>
                  <a:pt x="5983276" y="6359779"/>
                  <a:pt x="5813939" y="6419850"/>
                </a:cubicBezTo>
                <a:cubicBezTo>
                  <a:pt x="5644603" y="6479921"/>
                  <a:pt x="5607031" y="6389420"/>
                  <a:pt x="5437616" y="6419850"/>
                </a:cubicBezTo>
                <a:cubicBezTo>
                  <a:pt x="5268201" y="6450280"/>
                  <a:pt x="5246410" y="6402699"/>
                  <a:pt x="5158225" y="6419850"/>
                </a:cubicBezTo>
                <a:cubicBezTo>
                  <a:pt x="5070040" y="6437001"/>
                  <a:pt x="4962828" y="6395240"/>
                  <a:pt x="4878835" y="6419850"/>
                </a:cubicBezTo>
                <a:cubicBezTo>
                  <a:pt x="4794842" y="6444460"/>
                  <a:pt x="4611474" y="6398287"/>
                  <a:pt x="4502512" y="6419850"/>
                </a:cubicBezTo>
                <a:cubicBezTo>
                  <a:pt x="4393550" y="6441413"/>
                  <a:pt x="4134292" y="6401154"/>
                  <a:pt x="4029258" y="6419850"/>
                </a:cubicBezTo>
                <a:cubicBezTo>
                  <a:pt x="3924224" y="6438546"/>
                  <a:pt x="3807596" y="6404639"/>
                  <a:pt x="3749867" y="6419850"/>
                </a:cubicBezTo>
                <a:cubicBezTo>
                  <a:pt x="3692138" y="6435061"/>
                  <a:pt x="3536245" y="6413351"/>
                  <a:pt x="3470477" y="6419850"/>
                </a:cubicBezTo>
                <a:cubicBezTo>
                  <a:pt x="3404709" y="6426349"/>
                  <a:pt x="3318727" y="6418611"/>
                  <a:pt x="3191086" y="6419850"/>
                </a:cubicBezTo>
                <a:cubicBezTo>
                  <a:pt x="3063445" y="6421089"/>
                  <a:pt x="2922273" y="6381096"/>
                  <a:pt x="2717832" y="6419850"/>
                </a:cubicBezTo>
                <a:cubicBezTo>
                  <a:pt x="2513391" y="6458604"/>
                  <a:pt x="2328700" y="6375064"/>
                  <a:pt x="2050715" y="6419850"/>
                </a:cubicBezTo>
                <a:cubicBezTo>
                  <a:pt x="1772730" y="6464636"/>
                  <a:pt x="1388810" y="6397876"/>
                  <a:pt x="1069996" y="6419850"/>
                </a:cubicBezTo>
                <a:cubicBezTo>
                  <a:pt x="469431" y="6374235"/>
                  <a:pt x="-42125" y="5903487"/>
                  <a:pt x="0" y="5349854"/>
                </a:cubicBezTo>
                <a:cubicBezTo>
                  <a:pt x="-43490" y="5149506"/>
                  <a:pt x="46337" y="5019141"/>
                  <a:pt x="0" y="4857670"/>
                </a:cubicBezTo>
                <a:cubicBezTo>
                  <a:pt x="-46337" y="4696199"/>
                  <a:pt x="7833" y="4578402"/>
                  <a:pt x="0" y="4365487"/>
                </a:cubicBezTo>
                <a:cubicBezTo>
                  <a:pt x="-7833" y="4152572"/>
                  <a:pt x="10078" y="4052264"/>
                  <a:pt x="0" y="3916102"/>
                </a:cubicBezTo>
                <a:cubicBezTo>
                  <a:pt x="-10078" y="3779940"/>
                  <a:pt x="67290" y="3486165"/>
                  <a:pt x="0" y="3338321"/>
                </a:cubicBezTo>
                <a:cubicBezTo>
                  <a:pt x="-67290" y="3190477"/>
                  <a:pt x="53725" y="2983254"/>
                  <a:pt x="0" y="2888936"/>
                </a:cubicBezTo>
                <a:cubicBezTo>
                  <a:pt x="-53725" y="2794618"/>
                  <a:pt x="38970" y="2586481"/>
                  <a:pt x="0" y="2439551"/>
                </a:cubicBezTo>
                <a:cubicBezTo>
                  <a:pt x="-38970" y="2292621"/>
                  <a:pt x="46914" y="2148564"/>
                  <a:pt x="0" y="2032964"/>
                </a:cubicBezTo>
                <a:cubicBezTo>
                  <a:pt x="-46914" y="1917364"/>
                  <a:pt x="3432" y="1399944"/>
                  <a:pt x="0" y="1069996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38100">
            <a:solidFill>
              <a:srgbClr val="FE8A8D"/>
            </a:solidFill>
            <a:extLst>
              <a:ext uri="{C807C97D-BFC1-408E-A445-0C87EB9F89A2}">
                <ask:lineSketchStyleProps xmlns:ask="http://schemas.microsoft.com/office/drawing/2018/sketchyshapes" sd="283399757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21A74D-77AF-49BB-8B29-29A4B654E823}"/>
              </a:ext>
            </a:extLst>
          </p:cNvPr>
          <p:cNvSpPr txBox="1"/>
          <p:nvPr/>
        </p:nvSpPr>
        <p:spPr>
          <a:xfrm>
            <a:off x="625896" y="1427784"/>
            <a:ext cx="113756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 2 thùng như nhau đựng đầy nước. Người ta đã lấy hết lượng nước của 2 thùng đó chia đều vào 5 can. Hỏi lượng nước ở mỗi can bằng mấy phần lượng nước của một thùng?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: 圆角 6">
            <a:extLst>
              <a:ext uri="{FF2B5EF4-FFF2-40B4-BE49-F238E27FC236}">
                <a16:creationId xmlns:a16="http://schemas.microsoft.com/office/drawing/2014/main" id="{4B182EA2-AAA3-AEE2-A27F-55815A2FD27A}"/>
              </a:ext>
            </a:extLst>
          </p:cNvPr>
          <p:cNvSpPr/>
          <p:nvPr/>
        </p:nvSpPr>
        <p:spPr>
          <a:xfrm>
            <a:off x="2854341" y="0"/>
            <a:ext cx="7469530" cy="100289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 algn="ctr">
              <a:spcBef>
                <a:spcPct val="0"/>
              </a:spcBef>
            </a:pP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F377B85-5CC4-73E6-D222-E0D3B532B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875" y="3381375"/>
            <a:ext cx="4114800" cy="2476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B4B5ED4-DC36-0F52-B3A3-7450DE821BBC}"/>
                  </a:ext>
                </a:extLst>
              </p:cNvPr>
              <p:cNvSpPr txBox="1"/>
              <p:nvPr/>
            </p:nvSpPr>
            <p:spPr>
              <a:xfrm>
                <a:off x="714375" y="3390900"/>
                <a:ext cx="2362200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thùng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B4B5ED4-DC36-0F52-B3A3-7450DE821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75" y="3390900"/>
                <a:ext cx="2362200" cy="808619"/>
              </a:xfrm>
              <a:prstGeom prst="rect">
                <a:avLst/>
              </a:prstGeom>
              <a:blipFill>
                <a:blip r:embed="rId4"/>
                <a:stretch>
                  <a:fillRect l="-6443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461E85-3D26-3F9B-125E-BEE8F86574B0}"/>
                  </a:ext>
                </a:extLst>
              </p:cNvPr>
              <p:cNvSpPr txBox="1"/>
              <p:nvPr/>
            </p:nvSpPr>
            <p:spPr>
              <a:xfrm>
                <a:off x="4486275" y="3362325"/>
                <a:ext cx="2362200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thùng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461E85-3D26-3F9B-125E-BEE8F8657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275" y="3362325"/>
                <a:ext cx="2362200" cy="808619"/>
              </a:xfrm>
              <a:prstGeom prst="rect">
                <a:avLst/>
              </a:prstGeom>
              <a:blipFill>
                <a:blip r:embed="rId5"/>
                <a:stretch>
                  <a:fillRect l="-6718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4819A7-97CE-847F-D792-0B680C714ADA}"/>
                  </a:ext>
                </a:extLst>
              </p:cNvPr>
              <p:cNvSpPr txBox="1"/>
              <p:nvPr/>
            </p:nvSpPr>
            <p:spPr>
              <a:xfrm>
                <a:off x="2562225" y="4657725"/>
                <a:ext cx="2362200" cy="832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C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thùng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4819A7-97CE-847F-D792-0B680C714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225" y="4657725"/>
                <a:ext cx="2362200" cy="832344"/>
              </a:xfrm>
              <a:prstGeom prst="rect">
                <a:avLst/>
              </a:prstGeom>
              <a:blipFill>
                <a:blip r:embed="rId6"/>
                <a:stretch>
                  <a:fillRect l="-6443" b="-5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>
            <a:extLst>
              <a:ext uri="{FF2B5EF4-FFF2-40B4-BE49-F238E27FC236}">
                <a16:creationId xmlns:a16="http://schemas.microsoft.com/office/drawing/2014/main" id="{54C8CFC5-AB25-CE5E-7046-27A8A27E2763}"/>
              </a:ext>
            </a:extLst>
          </p:cNvPr>
          <p:cNvSpPr/>
          <p:nvPr/>
        </p:nvSpPr>
        <p:spPr>
          <a:xfrm>
            <a:off x="2466975" y="4819650"/>
            <a:ext cx="571500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2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9" grpId="0"/>
      <p:bldP spid="20" grpId="0"/>
      <p:bldP spid="21" grpId="0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91917B-9D70-7E93-E9FA-23C0989067DF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499180" y="1089633"/>
            <a:ext cx="11449280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5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86" y="3326446"/>
            <a:ext cx="2876169" cy="3137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20" y="2897818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205" y="1304854"/>
            <a:ext cx="4032274" cy="4433287"/>
            <a:chOff x="10101501" y="576165"/>
            <a:chExt cx="1208577" cy="4433287"/>
          </a:xfrm>
        </p:grpSpPr>
        <p:sp>
          <p:nvSpPr>
            <p:cNvPr id="9" name="Rectangle 8"/>
            <p:cNvSpPr/>
            <p:nvPr/>
          </p:nvSpPr>
          <p:spPr>
            <a:xfrm>
              <a:off x="10757932" y="576165"/>
              <a:ext cx="552146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 : 9 =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506540" y="847554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832660" y="3160924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884566" y="4086122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528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30" y="3259386"/>
            <a:ext cx="2936876" cy="3203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199" y="1304854"/>
            <a:ext cx="4365698" cy="4433287"/>
            <a:chOff x="10101501" y="576165"/>
            <a:chExt cx="1308513" cy="4433287"/>
          </a:xfrm>
        </p:grpSpPr>
        <p:sp>
          <p:nvSpPr>
            <p:cNvPr id="9" name="Rectangle 8"/>
            <p:cNvSpPr/>
            <p:nvPr/>
          </p:nvSpPr>
          <p:spPr>
            <a:xfrm>
              <a:off x="10657996" y="576165"/>
              <a:ext cx="75201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11 : 23 =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58940" y="838029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680375" y="3160924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23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32280" y="4086122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54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14" y="3277207"/>
            <a:ext cx="2936875" cy="3203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181" y="1304854"/>
            <a:ext cx="3766175" cy="4433287"/>
            <a:chOff x="10101501" y="576165"/>
            <a:chExt cx="1128821" cy="4433287"/>
          </a:xfrm>
        </p:grpSpPr>
        <p:sp>
          <p:nvSpPr>
            <p:cNvPr id="9" name="Rectangle 8"/>
            <p:cNvSpPr/>
            <p:nvPr/>
          </p:nvSpPr>
          <p:spPr>
            <a:xfrm>
              <a:off x="10837689" y="576165"/>
              <a:ext cx="39263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 =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05609" y="901660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832660" y="3160924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32280" y="4086122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647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576" y="3299329"/>
            <a:ext cx="2912314" cy="3176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201" y="1304854"/>
            <a:ext cx="3828691" cy="4433287"/>
            <a:chOff x="10101501" y="576165"/>
            <a:chExt cx="1147558" cy="4433287"/>
          </a:xfrm>
        </p:grpSpPr>
        <p:sp>
          <p:nvSpPr>
            <p:cNvPr id="9" name="Rectangle 8"/>
            <p:cNvSpPr/>
            <p:nvPr/>
          </p:nvSpPr>
          <p:spPr>
            <a:xfrm>
              <a:off x="10818950" y="576165"/>
              <a:ext cx="43010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 =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67484" y="863507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680375" y="3160924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884566" y="4086122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472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0549" y="1408540"/>
            <a:ext cx="106299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0)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chia.</a:t>
            </a:r>
          </a:p>
        </p:txBody>
      </p:sp>
      <p:sp>
        <p:nvSpPr>
          <p:cNvPr id="4" name="Rectangle 3"/>
          <p:cNvSpPr/>
          <p:nvPr/>
        </p:nvSpPr>
        <p:spPr>
          <a:xfrm>
            <a:off x="2494011" y="3963085"/>
            <a:ext cx="88773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 </a:t>
            </a:r>
          </a:p>
        </p:txBody>
      </p:sp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325440" y="3850330"/>
            <a:ext cx="2164502" cy="216450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1" y="-487650"/>
            <a:ext cx="2275300" cy="2275300"/>
          </a:xfrm>
          <a:prstGeom prst="rect">
            <a:avLst/>
          </a:prstGeom>
        </p:spPr>
      </p:pic>
      <p:pic>
        <p:nvPicPr>
          <p:cNvPr id="8" name="Picture 4" descr="Number 3/4 illustration, Fraction fun Fraction Pizza, Learning Fractions s,  text, logo, sign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5" b="100000" l="7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12" y="5282930"/>
            <a:ext cx="1047888" cy="123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action png images | PNG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6" y="201933"/>
            <a:ext cx="1005264" cy="120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C36F8E-F668-DCC3-0CC4-91EBD16BA3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4911" y="185865"/>
            <a:ext cx="381642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864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70" y="-126185"/>
            <a:ext cx="3636781" cy="36367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05F568-E1E5-120F-565A-88FAA0B0FD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1187" y="2325427"/>
            <a:ext cx="10525740" cy="389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9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90463" y="3069049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409" y="3361413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4709550" y="1068667"/>
            <a:ext cx="715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8702096" y="3824272"/>
            <a:ext cx="1350511" cy="74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201454" y="3219885"/>
            <a:ext cx="960521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734077" y="3160924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85983" y="4086122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62" y="3073365"/>
            <a:ext cx="1504217" cy="15018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444" y="3040716"/>
            <a:ext cx="1504217" cy="15018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492" y="4236482"/>
            <a:ext cx="1504217" cy="15018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74" y="4203833"/>
            <a:ext cx="1504217" cy="150181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harpenSoften amount="-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89" y="4200410"/>
            <a:ext cx="1504217" cy="15018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93" y="3032977"/>
            <a:ext cx="1504217" cy="150181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800" y="3004644"/>
            <a:ext cx="1504217" cy="15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6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-0.04701 0.541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2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5411324" y="977875"/>
            <a:ext cx="58124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pizza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7768704" y="4241866"/>
            <a:ext cx="1866787" cy="10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073721" y="3754899"/>
            <a:ext cx="960521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734076" y="3160924"/>
              <a:ext cx="68640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85982" y="4086122"/>
              <a:ext cx="68640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785266" y="3110743"/>
            <a:ext cx="3066051" cy="3221144"/>
            <a:chOff x="4785266" y="3110743"/>
            <a:chExt cx="3066051" cy="3221144"/>
          </a:xfrm>
        </p:grpSpPr>
        <p:grpSp>
          <p:nvGrpSpPr>
            <p:cNvPr id="34" name="Group 33"/>
            <p:cNvGrpSpPr/>
            <p:nvPr/>
          </p:nvGrpSpPr>
          <p:grpSpPr>
            <a:xfrm>
              <a:off x="4785266" y="3110743"/>
              <a:ext cx="3066051" cy="3221144"/>
              <a:chOff x="4779046" y="3160924"/>
              <a:chExt cx="3066051" cy="3221144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779046" y="3160924"/>
                <a:ext cx="3066051" cy="3221144"/>
                <a:chOff x="1413963" y="1647884"/>
                <a:chExt cx="3066051" cy="3221144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19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424" t="40236" r="33239" b="14310"/>
                <a:stretch/>
              </p:blipFill>
              <p:spPr>
                <a:xfrm>
                  <a:off x="1413963" y="1647884"/>
                  <a:ext cx="3066051" cy="322114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>
                  <a:off x="2395178" y="1933059"/>
                  <a:ext cx="1107560" cy="1194021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21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 rot="2857976">
                  <a:off x="3022453" y="2137746"/>
                  <a:ext cx="909386" cy="1153230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22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 rot="5400000">
                  <a:off x="3267619" y="2637993"/>
                  <a:ext cx="920076" cy="1101743"/>
                </a:xfrm>
                <a:prstGeom prst="rect">
                  <a:avLst/>
                </a:prstGeom>
              </p:spPr>
            </p:pic>
          </p:grpSp>
          <p:pic>
            <p:nvPicPr>
              <p:cNvPr id="4108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20226199">
                <a:off x="5375672" y="3725050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7626516">
                <a:off x="5227418" y="4275509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4574546">
                <a:off x="5528752" y="48152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2186113">
                <a:off x="6080815" y="49684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5" name="Picture 12" descr="Fraction Calculator - onlinecalculator.wiki"/>
            <p:cNvPicPr>
              <a:picLocks noChangeAspect="1" noChangeArrowheads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48810" l="15758" r="593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4" t="-5131" r="44767" b="51834"/>
            <a:stretch/>
          </p:blipFill>
          <p:spPr bwMode="auto">
            <a:xfrm rot="9488744">
              <a:off x="6642256" y="4660689"/>
              <a:ext cx="785800" cy="1191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339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15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5265549" y="1200793"/>
            <a:ext cx="60406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5392807" y="3324710"/>
            <a:ext cx="861684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694710" y="3160924"/>
              <a:ext cx="765138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C34D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46616" y="4086122"/>
              <a:ext cx="765138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C34D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C34DF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/>
        </p:blipFill>
        <p:spPr>
          <a:xfrm rot="14303557">
            <a:off x="4058860" y="9176339"/>
            <a:ext cx="1107560" cy="119402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/>
        </p:blipFill>
        <p:spPr>
          <a:xfrm rot="16566968">
            <a:off x="7020885" y="7777579"/>
            <a:ext cx="1107560" cy="119402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6319014" y="3494092"/>
            <a:ext cx="1226732" cy="49237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319014" y="4803906"/>
            <a:ext cx="1226732" cy="33511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7545746" y="2989280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4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6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696571" y="4795383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48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/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24246" y="43856"/>
            <a:ext cx="6926692" cy="4661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52" y="3910400"/>
            <a:ext cx="3758703" cy="3006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690741">
            <a:off x="1111594" y="1123774"/>
            <a:ext cx="51261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07982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4" y="1556071"/>
            <a:ext cx="14252300" cy="5558459"/>
          </a:xfrm>
          <a:prstGeom prst="rect">
            <a:avLst/>
          </a:prstGeom>
        </p:spPr>
      </p:pic>
      <p:grpSp>
        <p:nvGrpSpPr>
          <p:cNvPr id="441" name="Group 440">
            <a:extLst>
              <a:ext uri="{FF2B5EF4-FFF2-40B4-BE49-F238E27FC236}">
                <a16:creationId xmlns:a16="http://schemas.microsoft.com/office/drawing/2014/main" id="{8D16A9C1-F0E2-47FE-96E1-A6058F76ED01}"/>
              </a:ext>
            </a:extLst>
          </p:cNvPr>
          <p:cNvGrpSpPr/>
          <p:nvPr/>
        </p:nvGrpSpPr>
        <p:grpSpPr>
          <a:xfrm>
            <a:off x="1627357" y="576422"/>
            <a:ext cx="9544744" cy="5223723"/>
            <a:chOff x="1049038" y="2472425"/>
            <a:chExt cx="5016485" cy="1646544"/>
          </a:xfrm>
        </p:grpSpPr>
        <p:grpSp>
          <p:nvGrpSpPr>
            <p:cNvPr id="442" name="Group 441">
              <a:extLst>
                <a:ext uri="{FF2B5EF4-FFF2-40B4-BE49-F238E27FC236}">
                  <a16:creationId xmlns:a16="http://schemas.microsoft.com/office/drawing/2014/main" id="{F0D9DBC7-3450-4D1F-B07F-5929CA7F1344}"/>
                </a:ext>
              </a:extLst>
            </p:cNvPr>
            <p:cNvGrpSpPr/>
            <p:nvPr/>
          </p:nvGrpSpPr>
          <p:grpSpPr>
            <a:xfrm>
              <a:off x="1049038" y="2472425"/>
              <a:ext cx="5016485" cy="1646544"/>
              <a:chOff x="1027384" y="404137"/>
              <a:chExt cx="10642347" cy="5935878"/>
            </a:xfrm>
          </p:grpSpPr>
          <p:sp>
            <p:nvSpPr>
              <p:cNvPr id="445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DEE9D9CE-9125-44D5-97D1-77D51998A95E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2EC82148-1066-4474-A1B3-51892874E7AC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3" name="Rectangle 33">
              <a:extLst>
                <a:ext uri="{FF2B5EF4-FFF2-40B4-BE49-F238E27FC236}">
                  <a16:creationId xmlns:a16="http://schemas.microsoft.com/office/drawing/2014/main" id="{C2AD223D-BD71-4221-AD68-A313426C8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9166" y="2969788"/>
              <a:ext cx="3541678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34" name="图片 42"/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1495031" y="3283276"/>
            <a:ext cx="4014716" cy="2286375"/>
          </a:xfrm>
          <a:prstGeom prst="rect">
            <a:avLst/>
          </a:prstGeom>
        </p:spPr>
      </p:pic>
      <p:pic>
        <p:nvPicPr>
          <p:cNvPr id="437" name="图片 41">
            <a:extLst>
              <a:ext uri="{FF2B5EF4-FFF2-40B4-BE49-F238E27FC236}">
                <a16:creationId xmlns:a16="http://schemas.microsoft.com/office/drawing/2014/main" id="{99232056-4D13-4002-A19C-80C1632DD7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910" r="39403"/>
          <a:stretch/>
        </p:blipFill>
        <p:spPr>
          <a:xfrm>
            <a:off x="9255400" y="-33210"/>
            <a:ext cx="3220396" cy="2182943"/>
          </a:xfrm>
          <a:prstGeom prst="rect">
            <a:avLst/>
          </a:prstGeom>
        </p:spPr>
      </p:pic>
      <p:pic>
        <p:nvPicPr>
          <p:cNvPr id="439" name="图片 43">
            <a:extLst>
              <a:ext uri="{FF2B5EF4-FFF2-40B4-BE49-F238E27FC236}">
                <a16:creationId xmlns:a16="http://schemas.microsoft.com/office/drawing/2014/main" id="{5FBAE2AB-D611-44A4-880E-F1274E5F58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37" t="7043" r="35112" b="18399"/>
          <a:stretch/>
        </p:blipFill>
        <p:spPr>
          <a:xfrm>
            <a:off x="7203100" y="2223525"/>
            <a:ext cx="4840224" cy="3958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240859" y="-4449446"/>
            <a:ext cx="3686909" cy="12331150"/>
          </a:xfrm>
          <a:prstGeom prst="rect">
            <a:avLst/>
          </a:prstGeom>
        </p:spPr>
      </p:pic>
      <p:grpSp>
        <p:nvGrpSpPr>
          <p:cNvPr id="436" name="Group 435"/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13" name="PA_图片 5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4" descr="Number 3/4 illustration, Fraction fun Fraction Pizza, Learning Fractions s,  text, logo, sign png | PNGWi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5" name="Group 434"/>
          <p:cNvGrpSpPr/>
          <p:nvPr/>
        </p:nvGrpSpPr>
        <p:grpSpPr>
          <a:xfrm>
            <a:off x="-1287289" y="-103975"/>
            <a:ext cx="4225477" cy="5618077"/>
            <a:chOff x="-4492785" y="-1378472"/>
            <a:chExt cx="11071517" cy="11071515"/>
          </a:xfrm>
        </p:grpSpPr>
        <p:pic>
          <p:nvPicPr>
            <p:cNvPr id="8" name="Picture 2" descr="Fraction png images | PNGWi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601" y="2427962"/>
              <a:ext cx="2654577" cy="3060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92785" y="-1378472"/>
              <a:ext cx="11071517" cy="11071515"/>
            </a:xfrm>
            <a:prstGeom prst="rect">
              <a:avLst/>
            </a:prstGeom>
          </p:spPr>
        </p:pic>
      </p:grpSp>
      <p:pic>
        <p:nvPicPr>
          <p:cNvPr id="2050" name="Picture 2" descr="Happy cute smiling funny kawaii cupcake Royalty Free Vecto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016">
            <a:off x="9532275" y="533663"/>
            <a:ext cx="1625543" cy="175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" name="图片 42">
            <a:extLst>
              <a:ext uri="{FF2B5EF4-FFF2-40B4-BE49-F238E27FC236}">
                <a16:creationId xmlns:a16="http://schemas.microsoft.com/office/drawing/2014/main" id="{E32091FC-E844-42D1-89E6-02D1BFE230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-3831288" y="-2406790"/>
            <a:ext cx="7016698" cy="3995999"/>
          </a:xfrm>
          <a:prstGeom prst="rect">
            <a:avLst/>
          </a:prstGeom>
        </p:spPr>
      </p:pic>
      <p:pic>
        <p:nvPicPr>
          <p:cNvPr id="448" name="Picture 447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242116" y="1683922"/>
            <a:ext cx="1153770" cy="11537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5808603" y="5017077"/>
            <a:ext cx="1733770" cy="186713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1068517" y="4249250"/>
            <a:ext cx="2089142" cy="146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5CEB10-D84D-729B-4F10-2E91FB3D9AD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42399" y="1693227"/>
            <a:ext cx="6998815" cy="4218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15B105-4C3A-3B9C-04B9-A752AA7DA6E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14048" y="660674"/>
            <a:ext cx="2517866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0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CF4C25-F638-F2EF-460B-B9D2EAB55C3B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636831" y="1060135"/>
            <a:ext cx="11449280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3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8" y="465128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15" t="34626" r="32554" b="35015"/>
          <a:stretch/>
        </p:blipFill>
        <p:spPr>
          <a:xfrm>
            <a:off x="12473" y="279630"/>
            <a:ext cx="2321169" cy="17350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626" r="66219" b="35015"/>
          <a:stretch/>
        </p:blipFill>
        <p:spPr>
          <a:xfrm>
            <a:off x="2640076" y="300492"/>
            <a:ext cx="2381025" cy="17350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16" t="34626" b="35015"/>
          <a:stretch/>
        </p:blipFill>
        <p:spPr>
          <a:xfrm>
            <a:off x="1466684" y="1503139"/>
            <a:ext cx="2423546" cy="17350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531" y="4712075"/>
            <a:ext cx="914400" cy="11565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570" y="3422534"/>
            <a:ext cx="914400" cy="11565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361" y="5979010"/>
            <a:ext cx="914400" cy="11565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583" y="862356"/>
            <a:ext cx="914400" cy="11565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622" y="-427185"/>
            <a:ext cx="914400" cy="11565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413" y="2129291"/>
            <a:ext cx="914400" cy="11565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8" y="86372"/>
            <a:ext cx="6742755" cy="4813873"/>
          </a:xfrm>
          <a:prstGeom prst="rect">
            <a:avLst/>
          </a:prstGeom>
        </p:spPr>
      </p:pic>
      <p:sp>
        <p:nvSpPr>
          <p:cNvPr id="22" name="矩形: 圆角 6"/>
          <p:cNvSpPr/>
          <p:nvPr/>
        </p:nvSpPr>
        <p:spPr>
          <a:xfrm>
            <a:off x="5230813" y="1039345"/>
            <a:ext cx="6475123" cy="260252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925326" y="3024555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sp>
        <p:nvSpPr>
          <p:cNvPr id="27" name="矩形: 圆角 6"/>
          <p:cNvSpPr/>
          <p:nvPr/>
        </p:nvSpPr>
        <p:spPr>
          <a:xfrm>
            <a:off x="5496656" y="869789"/>
            <a:ext cx="6475123" cy="260252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3: 3 =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 : 4 = ?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9DB922-FE77-5AF0-E8FF-F2C516D5E93B}"/>
              </a:ext>
            </a:extLst>
          </p:cNvPr>
          <p:cNvSpPr txBox="1"/>
          <p:nvPr/>
        </p:nvSpPr>
        <p:spPr>
          <a:xfrm>
            <a:off x="104775" y="0"/>
            <a:ext cx="75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10585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640</Words>
  <Application>Microsoft Office PowerPoint</Application>
  <PresentationFormat>Widescreen</PresentationFormat>
  <Paragraphs>110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Cambria</vt:lpstr>
      <vt:lpstr>Cambria Math</vt:lpstr>
      <vt:lpstr>Times New Roman</vt:lpstr>
      <vt:lpstr>UTM Avo</vt:lpstr>
      <vt:lpstr>UTM Showcard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35</cp:revision>
  <dcterms:created xsi:type="dcterms:W3CDTF">2023-12-06T11:34:32Z</dcterms:created>
  <dcterms:modified xsi:type="dcterms:W3CDTF">2024-03-10T13:05:16Z</dcterms:modified>
</cp:coreProperties>
</file>