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341" r:id="rId3"/>
    <p:sldId id="7610" r:id="rId4"/>
    <p:sldId id="7608" r:id="rId5"/>
    <p:sldId id="7611" r:id="rId6"/>
    <p:sldId id="7612" r:id="rId7"/>
    <p:sldId id="7615" r:id="rId8"/>
    <p:sldId id="258" r:id="rId9"/>
    <p:sldId id="372" r:id="rId10"/>
    <p:sldId id="370" r:id="rId11"/>
    <p:sldId id="373" r:id="rId12"/>
    <p:sldId id="374" r:id="rId13"/>
    <p:sldId id="364" r:id="rId14"/>
    <p:sldId id="346" r:id="rId15"/>
    <p:sldId id="7613" r:id="rId16"/>
    <p:sldId id="7614" r:id="rId17"/>
    <p:sldId id="296" r:id="rId18"/>
    <p:sldId id="305" r:id="rId19"/>
    <p:sldId id="306" r:id="rId20"/>
    <p:sldId id="383" r:id="rId21"/>
    <p:sldId id="76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4D864-48B2-8A1D-7744-B55260A5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4054E-CEC0-C659-A1C4-FE48DFBD1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46DAA-2116-0625-865F-3ED3F9FB7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CB9EB-311B-9807-233C-C5E007EBF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NULL"/><Relationship Id="rId17" Type="http://schemas.openxmlformats.org/officeDocument/2006/relationships/slide" Target="slide16.xml"/><Relationship Id="rId2" Type="http://schemas.openxmlformats.org/officeDocument/2006/relationships/audio" Target="../media/audio3.wav"/><Relationship Id="rId16" Type="http://schemas.openxmlformats.org/officeDocument/2006/relationships/image" Target="../media/image56.gif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audio" Target="../media/audio6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19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6.png"/><Relationship Id="rId1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65.png"/><Relationship Id="rId17" Type="http://schemas.openxmlformats.org/officeDocument/2006/relationships/image" Target="../media/image62.gif"/><Relationship Id="rId2" Type="http://schemas.openxmlformats.org/officeDocument/2006/relationships/audio" Target="../media/audio3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microsoft.com/office/2007/relationships/hdphoto" Target="../media/hdphoto7.wdp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6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8A68-B08B-952A-79A0-9900A722B26F}"/>
              </a:ext>
            </a:extLst>
          </p:cNvPr>
          <p:cNvSpPr txBox="1"/>
          <p:nvPr/>
        </p:nvSpPr>
        <p:spPr>
          <a:xfrm>
            <a:off x="485774" y="866775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Việt c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băng giấy thành 3 phần bằng nhau rồi tô màu 2 phần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85AC1F-9541-BAEE-327F-9ED6E088D241}"/>
              </a:ext>
            </a:extLst>
          </p:cNvPr>
          <p:cNvSpPr txBox="1"/>
          <p:nvPr/>
        </p:nvSpPr>
        <p:spPr>
          <a:xfrm>
            <a:off x="485774" y="2457450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Mai c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băng giấy thành 6 phần bằng nhau rồi màu 4 phần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3031589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3031589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7E66D5-9B2F-E2EC-1496-0DB1515F0EB4}"/>
                  </a:ext>
                </a:extLst>
              </p:cNvPr>
              <p:cNvSpPr txBox="1"/>
              <p:nvPr/>
            </p:nvSpPr>
            <p:spPr>
              <a:xfrm>
                <a:off x="5541206" y="1190625"/>
                <a:ext cx="6098344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7E66D5-9B2F-E2EC-1496-0DB1515F0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206" y="1190625"/>
                <a:ext cx="6098344" cy="1159228"/>
              </a:xfrm>
              <a:prstGeom prst="rect">
                <a:avLst/>
              </a:prstGeom>
              <a:blipFill>
                <a:blip r:embed="rId3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013D7-BF81-3E91-8792-3C833C0534F2}"/>
                </a:ext>
              </a:extLst>
            </p:cNvPr>
            <p:cNvSpPr txBox="1"/>
            <p:nvPr/>
          </p:nvSpPr>
          <p:spPr>
            <a:xfrm>
              <a:off x="1775825" y="867978"/>
              <a:ext cx="862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5E08CF6-C1EE-D3A2-6EC3-4D8761B1BF1F}"/>
                  </a:ext>
                </a:extLst>
              </p:cNvPr>
              <p:cNvSpPr txBox="1"/>
              <p:nvPr/>
            </p:nvSpPr>
            <p:spPr>
              <a:xfrm>
                <a:off x="2177143" y="921967"/>
                <a:ext cx="7837714" cy="144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tử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mẫu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4 ta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0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5E08CF6-C1EE-D3A2-6EC3-4D8761B1B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3" y="921967"/>
                <a:ext cx="7837714" cy="1443152"/>
              </a:xfrm>
              <a:prstGeom prst="rect">
                <a:avLst/>
              </a:prstGeom>
              <a:blipFill>
                <a:blip r:embed="rId20"/>
                <a:stretch>
                  <a:fillRect l="-1788" r="-1166" b="-1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0540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:r>
                    <a:rPr lang="en-US" sz="4400" b="1" dirty="0" err="1">
                      <a:solidFill>
                        <a:srgbClr val="002060"/>
                      </a:solidFill>
                    </a:rPr>
                    <a:t>Số</a:t>
                  </a:r>
                  <a:r>
                    <a:rPr lang="en-US" sz="4400" b="1" dirty="0">
                      <a:solidFill>
                        <a:srgbClr val="002060"/>
                      </a:solidFill>
                    </a:rPr>
                    <a:t> 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= </a:t>
                  </a: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054071"/>
                </a:xfrm>
                <a:prstGeom prst="rect">
                  <a:avLst/>
                </a:prstGeom>
                <a:blipFill>
                  <a:blip r:embed="rId10"/>
                  <a:stretch>
                    <a:fillRect b="-13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𝟔𝟒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581F4-C042-470B-74B9-226AA5A81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6B10D7-AE67-06B4-427B-7B0ED5190B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BBB09FFA-C720-5E97-F021-D8C3B95ED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58E89-4805-A4C3-4113-F45F53BEDF28}"/>
              </a:ext>
            </a:extLst>
          </p:cNvPr>
          <p:cNvSpPr txBox="1"/>
          <p:nvPr/>
        </p:nvSpPr>
        <p:spPr>
          <a:xfrm rot="21399920">
            <a:off x="3016562" y="2225144"/>
            <a:ext cx="6049667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r>
              <a:rPr lang="en-US" sz="3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. 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3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0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: 7 = ?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2A408C10-CDE7-9BA3-E2C0-A1AFA291C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4E8971C1-1319-F926-9B18-603746DC42B8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ADD3FB-457F-FFF7-5A87-1EC5B1429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FFAD70-0976-55DD-08F8-6BDB025D1362}"/>
                    </a:ext>
                  </a:extLst>
                </p:cNvPr>
                <p:cNvSpPr txBox="1"/>
                <p:nvPr/>
              </p:nvSpPr>
              <p:spPr>
                <a:xfrm>
                  <a:off x="1716193" y="5026995"/>
                  <a:ext cx="603050" cy="1245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𝟎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FFAD70-0976-55DD-08F8-6BDB025D13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3" y="5026995"/>
                  <a:ext cx="603050" cy="12455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02E2A5EB-6E84-1BE8-4D87-0B50F056FE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DF4EF5F-C109-545F-9FF4-8786BDE0F5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504EE03-99DD-B892-9F67-2361476F12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9A9A9EE-18FF-2B54-5ACD-80C23092BB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61D5899-409E-9F97-D5C9-6AD9ABA772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C4ABDB-58DC-9E4E-B939-8CF8739823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F8D951-E7C7-E1AB-25F5-41FE529895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2D83CEEB-0431-F339-7924-4EF86C4928D5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1134342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555</Words>
  <Application>Microsoft Office PowerPoint</Application>
  <PresentationFormat>Widescreen</PresentationFormat>
  <Paragraphs>134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Tahoma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2023-12-06T14:58:26Z</dcterms:created>
  <dcterms:modified xsi:type="dcterms:W3CDTF">2024-03-13T07:31:53Z</dcterms:modified>
</cp:coreProperties>
</file>