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89" r:id="rId3"/>
    <p:sldMasterId id="2147483701" r:id="rId4"/>
  </p:sldMasterIdLst>
  <p:notesMasterIdLst>
    <p:notesMasterId r:id="rId29"/>
  </p:notesMasterIdLst>
  <p:sldIdLst>
    <p:sldId id="1546" r:id="rId5"/>
    <p:sldId id="1519" r:id="rId6"/>
    <p:sldId id="1543" r:id="rId7"/>
    <p:sldId id="1521" r:id="rId8"/>
    <p:sldId id="259" r:id="rId9"/>
    <p:sldId id="1547" r:id="rId10"/>
    <p:sldId id="299" r:id="rId11"/>
    <p:sldId id="1548" r:id="rId12"/>
    <p:sldId id="1549" r:id="rId13"/>
    <p:sldId id="1550" r:id="rId14"/>
    <p:sldId id="1556" r:id="rId15"/>
    <p:sldId id="1555" r:id="rId16"/>
    <p:sldId id="1551" r:id="rId17"/>
    <p:sldId id="1552" r:id="rId18"/>
    <p:sldId id="381" r:id="rId19"/>
    <p:sldId id="1553" r:id="rId20"/>
    <p:sldId id="1554" r:id="rId21"/>
    <p:sldId id="1557" r:id="rId22"/>
    <p:sldId id="1558" r:id="rId23"/>
    <p:sldId id="1559" r:id="rId24"/>
    <p:sldId id="1560" r:id="rId25"/>
    <p:sldId id="1561" r:id="rId26"/>
    <p:sldId id="1562" r:id="rId27"/>
    <p:sldId id="26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0E079-2536-441E-9624-BAD2757B0874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6387A-9445-4ED3-809E-8F286B6C3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54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035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76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27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085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425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131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89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48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973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7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611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6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7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4107"/>
            <a:ext cx="12322098" cy="750477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730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84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97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60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81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35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853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31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6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2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63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7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3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38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7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5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8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1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31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37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8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783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5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94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4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47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3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2024/3/10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05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85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4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5632727A-1FC4-4D3D-B80E-97CBB52C75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6D4298B-BABD-B285-B062-EDBB3D023D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599" y="285749"/>
            <a:ext cx="14001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2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44.wmf"/><Relationship Id="rId26" Type="http://schemas.openxmlformats.org/officeDocument/2006/relationships/oleObject" Target="../embeddings/oleObject14.bin"/><Relationship Id="rId3" Type="http://schemas.openxmlformats.org/officeDocument/2006/relationships/oleObject" Target="../embeddings/oleObject2.bin"/><Relationship Id="rId21" Type="http://schemas.openxmlformats.org/officeDocument/2006/relationships/oleObject" Target="../embeddings/oleObject11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1.wmf"/><Relationship Id="rId17" Type="http://schemas.openxmlformats.org/officeDocument/2006/relationships/oleObject" Target="../embeddings/oleObject9.bin"/><Relationship Id="rId25" Type="http://schemas.openxmlformats.org/officeDocument/2006/relationships/oleObject" Target="../embeddings/oleObject13.bin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3.wmf"/><Relationship Id="rId20" Type="http://schemas.openxmlformats.org/officeDocument/2006/relationships/image" Target="../media/image45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47.wmf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23" Type="http://schemas.openxmlformats.org/officeDocument/2006/relationships/oleObject" Target="../embeddings/oleObject12.bin"/><Relationship Id="rId28" Type="http://schemas.openxmlformats.org/officeDocument/2006/relationships/oleObject" Target="../embeddings/oleObject15.bin"/><Relationship Id="rId10" Type="http://schemas.openxmlformats.org/officeDocument/2006/relationships/image" Target="../media/image40.wmf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37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2.wmf"/><Relationship Id="rId22" Type="http://schemas.openxmlformats.org/officeDocument/2006/relationships/image" Target="../media/image46.wmf"/><Relationship Id="rId27" Type="http://schemas.openxmlformats.org/officeDocument/2006/relationships/image" Target="../media/image4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55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8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64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66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microsoft.com/office/2007/relationships/hdphoto" Target="../media/hdphoto2.wdp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968785" y="1476375"/>
            <a:ext cx="9800597" cy="373827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7651-6CA8-29F8-3226-3DC45E212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3203" y="2877264"/>
            <a:ext cx="5541744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Lưu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ý: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số được rút gọn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“T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ử số và mẫu số không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 hết cho số tự nhiên nào lớn hơn 1.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tối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en-US" sz="3600" b="1" baseline="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Khi </a:t>
                </a:r>
                <a:r>
                  <a:rPr lang="en-US" sz="3600" b="1" baseline="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tối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blipFill>
                <a:blip r:embed="rId4"/>
                <a:stretch>
                  <a:fillRect l="-1738" t="-2395" r="-1796"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4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004872" y="1505536"/>
            <a:ext cx="5587315" cy="2712979"/>
            <a:chOff x="2907808" y="1423475"/>
            <a:chExt cx="4574218" cy="271297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605330" y="2197462"/>
              <a:ext cx="38766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Cùng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xem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video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để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hiểu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thêm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về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gọn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nhé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!</a:t>
              </a:r>
              <a:endPara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75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F8481455-9775-A20A-157D-59AD77376C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2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0C8574-17F3-2A36-770B-88D190B9A0C1}"/>
              </a:ext>
            </a:extLst>
          </p:cNvPr>
          <p:cNvSpPr/>
          <p:nvPr/>
        </p:nvSpPr>
        <p:spPr>
          <a:xfrm>
            <a:off x="2556388" y="580104"/>
            <a:ext cx="71833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</a:t>
            </a:r>
            <a:r>
              <a:rPr lang="en-US" alt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7" name="Group 38">
            <a:extLst>
              <a:ext uri="{FF2B5EF4-FFF2-40B4-BE49-F238E27FC236}">
                <a16:creationId xmlns:a16="http://schemas.microsoft.com/office/drawing/2014/main" id="{09AD05A6-A01A-3797-8F8D-01CAA0FCBC90}"/>
              </a:ext>
            </a:extLst>
          </p:cNvPr>
          <p:cNvGrpSpPr>
            <a:grpSpLocks/>
          </p:cNvGrpSpPr>
          <p:nvPr/>
        </p:nvGrpSpPr>
        <p:grpSpPr bwMode="auto">
          <a:xfrm>
            <a:off x="3839108" y="2040358"/>
            <a:ext cx="5651524" cy="2377351"/>
            <a:chOff x="877" y="1453"/>
            <a:chExt cx="1267" cy="4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/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6:2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8:2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blipFill>
                  <a:blip r:embed="rId3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/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72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 Box 42">
              <a:extLst>
                <a:ext uri="{FF2B5EF4-FFF2-40B4-BE49-F238E27FC236}">
                  <a16:creationId xmlns:a16="http://schemas.microsoft.com/office/drawing/2014/main" id="{01288FB9-5937-05F0-A25B-E21A41A044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" y="1550"/>
              <a:ext cx="114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4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997EE88D-DF88-1D16-B625-CF1B2ED127A9}"/>
              </a:ext>
            </a:extLst>
          </p:cNvPr>
          <p:cNvSpPr/>
          <p:nvPr/>
        </p:nvSpPr>
        <p:spPr>
          <a:xfrm>
            <a:off x="2185359" y="4791279"/>
            <a:ext cx="6055744" cy="13802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57">
            <a:extLst>
              <a:ext uri="{FF2B5EF4-FFF2-40B4-BE49-F238E27FC236}">
                <a16:creationId xmlns:a16="http://schemas.microsoft.com/office/drawing/2014/main" id="{56610B5A-BAE8-21F1-29A9-C8CA91D89EF3}"/>
              </a:ext>
            </a:extLst>
          </p:cNvPr>
          <p:cNvSpPr/>
          <p:nvPr/>
        </p:nvSpPr>
        <p:spPr>
          <a:xfrm>
            <a:off x="2119409" y="2998375"/>
            <a:ext cx="6055744" cy="13802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8">
            <a:extLst>
              <a:ext uri="{FF2B5EF4-FFF2-40B4-BE49-F238E27FC236}">
                <a16:creationId xmlns:a16="http://schemas.microsoft.com/office/drawing/2014/main" id="{010CCFD1-A4F0-574B-C573-512DB0E65BC0}"/>
              </a:ext>
            </a:extLst>
          </p:cNvPr>
          <p:cNvSpPr/>
          <p:nvPr/>
        </p:nvSpPr>
        <p:spPr>
          <a:xfrm>
            <a:off x="2173856" y="1259458"/>
            <a:ext cx="6055744" cy="13802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2FCCA-1DEA-7371-405E-0C586843F3A3}"/>
              </a:ext>
            </a:extLst>
          </p:cNvPr>
          <p:cNvSpPr/>
          <p:nvPr/>
        </p:nvSpPr>
        <p:spPr>
          <a:xfrm>
            <a:off x="445362" y="452149"/>
            <a:ext cx="4738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Object 54">
            <a:extLst>
              <a:ext uri="{FF2B5EF4-FFF2-40B4-BE49-F238E27FC236}">
                <a16:creationId xmlns:a16="http://schemas.microsoft.com/office/drawing/2014/main" id="{72B06B24-5A06-5F93-2DF9-E7CEE03602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755042"/>
              </p:ext>
            </p:extLst>
          </p:nvPr>
        </p:nvGraphicFramePr>
        <p:xfrm>
          <a:off x="5294274" y="196645"/>
          <a:ext cx="559255" cy="998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5713" imgH="393359" progId="Equation.3">
                  <p:embed/>
                </p:oleObj>
              </mc:Choice>
              <mc:Fallback>
                <p:oleObj name="Equation" r:id="rId3" imgW="215713" imgH="393359" progId="Equation.3">
                  <p:embed/>
                  <p:pic>
                    <p:nvPicPr>
                      <p:cNvPr id="6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4274" y="196645"/>
                        <a:ext cx="559255" cy="998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1">
            <a:extLst>
              <a:ext uri="{FF2B5EF4-FFF2-40B4-BE49-F238E27FC236}">
                <a16:creationId xmlns:a16="http://schemas.microsoft.com/office/drawing/2014/main" id="{C5FFDF19-C181-FD46-E02D-1DDD4BF2A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867" y="1614488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A984EA30-18A9-1426-FF7F-D0DC09325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066" y="317626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2:</a:t>
            </a:r>
          </a:p>
        </p:txBody>
      </p:sp>
      <p:graphicFrame>
        <p:nvGraphicFramePr>
          <p:cNvPr id="17" name="Object 13">
            <a:extLst>
              <a:ext uri="{FF2B5EF4-FFF2-40B4-BE49-F238E27FC236}">
                <a16:creationId xmlns:a16="http://schemas.microsoft.com/office/drawing/2014/main" id="{6916F116-F913-36CC-07ED-819DE21BC1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1356" y="1387929"/>
          <a:ext cx="911980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0835" imgH="393529" progId="Equation.3">
                  <p:embed/>
                </p:oleObj>
              </mc:Choice>
              <mc:Fallback>
                <p:oleObj name="Equation" r:id="rId5" imgW="380835" imgH="393529" progId="Equation.3">
                  <p:embed/>
                  <p:pic>
                    <p:nvPicPr>
                      <p:cNvPr id="1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1356" y="1387929"/>
                        <a:ext cx="911980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5">
            <a:extLst>
              <a:ext uri="{FF2B5EF4-FFF2-40B4-BE49-F238E27FC236}">
                <a16:creationId xmlns:a16="http://schemas.microsoft.com/office/drawing/2014/main" id="{1B798DA4-4DDF-E8C1-873F-E89FD44FFE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4354" y="1387929"/>
          <a:ext cx="484489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5713" imgH="393359" progId="Equation.3">
                  <p:embed/>
                </p:oleObj>
              </mc:Choice>
              <mc:Fallback>
                <p:oleObj name="Equation" r:id="rId7" imgW="215713" imgH="393359" progId="Equation.3">
                  <p:embed/>
                  <p:pic>
                    <p:nvPicPr>
                      <p:cNvPr id="12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354" y="1387929"/>
                        <a:ext cx="484489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38">
            <a:extLst>
              <a:ext uri="{FF2B5EF4-FFF2-40B4-BE49-F238E27FC236}">
                <a16:creationId xmlns:a16="http://schemas.microsoft.com/office/drawing/2014/main" id="{2F853C90-550B-9F04-7635-09F791828D2B}"/>
              </a:ext>
            </a:extLst>
          </p:cNvPr>
          <p:cNvGrpSpPr>
            <a:grpSpLocks/>
          </p:cNvGrpSpPr>
          <p:nvPr/>
        </p:nvGrpSpPr>
        <p:grpSpPr bwMode="auto">
          <a:xfrm>
            <a:off x="7140504" y="1405548"/>
            <a:ext cx="831382" cy="1001708"/>
            <a:chOff x="2562" y="1203"/>
            <a:chExt cx="488" cy="432"/>
          </a:xfrm>
        </p:grpSpPr>
        <p:graphicFrame>
          <p:nvGraphicFramePr>
            <p:cNvPr id="20" name="Object 24">
              <a:extLst>
                <a:ext uri="{FF2B5EF4-FFF2-40B4-BE49-F238E27FC236}">
                  <a16:creationId xmlns:a16="http://schemas.microsoft.com/office/drawing/2014/main" id="{DD380942-4BF9-6CEC-18C4-9B2557959C1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4341692"/>
                </p:ext>
              </p:extLst>
            </p:nvPr>
          </p:nvGraphicFramePr>
          <p:xfrm>
            <a:off x="2706" y="1203"/>
            <a:ext cx="273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39639" imgH="393529" progId="Equation.3">
                    <p:embed/>
                  </p:oleObj>
                </mc:Choice>
                <mc:Fallback>
                  <p:oleObj name="Equation" r:id="rId9" imgW="139639" imgH="393529" progId="Equation.3">
                    <p:embed/>
                    <p:pic>
                      <p:nvPicPr>
                        <p:cNvPr id="14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6" y="1203"/>
                          <a:ext cx="273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 Box 31">
              <a:extLst>
                <a:ext uri="{FF2B5EF4-FFF2-40B4-BE49-F238E27FC236}">
                  <a16:creationId xmlns:a16="http://schemas.microsoft.com/office/drawing/2014/main" id="{EAFB4BCC-78D1-9B4E-905A-49F9CC599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345"/>
              <a:ext cx="4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22" name="Text Box 47">
            <a:extLst>
              <a:ext uri="{FF2B5EF4-FFF2-40B4-BE49-F238E27FC236}">
                <a16:creationId xmlns:a16="http://schemas.microsoft.com/office/drawing/2014/main" id="{CCCA56F9-5B32-4693-0F23-94DC83FFE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710" y="1720645"/>
            <a:ext cx="33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grpSp>
        <p:nvGrpSpPr>
          <p:cNvPr id="23" name="Group 71">
            <a:extLst>
              <a:ext uri="{FF2B5EF4-FFF2-40B4-BE49-F238E27FC236}">
                <a16:creationId xmlns:a16="http://schemas.microsoft.com/office/drawing/2014/main" id="{4F9C10D3-779F-74EA-F51E-55146DD40B30}"/>
              </a:ext>
            </a:extLst>
          </p:cNvPr>
          <p:cNvGrpSpPr>
            <a:grpSpLocks/>
          </p:cNvGrpSpPr>
          <p:nvPr/>
        </p:nvGrpSpPr>
        <p:grpSpPr bwMode="auto">
          <a:xfrm>
            <a:off x="5305925" y="1382264"/>
            <a:ext cx="884175" cy="1001708"/>
            <a:chOff x="2832" y="1104"/>
            <a:chExt cx="463" cy="432"/>
          </a:xfrm>
        </p:grpSpPr>
        <p:graphicFrame>
          <p:nvGraphicFramePr>
            <p:cNvPr id="24" name="Object 14">
              <a:extLst>
                <a:ext uri="{FF2B5EF4-FFF2-40B4-BE49-F238E27FC236}">
                  <a16:creationId xmlns:a16="http://schemas.microsoft.com/office/drawing/2014/main" id="{04775F66-80F1-5C35-D74B-7DF4EC4C099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81" y="1104"/>
            <a:ext cx="31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28501" imgH="393529" progId="Equation.3">
                    <p:embed/>
                  </p:oleObj>
                </mc:Choice>
                <mc:Fallback>
                  <p:oleObj name="Equation" r:id="rId11" imgW="228501" imgH="393529" progId="Equation.3">
                    <p:embed/>
                    <p:pic>
                      <p:nvPicPr>
                        <p:cNvPr id="18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1" y="1104"/>
                          <a:ext cx="31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 Box 48">
              <a:extLst>
                <a:ext uri="{FF2B5EF4-FFF2-40B4-BE49-F238E27FC236}">
                  <a16:creationId xmlns:a16="http://schemas.microsoft.com/office/drawing/2014/main" id="{50FEDC0D-EAE2-94B1-BA06-CD44CF4C6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1249"/>
              <a:ext cx="21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26" name="Group 50">
            <a:extLst>
              <a:ext uri="{FF2B5EF4-FFF2-40B4-BE49-F238E27FC236}">
                <a16:creationId xmlns:a16="http://schemas.microsoft.com/office/drawing/2014/main" id="{47275CC8-D91A-0E5B-0F5E-ECCC6713167D}"/>
              </a:ext>
            </a:extLst>
          </p:cNvPr>
          <p:cNvGrpSpPr>
            <a:grpSpLocks/>
          </p:cNvGrpSpPr>
          <p:nvPr/>
        </p:nvGrpSpPr>
        <p:grpSpPr bwMode="auto">
          <a:xfrm>
            <a:off x="6082501" y="1382264"/>
            <a:ext cx="1119022" cy="1001708"/>
            <a:chOff x="2100" y="1776"/>
            <a:chExt cx="606" cy="432"/>
          </a:xfrm>
        </p:grpSpPr>
        <p:graphicFrame>
          <p:nvGraphicFramePr>
            <p:cNvPr id="27" name="Object 51">
              <a:extLst>
                <a:ext uri="{FF2B5EF4-FFF2-40B4-BE49-F238E27FC236}">
                  <a16:creationId xmlns:a16="http://schemas.microsoft.com/office/drawing/2014/main" id="{FFF0723B-F5B0-C138-2958-D824519F0C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22" y="1776"/>
            <a:ext cx="48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380835" imgH="393529" progId="Equation.3">
                    <p:embed/>
                  </p:oleObj>
                </mc:Choice>
                <mc:Fallback>
                  <p:oleObj name="Equation" r:id="rId13" imgW="380835" imgH="393529" progId="Equation.3">
                    <p:embed/>
                    <p:pic>
                      <p:nvPicPr>
                        <p:cNvPr id="21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2" y="1776"/>
                          <a:ext cx="48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 Box 52">
              <a:extLst>
                <a:ext uri="{FF2B5EF4-FFF2-40B4-BE49-F238E27FC236}">
                  <a16:creationId xmlns:a16="http://schemas.microsoft.com/office/drawing/2014/main" id="{F9B35A15-A8FF-1C9A-0E75-2999A3643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" y="1911"/>
              <a:ext cx="2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aphicFrame>
        <p:nvGraphicFramePr>
          <p:cNvPr id="29" name="Object 34">
            <a:extLst>
              <a:ext uri="{FF2B5EF4-FFF2-40B4-BE49-F238E27FC236}">
                <a16:creationId xmlns:a16="http://schemas.microsoft.com/office/drawing/2014/main" id="{205EADEB-8A91-2099-F04F-9977744867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97217"/>
              </p:ext>
            </p:extLst>
          </p:nvPr>
        </p:nvGraphicFramePr>
        <p:xfrm>
          <a:off x="3652330" y="3096171"/>
          <a:ext cx="498857" cy="1056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15713" imgH="393359" progId="Equation.3">
                  <p:embed/>
                </p:oleObj>
              </mc:Choice>
              <mc:Fallback>
                <p:oleObj name="Equation" r:id="rId15" imgW="215713" imgH="393359" progId="Equation.3">
                  <p:embed/>
                  <p:pic>
                    <p:nvPicPr>
                      <p:cNvPr id="23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330" y="3096171"/>
                        <a:ext cx="498857" cy="1056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44">
            <a:extLst>
              <a:ext uri="{FF2B5EF4-FFF2-40B4-BE49-F238E27FC236}">
                <a16:creationId xmlns:a16="http://schemas.microsoft.com/office/drawing/2014/main" id="{DDF32AA4-FB14-4312-AAF7-7D6C8968ED79}"/>
              </a:ext>
            </a:extLst>
          </p:cNvPr>
          <p:cNvGrpSpPr>
            <a:grpSpLocks/>
          </p:cNvGrpSpPr>
          <p:nvPr/>
        </p:nvGrpSpPr>
        <p:grpSpPr bwMode="auto">
          <a:xfrm>
            <a:off x="4095928" y="3127276"/>
            <a:ext cx="1281305" cy="1028701"/>
            <a:chOff x="1152" y="1750"/>
            <a:chExt cx="493" cy="432"/>
          </a:xfrm>
        </p:grpSpPr>
        <p:sp>
          <p:nvSpPr>
            <p:cNvPr id="31" name="Text Box 26">
              <a:extLst>
                <a:ext uri="{FF2B5EF4-FFF2-40B4-BE49-F238E27FC236}">
                  <a16:creationId xmlns:a16="http://schemas.microsoft.com/office/drawing/2014/main" id="{6882DD20-C334-A21C-B3CA-DE26A65E5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881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32" name="Object 36">
              <a:extLst>
                <a:ext uri="{FF2B5EF4-FFF2-40B4-BE49-F238E27FC236}">
                  <a16:creationId xmlns:a16="http://schemas.microsoft.com/office/drawing/2014/main" id="{904D4173-583A-9E6C-8579-EB49DFCA9A8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4040459"/>
                </p:ext>
              </p:extLst>
            </p:nvPr>
          </p:nvGraphicFramePr>
          <p:xfrm>
            <a:off x="1285" y="1750"/>
            <a:ext cx="36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380835" imgH="393529" progId="Equation.3">
                    <p:embed/>
                  </p:oleObj>
                </mc:Choice>
                <mc:Fallback>
                  <p:oleObj name="Equation" r:id="rId17" imgW="380835" imgH="393529" progId="Equation.3">
                    <p:embed/>
                    <p:pic>
                      <p:nvPicPr>
                        <p:cNvPr id="26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5" y="1750"/>
                          <a:ext cx="36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9">
            <a:extLst>
              <a:ext uri="{FF2B5EF4-FFF2-40B4-BE49-F238E27FC236}">
                <a16:creationId xmlns:a16="http://schemas.microsoft.com/office/drawing/2014/main" id="{5FD66D2A-C8FC-67FC-E4B1-DFD66684CB9B}"/>
              </a:ext>
            </a:extLst>
          </p:cNvPr>
          <p:cNvGrpSpPr>
            <a:grpSpLocks/>
          </p:cNvGrpSpPr>
          <p:nvPr/>
        </p:nvGrpSpPr>
        <p:grpSpPr bwMode="auto">
          <a:xfrm>
            <a:off x="6965944" y="3114686"/>
            <a:ext cx="1293153" cy="1028701"/>
            <a:chOff x="2615" y="1203"/>
            <a:chExt cx="576" cy="432"/>
          </a:xfrm>
        </p:grpSpPr>
        <p:graphicFrame>
          <p:nvGraphicFramePr>
            <p:cNvPr id="34" name="Object 40">
              <a:extLst>
                <a:ext uri="{FF2B5EF4-FFF2-40B4-BE49-F238E27FC236}">
                  <a16:creationId xmlns:a16="http://schemas.microsoft.com/office/drawing/2014/main" id="{9FAAD96C-5988-21C2-0B8B-B2A586238D6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9242006"/>
                </p:ext>
              </p:extLst>
            </p:nvPr>
          </p:nvGraphicFramePr>
          <p:xfrm>
            <a:off x="2737" y="1203"/>
            <a:ext cx="218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39639" imgH="393529" progId="Equation.3">
                    <p:embed/>
                  </p:oleObj>
                </mc:Choice>
                <mc:Fallback>
                  <p:oleObj name="Equation" r:id="rId19" imgW="139639" imgH="393529" progId="Equation.3">
                    <p:embed/>
                    <p:pic>
                      <p:nvPicPr>
                        <p:cNvPr id="31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7" y="1203"/>
                          <a:ext cx="218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 Box 41">
              <a:extLst>
                <a:ext uri="{FF2B5EF4-FFF2-40B4-BE49-F238E27FC236}">
                  <a16:creationId xmlns:a16="http://schemas.microsoft.com/office/drawing/2014/main" id="{F147CBE7-1CFA-9C3B-4A5D-C90744C920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5" y="1337"/>
              <a:ext cx="57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6" name="Group 45">
            <a:extLst>
              <a:ext uri="{FF2B5EF4-FFF2-40B4-BE49-F238E27FC236}">
                <a16:creationId xmlns:a16="http://schemas.microsoft.com/office/drawing/2014/main" id="{3CDC8860-F8BD-EFA5-D265-9637E5FABBDE}"/>
              </a:ext>
            </a:extLst>
          </p:cNvPr>
          <p:cNvGrpSpPr>
            <a:grpSpLocks/>
          </p:cNvGrpSpPr>
          <p:nvPr/>
        </p:nvGrpSpPr>
        <p:grpSpPr bwMode="auto">
          <a:xfrm>
            <a:off x="5293223" y="3097677"/>
            <a:ext cx="694383" cy="1028701"/>
            <a:chOff x="1654" y="1765"/>
            <a:chExt cx="244" cy="432"/>
          </a:xfrm>
        </p:grpSpPr>
        <p:graphicFrame>
          <p:nvGraphicFramePr>
            <p:cNvPr id="37" name="Object 37">
              <a:extLst>
                <a:ext uri="{FF2B5EF4-FFF2-40B4-BE49-F238E27FC236}">
                  <a16:creationId xmlns:a16="http://schemas.microsoft.com/office/drawing/2014/main" id="{65DF0016-E07B-92F2-6F30-B4EBD6C30D0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6531729"/>
                </p:ext>
              </p:extLst>
            </p:nvPr>
          </p:nvGraphicFramePr>
          <p:xfrm>
            <a:off x="1754" y="1765"/>
            <a:ext cx="14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152334" imgH="393529" progId="Equation.3">
                    <p:embed/>
                  </p:oleObj>
                </mc:Choice>
                <mc:Fallback>
                  <p:oleObj name="Equation" r:id="rId21" imgW="152334" imgH="393529" progId="Equation.3">
                    <p:embed/>
                    <p:pic>
                      <p:nvPicPr>
                        <p:cNvPr id="34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4" y="1765"/>
                          <a:ext cx="14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 Box 42">
              <a:extLst>
                <a:ext uri="{FF2B5EF4-FFF2-40B4-BE49-F238E27FC236}">
                  <a16:creationId xmlns:a16="http://schemas.microsoft.com/office/drawing/2014/main" id="{BA46654A-EA4B-475E-F9FC-82D3D0CA8C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1894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9" name="Group 46">
            <a:extLst>
              <a:ext uri="{FF2B5EF4-FFF2-40B4-BE49-F238E27FC236}">
                <a16:creationId xmlns:a16="http://schemas.microsoft.com/office/drawing/2014/main" id="{A1322285-8734-61BF-ADEC-B6C086A2FB8C}"/>
              </a:ext>
            </a:extLst>
          </p:cNvPr>
          <p:cNvGrpSpPr>
            <a:grpSpLocks/>
          </p:cNvGrpSpPr>
          <p:nvPr/>
        </p:nvGrpSpPr>
        <p:grpSpPr bwMode="auto">
          <a:xfrm>
            <a:off x="5899493" y="3111624"/>
            <a:ext cx="1094585" cy="1028701"/>
            <a:chOff x="2105" y="1764"/>
            <a:chExt cx="388" cy="432"/>
          </a:xfrm>
        </p:grpSpPr>
        <p:graphicFrame>
          <p:nvGraphicFramePr>
            <p:cNvPr id="40" name="Object 23">
              <a:extLst>
                <a:ext uri="{FF2B5EF4-FFF2-40B4-BE49-F238E27FC236}">
                  <a16:creationId xmlns:a16="http://schemas.microsoft.com/office/drawing/2014/main" id="{E2034641-6EC0-47EE-3290-D426813BE57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8388732"/>
                </p:ext>
              </p:extLst>
            </p:nvPr>
          </p:nvGraphicFramePr>
          <p:xfrm>
            <a:off x="2193" y="1764"/>
            <a:ext cx="30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317225" imgH="393359" progId="Equation.3">
                    <p:embed/>
                  </p:oleObj>
                </mc:Choice>
                <mc:Fallback>
                  <p:oleObj name="Equation" r:id="rId23" imgW="317225" imgH="393359" progId="Equation.3">
                    <p:embed/>
                    <p:pic>
                      <p:nvPicPr>
                        <p:cNvPr id="37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3" y="1764"/>
                          <a:ext cx="30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43">
              <a:extLst>
                <a:ext uri="{FF2B5EF4-FFF2-40B4-BE49-F238E27FC236}">
                  <a16:creationId xmlns:a16="http://schemas.microsoft.com/office/drawing/2014/main" id="{AADB8E13-FD85-3C8F-8FE7-BEBB86BD1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" y="1892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45" name="Text Box 11">
            <a:extLst>
              <a:ext uri="{FF2B5EF4-FFF2-40B4-BE49-F238E27FC236}">
                <a16:creationId xmlns:a16="http://schemas.microsoft.com/office/drawing/2014/main" id="{5EAC1265-303E-44E6-6ED8-60DC0A1B0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905" y="507432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3:</a:t>
            </a:r>
          </a:p>
        </p:txBody>
      </p:sp>
      <p:graphicFrame>
        <p:nvGraphicFramePr>
          <p:cNvPr id="46" name="Object 54">
            <a:extLst>
              <a:ext uri="{FF2B5EF4-FFF2-40B4-BE49-F238E27FC236}">
                <a16:creationId xmlns:a16="http://schemas.microsoft.com/office/drawing/2014/main" id="{2378ECE4-8CBC-61FF-1B42-488560F8AF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388896"/>
              </p:ext>
            </p:extLst>
          </p:nvPr>
        </p:nvGraphicFramePr>
        <p:xfrm>
          <a:off x="3773839" y="4940293"/>
          <a:ext cx="749653" cy="1028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215713" imgH="393359" progId="Equation.3">
                  <p:embed/>
                </p:oleObj>
              </mc:Choice>
              <mc:Fallback>
                <p:oleObj name="Equation" r:id="rId25" imgW="215713" imgH="393359" progId="Equation.3">
                  <p:embed/>
                  <p:pic>
                    <p:nvPicPr>
                      <p:cNvPr id="51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3839" y="4940293"/>
                        <a:ext cx="749653" cy="1028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oup 55">
            <a:extLst>
              <a:ext uri="{FF2B5EF4-FFF2-40B4-BE49-F238E27FC236}">
                <a16:creationId xmlns:a16="http://schemas.microsoft.com/office/drawing/2014/main" id="{0C664CD1-D1B3-67B7-805B-7FB50B105A5E}"/>
              </a:ext>
            </a:extLst>
          </p:cNvPr>
          <p:cNvGrpSpPr>
            <a:grpSpLocks/>
          </p:cNvGrpSpPr>
          <p:nvPr/>
        </p:nvGrpSpPr>
        <p:grpSpPr bwMode="auto">
          <a:xfrm>
            <a:off x="4466403" y="4957304"/>
            <a:ext cx="1812697" cy="1028699"/>
            <a:chOff x="1174" y="1742"/>
            <a:chExt cx="497" cy="432"/>
          </a:xfrm>
        </p:grpSpPr>
        <p:sp>
          <p:nvSpPr>
            <p:cNvPr id="48" name="Text Box 56">
              <a:extLst>
                <a:ext uri="{FF2B5EF4-FFF2-40B4-BE49-F238E27FC236}">
                  <a16:creationId xmlns:a16="http://schemas.microsoft.com/office/drawing/2014/main" id="{B480282D-13DA-C4A9-1C50-B44C26301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" y="1877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49" name="Object 57">
              <a:extLst>
                <a:ext uri="{FF2B5EF4-FFF2-40B4-BE49-F238E27FC236}">
                  <a16:creationId xmlns:a16="http://schemas.microsoft.com/office/drawing/2014/main" id="{D6CC73D1-A1E6-AA5E-C01A-E33C0EE2E6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51" y="1742"/>
            <a:ext cx="42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444307" imgH="393529" progId="Equation.3">
                    <p:embed/>
                  </p:oleObj>
                </mc:Choice>
                <mc:Fallback>
                  <p:oleObj name="Equation" r:id="rId26" imgW="444307" imgH="393529" progId="Equation.3">
                    <p:embed/>
                    <p:pic>
                      <p:nvPicPr>
                        <p:cNvPr id="54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1" y="1742"/>
                          <a:ext cx="42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Group 58">
            <a:extLst>
              <a:ext uri="{FF2B5EF4-FFF2-40B4-BE49-F238E27FC236}">
                <a16:creationId xmlns:a16="http://schemas.microsoft.com/office/drawing/2014/main" id="{557D794B-CDA8-D6FA-D0BF-E58BB9591E16}"/>
              </a:ext>
            </a:extLst>
          </p:cNvPr>
          <p:cNvGrpSpPr>
            <a:grpSpLocks/>
          </p:cNvGrpSpPr>
          <p:nvPr/>
        </p:nvGrpSpPr>
        <p:grpSpPr bwMode="auto">
          <a:xfrm>
            <a:off x="6225821" y="4949818"/>
            <a:ext cx="683759" cy="1028699"/>
            <a:chOff x="3264" y="1204"/>
            <a:chExt cx="201" cy="432"/>
          </a:xfrm>
        </p:grpSpPr>
        <p:graphicFrame>
          <p:nvGraphicFramePr>
            <p:cNvPr id="51" name="Object 59">
              <a:extLst>
                <a:ext uri="{FF2B5EF4-FFF2-40B4-BE49-F238E27FC236}">
                  <a16:creationId xmlns:a16="http://schemas.microsoft.com/office/drawing/2014/main" id="{09C20BB8-2C20-5306-FFDD-5AD6EDADE8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6484989"/>
                </p:ext>
              </p:extLst>
            </p:nvPr>
          </p:nvGraphicFramePr>
          <p:xfrm>
            <a:off x="3333" y="1204"/>
            <a:ext cx="132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8" imgW="139639" imgH="393529" progId="Equation.3">
                    <p:embed/>
                  </p:oleObj>
                </mc:Choice>
                <mc:Fallback>
                  <p:oleObj name="Equation" r:id="rId28" imgW="139639" imgH="393529" progId="Equation.3">
                    <p:embed/>
                    <p:pic>
                      <p:nvPicPr>
                        <p:cNvPr id="56" name="Object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3" y="1204"/>
                          <a:ext cx="132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Text Box 60">
              <a:extLst>
                <a:ext uri="{FF2B5EF4-FFF2-40B4-BE49-F238E27FC236}">
                  <a16:creationId xmlns:a16="http://schemas.microsoft.com/office/drawing/2014/main" id="{6BD4E8BA-8EEF-9C39-E79F-32080FF3C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344"/>
              <a:ext cx="115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8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2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2FBA1-E00B-16B8-0819-90233528BE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4613" y="2541948"/>
            <a:ext cx="575512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/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Trong các phân số: 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phân số nào tối giản, phân số nào chưa tối giản?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blipFill>
                <a:blip r:embed="rId3"/>
                <a:stretch>
                  <a:fillRect l="-1761" r="-1819"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26258" y="99056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2E8232-ABA5-6980-53E1-590CB5990483}"/>
              </a:ext>
            </a:extLst>
          </p:cNvPr>
          <p:cNvGrpSpPr/>
          <p:nvPr/>
        </p:nvGrpSpPr>
        <p:grpSpPr>
          <a:xfrm>
            <a:off x="4388517" y="2854774"/>
            <a:ext cx="3807499" cy="4003226"/>
            <a:chOff x="8001897" y="2517912"/>
            <a:chExt cx="3807499" cy="4003226"/>
          </a:xfrm>
        </p:grpSpPr>
        <p:sp>
          <p:nvSpPr>
            <p:cNvPr id="13" name="Rectangle: Rounded Corners 654">
              <a:extLst>
                <a:ext uri="{FF2B5EF4-FFF2-40B4-BE49-F238E27FC236}">
                  <a16:creationId xmlns:a16="http://schemas.microsoft.com/office/drawing/2014/main" id="{C76F7B96-2382-0556-154F-7A58835C2127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việc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endPara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CB21F3C-2999-FA54-7F3A-3343AA0DFB1D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B3C8DBD-4420-CAB2-582E-304C47033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8332EBFC-6622-4553-7F01-697CB46A3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296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37739F-2BAB-8EB3-3D09-2B64BFABA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578134"/>
              </p:ext>
            </p:extLst>
          </p:nvPr>
        </p:nvGraphicFramePr>
        <p:xfrm>
          <a:off x="345057" y="327804"/>
          <a:ext cx="11317857" cy="5438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17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283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PHIẾU</a:t>
                      </a:r>
                      <a:r>
                        <a:rPr lang="en-US" sz="4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BÀI TẬP NHÓM…..</a:t>
                      </a:r>
                    </a:p>
                    <a:p>
                      <a:pPr algn="l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1)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615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2) </a:t>
                      </a:r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/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/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/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/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/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/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05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69635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Rút gọn các phân số chưa tối giản ở câu a (theo mẫu).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411319" y="554632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D10199-E39B-8F44-AECA-761A822B3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526" y="1353435"/>
            <a:ext cx="3871137" cy="1271945"/>
          </a:xfrm>
          <a:prstGeom prst="rect">
            <a:avLst/>
          </a:prstGeom>
        </p:spPr>
      </p:pic>
      <p:grpSp>
        <p:nvGrpSpPr>
          <p:cNvPr id="15" name="Group 38">
            <a:extLst>
              <a:ext uri="{FF2B5EF4-FFF2-40B4-BE49-F238E27FC236}">
                <a16:creationId xmlns:a16="http://schemas.microsoft.com/office/drawing/2014/main" id="{D023CC21-3130-560E-A9A9-D9DBA6771254}"/>
              </a:ext>
            </a:extLst>
          </p:cNvPr>
          <p:cNvGrpSpPr>
            <a:grpSpLocks/>
          </p:cNvGrpSpPr>
          <p:nvPr/>
        </p:nvGrpSpPr>
        <p:grpSpPr bwMode="auto">
          <a:xfrm>
            <a:off x="1010848" y="3146815"/>
            <a:ext cx="5852249" cy="2366496"/>
            <a:chOff x="877" y="1459"/>
            <a:chExt cx="1312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15:5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4"/>
                  <a:stretch>
                    <a:fillRect r="-1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6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 Box 42">
              <a:extLst>
                <a:ext uri="{FF2B5EF4-FFF2-40B4-BE49-F238E27FC236}">
                  <a16:creationId xmlns:a16="http://schemas.microsoft.com/office/drawing/2014/main" id="{3AE57729-321D-F1D1-9F60-E604186311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1142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  <p:grpSp>
        <p:nvGrpSpPr>
          <p:cNvPr id="21" name="Group 38">
            <a:extLst>
              <a:ext uri="{FF2B5EF4-FFF2-40B4-BE49-F238E27FC236}">
                <a16:creationId xmlns:a16="http://schemas.microsoft.com/office/drawing/2014/main" id="{E974E4BE-5EB0-8180-6890-E03A22F88A6F}"/>
              </a:ext>
            </a:extLst>
          </p:cNvPr>
          <p:cNvGrpSpPr>
            <a:grpSpLocks/>
          </p:cNvGrpSpPr>
          <p:nvPr/>
        </p:nvGrpSpPr>
        <p:grpSpPr bwMode="auto">
          <a:xfrm>
            <a:off x="6709899" y="2987327"/>
            <a:ext cx="3733485" cy="2366496"/>
            <a:chOff x="877" y="1459"/>
            <a:chExt cx="837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 :7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7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9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 Box 42">
              <a:extLst>
                <a:ext uri="{FF2B5EF4-FFF2-40B4-BE49-F238E27FC236}">
                  <a16:creationId xmlns:a16="http://schemas.microsoft.com/office/drawing/2014/main" id="{0C94E9E8-4CA6-C70B-905B-216E3FDEC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667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9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98584" y="0"/>
            <a:ext cx="11418277" cy="6625087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2"/>
              <p:cNvSpPr txBox="1"/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30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blipFill>
                <a:blip r:embed="rId6"/>
                <a:stretch>
                  <a:fillRect l="-727" t="-866" r="-727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33"/>
          <p:cNvGrpSpPr/>
          <p:nvPr/>
        </p:nvGrpSpPr>
        <p:grpSpPr>
          <a:xfrm>
            <a:off x="820614" y="1430215"/>
            <a:ext cx="4290647" cy="2672862"/>
            <a:chOff x="-2593490" y="2201823"/>
            <a:chExt cx="1290562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2593490" y="2201823"/>
              <a:ext cx="12905628" cy="1133353"/>
              <a:chOff x="-2593490" y="2201823"/>
              <a:chExt cx="1290562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223004" y="2201823"/>
                <a:ext cx="9089134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93490" y="2345459"/>
                <a:ext cx="4937047" cy="986999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-514733" y="2582302"/>
              <a:ext cx="2638115" cy="287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330461" y="1266092"/>
            <a:ext cx="4407877" cy="2548505"/>
            <a:chOff x="-2356091" y="3100810"/>
            <a:chExt cx="13792575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356091" y="3100810"/>
              <a:ext cx="13792575" cy="1133353"/>
              <a:chOff x="-2356091" y="3100810"/>
              <a:chExt cx="13792575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347349" y="3100810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356091" y="3244536"/>
                <a:ext cx="4726529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74830" y="3408735"/>
              <a:ext cx="1745227" cy="29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FE0FF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961292" y="3845170"/>
            <a:ext cx="4243754" cy="2696307"/>
            <a:chOff x="-3628483" y="4481247"/>
            <a:chExt cx="14720154" cy="1133353"/>
          </a:xfrm>
          <a:solidFill>
            <a:srgbClr val="FFEEB7"/>
          </a:solidFill>
        </p:grpSpPr>
        <p:grpSp>
          <p:nvGrpSpPr>
            <p:cNvPr id="11" name="Group 24"/>
            <p:cNvGrpSpPr/>
            <p:nvPr/>
          </p:nvGrpSpPr>
          <p:grpSpPr>
            <a:xfrm>
              <a:off x="-3628483" y="4481247"/>
              <a:ext cx="14720154" cy="1133353"/>
              <a:chOff x="-3628483" y="4481247"/>
              <a:chExt cx="14720154" cy="1133353"/>
            </a:xfrm>
            <a:grpFill/>
          </p:grpSpPr>
          <p:sp>
            <p:nvSpPr>
              <p:cNvPr id="22" name="Wave 21"/>
              <p:cNvSpPr/>
              <p:nvPr/>
            </p:nvSpPr>
            <p:spPr>
              <a:xfrm>
                <a:off x="2002535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28483" y="4577600"/>
                <a:ext cx="5998918" cy="940645"/>
              </a:xfrm>
              <a:prstGeom prst="rect">
                <a:avLst/>
              </a:prstGeom>
              <a:grpFill/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-539064" y="4825328"/>
              <a:ext cx="2653946" cy="2822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481281" y="2383636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26" name="Group 31"/>
          <p:cNvGrpSpPr/>
          <p:nvPr/>
        </p:nvGrpSpPr>
        <p:grpSpPr>
          <a:xfrm>
            <a:off x="6307013" y="3751384"/>
            <a:ext cx="4384434" cy="2625970"/>
            <a:chOff x="-3602492" y="4481247"/>
            <a:chExt cx="14694164" cy="1133353"/>
          </a:xfrm>
        </p:grpSpPr>
        <p:grpSp>
          <p:nvGrpSpPr>
            <p:cNvPr id="28" name="Group 24"/>
            <p:cNvGrpSpPr/>
            <p:nvPr/>
          </p:nvGrpSpPr>
          <p:grpSpPr>
            <a:xfrm>
              <a:off x="-3602492" y="4481247"/>
              <a:ext cx="14694164" cy="1133353"/>
              <a:chOff x="-3602492" y="4481247"/>
              <a:chExt cx="14694164" cy="1133353"/>
            </a:xfrm>
          </p:grpSpPr>
          <p:sp>
            <p:nvSpPr>
              <p:cNvPr id="33" name="Wave 32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DCC5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02492" y="4577600"/>
                <a:ext cx="5972928" cy="940645"/>
              </a:xfrm>
              <a:prstGeom prst="rect">
                <a:avLst/>
              </a:prstGeom>
            </p:spPr>
          </p:pic>
        </p:grpSp>
        <p:sp>
          <p:nvSpPr>
            <p:cNvPr id="32" name="文本框 12"/>
            <p:cNvSpPr txBox="1"/>
            <p:nvPr/>
          </p:nvSpPr>
          <p:spPr>
            <a:xfrm>
              <a:off x="-830003" y="4828614"/>
              <a:ext cx="2864896" cy="27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84"/>
              <p:cNvSpPr txBox="1"/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388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mỗi phân số ghi ở bông hoa được phân số nào ghi ở lọ hoa?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90053" y="57589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B762F-3B8A-0590-EBA5-B46B97C3E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719" y="1846743"/>
            <a:ext cx="9118844" cy="454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E6333-C73C-B025-E613-B70FC5274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69" b="89806" l="9551" r="92135">
                        <a14:foregroundMark x1="57865" y1="32524" x2="57865" y2="32524"/>
                        <a14:foregroundMark x1="39888" y1="18447" x2="82022" y2="21845"/>
                        <a14:foregroundMark x1="33708" y1="7767" x2="43820" y2="10194"/>
                        <a14:foregroundMark x1="52809" y1="5825" x2="66292" y2="10194"/>
                        <a14:foregroundMark x1="60674" y1="4369" x2="60674" y2="4369"/>
                        <a14:foregroundMark x1="92135" y1="25243" x2="92135" y2="28155"/>
                        <a14:foregroundMark x1="56742" y1="58738" x2="55056" y2="66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1430" y="1913860"/>
            <a:ext cx="1901784" cy="2200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A407D6-55A6-AB9D-AD3F-CF716A50D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89055" l="9091" r="91558">
                        <a14:foregroundMark x1="29870" y1="6965" x2="48052" y2="8458"/>
                        <a14:foregroundMark x1="47403" y1="4975" x2="57792" y2="6965"/>
                        <a14:foregroundMark x1="85714" y1="32836" x2="91558" y2="41791"/>
                        <a14:foregroundMark x1="46104" y1="14428" x2="54545" y2="43781"/>
                        <a14:foregroundMark x1="47403" y1="18408" x2="47403" y2="46269"/>
                        <a14:foregroundMark x1="37662" y1="16915" x2="41558" y2="57214"/>
                        <a14:foregroundMark x1="50000" y1="15920" x2="53896" y2="58209"/>
                        <a14:foregroundMark x1="52597" y1="15423" x2="55195" y2="63682"/>
                        <a14:foregroundMark x1="37013" y1="17910" x2="52597" y2="64179"/>
                        <a14:foregroundMark x1="44156" y1="15920" x2="44156" y2="61692"/>
                        <a14:foregroundMark x1="42857" y1="12438" x2="62987" y2="53731"/>
                        <a14:foregroundMark x1="51299" y1="16418" x2="64286" y2="54229"/>
                        <a14:foregroundMark x1="55844" y1="16915" x2="61039" y2="36816"/>
                        <a14:foregroundMark x1="53247" y1="18408" x2="53896" y2="45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7301" y="1823151"/>
            <a:ext cx="1690620" cy="22065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E98669-C424-F94A-7842-40D4B5B0B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55" b="89894" l="8784" r="96622">
                        <a14:foregroundMark x1="36486" y1="5851" x2="64189" y2="19149"/>
                        <a14:foregroundMark x1="45946" y1="4787" x2="62838" y2="14894"/>
                        <a14:foregroundMark x1="60811" y1="5851" x2="65541" y2="14894"/>
                        <a14:foregroundMark x1="91892" y1="46277" x2="96622" y2="51064"/>
                        <a14:foregroundMark x1="87838" y1="31915" x2="92568" y2="33511"/>
                        <a14:foregroundMark x1="11486" y1="20745" x2="19595" y2="35638"/>
                        <a14:foregroundMark x1="54054" y1="34043" x2="53378" y2="51596"/>
                        <a14:foregroundMark x1="50676" y1="28191" x2="56757" y2="43085"/>
                        <a14:foregroundMark x1="15541" y1="65426" x2="39189" y2="771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809" y="2129613"/>
            <a:ext cx="1604659" cy="20383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A6AF47-8CEB-6701-25BD-B1255A03FA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09" b="89100" l="9211" r="89474">
                        <a14:foregroundMark x1="40789" y1="8531" x2="71053" y2="18957"/>
                        <a14:foregroundMark x1="71053" y1="18957" x2="71053" y2="18957"/>
                        <a14:foregroundMark x1="58553" y1="7109" x2="74342" y2="17062"/>
                        <a14:foregroundMark x1="50000" y1="37915" x2="59211" y2="64929"/>
                        <a14:foregroundMark x1="48026" y1="18009" x2="63158" y2="47393"/>
                        <a14:foregroundMark x1="56579" y1="13270" x2="53947" y2="50711"/>
                        <a14:foregroundMark x1="44079" y1="17062" x2="45395" y2="54028"/>
                        <a14:foregroundMark x1="48026" y1="20853" x2="64474" y2="52133"/>
                        <a14:foregroundMark x1="55263" y1="27014" x2="55263" y2="54028"/>
                        <a14:foregroundMark x1="61842" y1="34597" x2="63816" y2="62085"/>
                        <a14:foregroundMark x1="55263" y1="38389" x2="57895" y2="35545"/>
                        <a14:foregroundMark x1="57895" y1="35545" x2="57895" y2="60190"/>
                        <a14:foregroundMark x1="57895" y1="29384" x2="59211" y2="61137"/>
                        <a14:foregroundMark x1="46053" y1="19431" x2="51316" y2="46445"/>
                        <a14:foregroundMark x1="57237" y1="20379" x2="48684" y2="56872"/>
                        <a14:foregroundMark x1="34211" y1="31754" x2="40132" y2="54028"/>
                        <a14:foregroundMark x1="42105" y1="30332" x2="53289" y2="45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4247" y="1892484"/>
            <a:ext cx="1602859" cy="222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1015 0.248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38737 0.18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62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39635 0.21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1341 0.209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EB372-D181-AF29-84EC-52EB1AF2E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0913" y="2657134"/>
            <a:ext cx="526740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E6D96-2856-136B-0D90-46B5CCD0F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33" y="3379241"/>
            <a:ext cx="2318815" cy="3031846"/>
          </a:xfrm>
          <a:prstGeom prst="rect">
            <a:avLst/>
          </a:prstGeom>
        </p:spPr>
      </p:pic>
      <p:sp>
        <p:nvSpPr>
          <p:cNvPr id="5" name="Speech Bubble: Rectangle with Corners Rounded 1">
            <a:extLst>
              <a:ext uri="{FF2B5EF4-FFF2-40B4-BE49-F238E27FC236}">
                <a16:creationId xmlns:a16="http://schemas.microsoft.com/office/drawing/2014/main" id="{10FD55A9-E7EC-6616-932D-590220B0E132}"/>
              </a:ext>
            </a:extLst>
          </p:cNvPr>
          <p:cNvSpPr/>
          <p:nvPr/>
        </p:nvSpPr>
        <p:spPr>
          <a:xfrm>
            <a:off x="2725801" y="1052623"/>
            <a:ext cx="6673379" cy="2070625"/>
          </a:xfrm>
          <a:custGeom>
            <a:avLst/>
            <a:gdLst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73379" h="2070625" fill="none" extrusionOk="0">
                <a:moveTo>
                  <a:pt x="0" y="345111"/>
                </a:moveTo>
                <a:cubicBezTo>
                  <a:pt x="-89511" y="190295"/>
                  <a:pt x="317372" y="12616"/>
                  <a:pt x="450373" y="0"/>
                </a:cubicBezTo>
                <a:cubicBezTo>
                  <a:pt x="774689" y="24599"/>
                  <a:pt x="1054884" y="-25551"/>
                  <a:pt x="1112229" y="0"/>
                </a:cubicBezTo>
                <a:lnTo>
                  <a:pt x="1112229" y="0"/>
                </a:lnTo>
                <a:cubicBezTo>
                  <a:pt x="1402306" y="-25379"/>
                  <a:pt x="2270390" y="-93410"/>
                  <a:pt x="2780574" y="0"/>
                </a:cubicBezTo>
                <a:cubicBezTo>
                  <a:pt x="3687915" y="-49105"/>
                  <a:pt x="5244319" y="64238"/>
                  <a:pt x="6223005" y="0"/>
                </a:cubicBezTo>
                <a:cubicBezTo>
                  <a:pt x="6444672" y="-59092"/>
                  <a:pt x="6659171" y="216405"/>
                  <a:pt x="6673379" y="345111"/>
                </a:cubicBezTo>
                <a:cubicBezTo>
                  <a:pt x="6546917" y="680825"/>
                  <a:pt x="6641264" y="1033449"/>
                  <a:pt x="6673379" y="1207864"/>
                </a:cubicBezTo>
                <a:lnTo>
                  <a:pt x="6673379" y="1207864"/>
                </a:lnTo>
                <a:cubicBezTo>
                  <a:pt x="6724250" y="1345302"/>
                  <a:pt x="6708709" y="1625342"/>
                  <a:pt x="6673379" y="1725521"/>
                </a:cubicBezTo>
                <a:lnTo>
                  <a:pt x="6673379" y="1725513"/>
                </a:lnTo>
                <a:cubicBezTo>
                  <a:pt x="6773537" y="1857945"/>
                  <a:pt x="6432106" y="1991790"/>
                  <a:pt x="6223005" y="2070624"/>
                </a:cubicBezTo>
                <a:cubicBezTo>
                  <a:pt x="5485802" y="1788931"/>
                  <a:pt x="3324989" y="1774755"/>
                  <a:pt x="2780574" y="2070624"/>
                </a:cubicBezTo>
                <a:cubicBezTo>
                  <a:pt x="2400332" y="2009301"/>
                  <a:pt x="662526" y="2571214"/>
                  <a:pt x="236638" y="2645927"/>
                </a:cubicBezTo>
                <a:cubicBezTo>
                  <a:pt x="473281" y="2539676"/>
                  <a:pt x="836864" y="2218385"/>
                  <a:pt x="1112229" y="2070624"/>
                </a:cubicBezTo>
                <a:cubicBezTo>
                  <a:pt x="956041" y="2117434"/>
                  <a:pt x="580000" y="2103365"/>
                  <a:pt x="450373" y="2070624"/>
                </a:cubicBezTo>
                <a:cubicBezTo>
                  <a:pt x="260413" y="2133682"/>
                  <a:pt x="-58552" y="1939345"/>
                  <a:pt x="0" y="1725513"/>
                </a:cubicBezTo>
                <a:lnTo>
                  <a:pt x="0" y="1725521"/>
                </a:lnTo>
                <a:cubicBezTo>
                  <a:pt x="23521" y="1544278"/>
                  <a:pt x="31485" y="1397698"/>
                  <a:pt x="0" y="1207864"/>
                </a:cubicBezTo>
                <a:lnTo>
                  <a:pt x="0" y="1207864"/>
                </a:lnTo>
                <a:cubicBezTo>
                  <a:pt x="-71648" y="850862"/>
                  <a:pt x="24256" y="665616"/>
                  <a:pt x="0" y="345111"/>
                </a:cubicBezTo>
                <a:close/>
              </a:path>
              <a:path w="6673379" h="2070625" stroke="0" extrusionOk="0">
                <a:moveTo>
                  <a:pt x="0" y="345111"/>
                </a:moveTo>
                <a:cubicBezTo>
                  <a:pt x="18573" y="184394"/>
                  <a:pt x="212657" y="58789"/>
                  <a:pt x="450373" y="0"/>
                </a:cubicBezTo>
                <a:cubicBezTo>
                  <a:pt x="556711" y="19231"/>
                  <a:pt x="795170" y="35925"/>
                  <a:pt x="1112229" y="0"/>
                </a:cubicBezTo>
                <a:lnTo>
                  <a:pt x="1112229" y="0"/>
                </a:lnTo>
                <a:cubicBezTo>
                  <a:pt x="1481197" y="-9598"/>
                  <a:pt x="2505578" y="128497"/>
                  <a:pt x="2780574" y="0"/>
                </a:cubicBezTo>
                <a:cubicBezTo>
                  <a:pt x="3760363" y="7089"/>
                  <a:pt x="5304468" y="-218270"/>
                  <a:pt x="6223005" y="0"/>
                </a:cubicBezTo>
                <a:cubicBezTo>
                  <a:pt x="6433856" y="-23179"/>
                  <a:pt x="6654275" y="194405"/>
                  <a:pt x="6673379" y="345111"/>
                </a:cubicBezTo>
                <a:cubicBezTo>
                  <a:pt x="6708083" y="622812"/>
                  <a:pt x="6687615" y="1055112"/>
                  <a:pt x="6673379" y="1207864"/>
                </a:cubicBezTo>
                <a:lnTo>
                  <a:pt x="6673379" y="1207864"/>
                </a:lnTo>
                <a:cubicBezTo>
                  <a:pt x="6643741" y="1408290"/>
                  <a:pt x="6632010" y="1639656"/>
                  <a:pt x="6673379" y="1725521"/>
                </a:cubicBezTo>
                <a:lnTo>
                  <a:pt x="6673379" y="1725513"/>
                </a:lnTo>
                <a:cubicBezTo>
                  <a:pt x="6756764" y="1919411"/>
                  <a:pt x="6429075" y="2149201"/>
                  <a:pt x="6223005" y="2070624"/>
                </a:cubicBezTo>
                <a:cubicBezTo>
                  <a:pt x="4976592" y="2136645"/>
                  <a:pt x="3389837" y="1979201"/>
                  <a:pt x="2780574" y="2070624"/>
                </a:cubicBezTo>
                <a:cubicBezTo>
                  <a:pt x="2554187" y="1967408"/>
                  <a:pt x="1020640" y="2854772"/>
                  <a:pt x="236638" y="2645927"/>
                </a:cubicBezTo>
                <a:cubicBezTo>
                  <a:pt x="637912" y="2484190"/>
                  <a:pt x="909154" y="2178092"/>
                  <a:pt x="1112229" y="2070624"/>
                </a:cubicBezTo>
                <a:cubicBezTo>
                  <a:pt x="804758" y="2073556"/>
                  <a:pt x="548958" y="2111426"/>
                  <a:pt x="450373" y="2070624"/>
                </a:cubicBezTo>
                <a:cubicBezTo>
                  <a:pt x="170853" y="2094789"/>
                  <a:pt x="19322" y="1930800"/>
                  <a:pt x="0" y="1725513"/>
                </a:cubicBezTo>
                <a:lnTo>
                  <a:pt x="0" y="1725521"/>
                </a:lnTo>
                <a:cubicBezTo>
                  <a:pt x="-4786" y="1581693"/>
                  <a:pt x="109135" y="1407098"/>
                  <a:pt x="0" y="1207864"/>
                </a:cubicBezTo>
                <a:lnTo>
                  <a:pt x="0" y="1207864"/>
                </a:lnTo>
                <a:cubicBezTo>
                  <a:pt x="63008" y="766470"/>
                  <a:pt x="119098" y="525017"/>
                  <a:pt x="0" y="345111"/>
                </a:cubicBezTo>
                <a:close/>
              </a:path>
              <a:path w="6673379" h="2070625" fill="none" stroke="0" extrusionOk="0">
                <a:moveTo>
                  <a:pt x="0" y="345111"/>
                </a:moveTo>
                <a:cubicBezTo>
                  <a:pt x="-44582" y="172023"/>
                  <a:pt x="254197" y="21886"/>
                  <a:pt x="450373" y="0"/>
                </a:cubicBezTo>
                <a:cubicBezTo>
                  <a:pt x="767451" y="29972"/>
                  <a:pt x="1040467" y="-27565"/>
                  <a:pt x="1112229" y="0"/>
                </a:cubicBezTo>
                <a:lnTo>
                  <a:pt x="1112229" y="0"/>
                </a:lnTo>
                <a:cubicBezTo>
                  <a:pt x="1391112" y="104984"/>
                  <a:pt x="2224946" y="21770"/>
                  <a:pt x="2780574" y="0"/>
                </a:cubicBezTo>
                <a:cubicBezTo>
                  <a:pt x="3369506" y="-119579"/>
                  <a:pt x="5116516" y="-176357"/>
                  <a:pt x="6223005" y="0"/>
                </a:cubicBezTo>
                <a:cubicBezTo>
                  <a:pt x="6478873" y="-16659"/>
                  <a:pt x="6670397" y="201266"/>
                  <a:pt x="6673379" y="345111"/>
                </a:cubicBezTo>
                <a:cubicBezTo>
                  <a:pt x="6577889" y="712782"/>
                  <a:pt x="6646380" y="1040832"/>
                  <a:pt x="6673379" y="1207864"/>
                </a:cubicBezTo>
                <a:lnTo>
                  <a:pt x="6673379" y="1207864"/>
                </a:lnTo>
                <a:cubicBezTo>
                  <a:pt x="6714149" y="1356157"/>
                  <a:pt x="6713553" y="1613866"/>
                  <a:pt x="6673379" y="1725521"/>
                </a:cubicBezTo>
                <a:lnTo>
                  <a:pt x="6673379" y="1725513"/>
                </a:lnTo>
                <a:cubicBezTo>
                  <a:pt x="6700813" y="1863402"/>
                  <a:pt x="6450571" y="2067852"/>
                  <a:pt x="6223005" y="2070624"/>
                </a:cubicBezTo>
                <a:cubicBezTo>
                  <a:pt x="5431040" y="1842465"/>
                  <a:pt x="3325064" y="1968713"/>
                  <a:pt x="2780574" y="2070624"/>
                </a:cubicBezTo>
                <a:cubicBezTo>
                  <a:pt x="2542722" y="2115155"/>
                  <a:pt x="816533" y="2579282"/>
                  <a:pt x="236638" y="2645927"/>
                </a:cubicBezTo>
                <a:cubicBezTo>
                  <a:pt x="361875" y="2485631"/>
                  <a:pt x="854035" y="2216249"/>
                  <a:pt x="1112229" y="2070624"/>
                </a:cubicBezTo>
                <a:cubicBezTo>
                  <a:pt x="977190" y="2084504"/>
                  <a:pt x="547497" y="2090379"/>
                  <a:pt x="450373" y="2070624"/>
                </a:cubicBezTo>
                <a:cubicBezTo>
                  <a:pt x="233808" y="2101230"/>
                  <a:pt x="-52481" y="1925279"/>
                  <a:pt x="0" y="1725513"/>
                </a:cubicBezTo>
                <a:lnTo>
                  <a:pt x="0" y="1725521"/>
                </a:lnTo>
                <a:cubicBezTo>
                  <a:pt x="26249" y="1524953"/>
                  <a:pt x="26688" y="1405321"/>
                  <a:pt x="0" y="1207864"/>
                </a:cubicBezTo>
                <a:lnTo>
                  <a:pt x="0" y="1207864"/>
                </a:lnTo>
                <a:cubicBezTo>
                  <a:pt x="-103534" y="834950"/>
                  <a:pt x="104458" y="693418"/>
                  <a:pt x="0" y="345111"/>
                </a:cubicBezTo>
                <a:close/>
              </a:path>
              <a:path w="6673379" h="2070625" fill="none" stroke="0" extrusionOk="0">
                <a:moveTo>
                  <a:pt x="0" y="345111"/>
                </a:moveTo>
                <a:cubicBezTo>
                  <a:pt x="-49640" y="174158"/>
                  <a:pt x="307757" y="21040"/>
                  <a:pt x="450373" y="0"/>
                </a:cubicBezTo>
                <a:cubicBezTo>
                  <a:pt x="765304" y="25715"/>
                  <a:pt x="1048015" y="-28306"/>
                  <a:pt x="1112229" y="0"/>
                </a:cubicBezTo>
                <a:lnTo>
                  <a:pt x="1112229" y="0"/>
                </a:lnTo>
                <a:cubicBezTo>
                  <a:pt x="1465776" y="-37331"/>
                  <a:pt x="2238929" y="-106411"/>
                  <a:pt x="2780574" y="0"/>
                </a:cubicBezTo>
                <a:cubicBezTo>
                  <a:pt x="3555789" y="-170542"/>
                  <a:pt x="5364243" y="-11844"/>
                  <a:pt x="6223005" y="0"/>
                </a:cubicBezTo>
                <a:cubicBezTo>
                  <a:pt x="6463769" y="-55990"/>
                  <a:pt x="6662644" y="220968"/>
                  <a:pt x="6673379" y="345111"/>
                </a:cubicBezTo>
                <a:cubicBezTo>
                  <a:pt x="6533104" y="686698"/>
                  <a:pt x="6644048" y="1042885"/>
                  <a:pt x="6673379" y="1207864"/>
                </a:cubicBezTo>
                <a:lnTo>
                  <a:pt x="6673379" y="1207864"/>
                </a:lnTo>
                <a:cubicBezTo>
                  <a:pt x="6716890" y="1354086"/>
                  <a:pt x="6714409" y="1610295"/>
                  <a:pt x="6673379" y="1725521"/>
                </a:cubicBezTo>
                <a:lnTo>
                  <a:pt x="6673379" y="1725513"/>
                </a:lnTo>
                <a:cubicBezTo>
                  <a:pt x="6757637" y="1875820"/>
                  <a:pt x="6442415" y="2067052"/>
                  <a:pt x="6223005" y="2070624"/>
                </a:cubicBezTo>
                <a:cubicBezTo>
                  <a:pt x="5549136" y="1778206"/>
                  <a:pt x="3380510" y="1960146"/>
                  <a:pt x="2780574" y="2070624"/>
                </a:cubicBezTo>
                <a:cubicBezTo>
                  <a:pt x="2431101" y="2041332"/>
                  <a:pt x="706392" y="2597355"/>
                  <a:pt x="236638" y="2645927"/>
                </a:cubicBezTo>
                <a:cubicBezTo>
                  <a:pt x="443364" y="2524203"/>
                  <a:pt x="853874" y="2205496"/>
                  <a:pt x="1112229" y="2070624"/>
                </a:cubicBezTo>
                <a:cubicBezTo>
                  <a:pt x="963240" y="2082970"/>
                  <a:pt x="566350" y="2096785"/>
                  <a:pt x="450373" y="2070624"/>
                </a:cubicBezTo>
                <a:cubicBezTo>
                  <a:pt x="242185" y="2101017"/>
                  <a:pt x="-48382" y="1931113"/>
                  <a:pt x="0" y="1725513"/>
                </a:cubicBezTo>
                <a:lnTo>
                  <a:pt x="0" y="1725521"/>
                </a:lnTo>
                <a:cubicBezTo>
                  <a:pt x="32503" y="1539393"/>
                  <a:pt x="29454" y="1394085"/>
                  <a:pt x="0" y="1207864"/>
                </a:cubicBezTo>
                <a:lnTo>
                  <a:pt x="0" y="1207864"/>
                </a:lnTo>
                <a:cubicBezTo>
                  <a:pt x="-86662" y="824968"/>
                  <a:pt x="56388" y="693304"/>
                  <a:pt x="0" y="345111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custGeom>
                    <a:avLst/>
                    <a:gdLst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673379" h="2070625" fill="none" extrusionOk="0">
                        <a:moveTo>
                          <a:pt x="0" y="345111"/>
                        </a:moveTo>
                        <a:cubicBezTo>
                          <a:pt x="-66886" y="180383"/>
                          <a:pt x="286939" y="8936"/>
                          <a:pt x="450373" y="0"/>
                        </a:cubicBezTo>
                        <a:cubicBezTo>
                          <a:pt x="771645" y="25756"/>
                          <a:pt x="1052934" y="-25819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93182" y="-13087"/>
                          <a:pt x="2253540" y="-33732"/>
                          <a:pt x="2780574" y="0"/>
                        </a:cubicBezTo>
                        <a:cubicBezTo>
                          <a:pt x="3571881" y="-147455"/>
                          <a:pt x="5229818" y="20010"/>
                          <a:pt x="6223005" y="0"/>
                        </a:cubicBezTo>
                        <a:cubicBezTo>
                          <a:pt x="6454937" y="-35424"/>
                          <a:pt x="6661234" y="205793"/>
                          <a:pt x="6673379" y="345111"/>
                        </a:cubicBezTo>
                        <a:cubicBezTo>
                          <a:pt x="6560336" y="695269"/>
                          <a:pt x="6632916" y="104180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4082" y="1356501"/>
                          <a:pt x="6702675" y="161733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37198" y="1880926"/>
                          <a:pt x="6446035" y="2022541"/>
                          <a:pt x="6223005" y="2070624"/>
                        </a:cubicBezTo>
                        <a:cubicBezTo>
                          <a:pt x="5479722" y="1796077"/>
                          <a:pt x="3372388" y="1837766"/>
                          <a:pt x="2780574" y="2070624"/>
                        </a:cubicBezTo>
                        <a:cubicBezTo>
                          <a:pt x="2452363" y="2056547"/>
                          <a:pt x="691679" y="2560917"/>
                          <a:pt x="236638" y="2645927"/>
                        </a:cubicBezTo>
                        <a:cubicBezTo>
                          <a:pt x="468012" y="2537724"/>
                          <a:pt x="836849" y="2195556"/>
                          <a:pt x="1112229" y="2070624"/>
                        </a:cubicBezTo>
                        <a:cubicBezTo>
                          <a:pt x="975761" y="2105147"/>
                          <a:pt x="576086" y="2103272"/>
                          <a:pt x="450373" y="2070624"/>
                        </a:cubicBezTo>
                        <a:cubicBezTo>
                          <a:pt x="237790" y="2106495"/>
                          <a:pt x="-42087" y="1931778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5263" y="1547018"/>
                          <a:pt x="30359" y="1399552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76719" y="851336"/>
                          <a:pt x="36965" y="685618"/>
                          <a:pt x="0" y="345111"/>
                        </a:cubicBezTo>
                        <a:close/>
                      </a:path>
                      <a:path w="6673379" h="2070625" stroke="0" extrusionOk="0">
                        <a:moveTo>
                          <a:pt x="0" y="345111"/>
                        </a:moveTo>
                        <a:cubicBezTo>
                          <a:pt x="37550" y="152880"/>
                          <a:pt x="225403" y="33690"/>
                          <a:pt x="450373" y="0"/>
                        </a:cubicBezTo>
                        <a:cubicBezTo>
                          <a:pt x="570959" y="2185"/>
                          <a:pt x="843328" y="17888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490491" y="-5740"/>
                          <a:pt x="2524248" y="88370"/>
                          <a:pt x="2780574" y="0"/>
                        </a:cubicBezTo>
                        <a:cubicBezTo>
                          <a:pt x="3884300" y="-22446"/>
                          <a:pt x="5276264" y="-175754"/>
                          <a:pt x="6223005" y="0"/>
                        </a:cubicBezTo>
                        <a:cubicBezTo>
                          <a:pt x="6461701" y="-28902"/>
                          <a:pt x="6658208" y="192065"/>
                          <a:pt x="6673379" y="345111"/>
                        </a:cubicBezTo>
                        <a:cubicBezTo>
                          <a:pt x="6720635" y="620493"/>
                          <a:pt x="6682414" y="105372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648951" y="1409936"/>
                          <a:pt x="6626089" y="163782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26353" y="1913212"/>
                          <a:pt x="6451361" y="2114896"/>
                          <a:pt x="6223005" y="2070624"/>
                        </a:cubicBezTo>
                        <a:cubicBezTo>
                          <a:pt x="4957790" y="2133461"/>
                          <a:pt x="3475141" y="2073178"/>
                          <a:pt x="2780574" y="2070624"/>
                        </a:cubicBezTo>
                        <a:cubicBezTo>
                          <a:pt x="2443460" y="2042696"/>
                          <a:pt x="1039981" y="2746117"/>
                          <a:pt x="236638" y="2645927"/>
                        </a:cubicBezTo>
                        <a:cubicBezTo>
                          <a:pt x="629638" y="2463377"/>
                          <a:pt x="908838" y="2187587"/>
                          <a:pt x="1112229" y="2070624"/>
                        </a:cubicBezTo>
                        <a:cubicBezTo>
                          <a:pt x="808087" y="2072072"/>
                          <a:pt x="551069" y="2108368"/>
                          <a:pt x="450373" y="2070624"/>
                        </a:cubicBezTo>
                        <a:cubicBezTo>
                          <a:pt x="181861" y="2085706"/>
                          <a:pt x="10623" y="1925955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15424" y="1585006"/>
                          <a:pt x="85230" y="139385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61495" y="769510"/>
                          <a:pt x="111889" y="529869"/>
                          <a:pt x="0" y="345111"/>
                        </a:cubicBezTo>
                        <a:close/>
                      </a:path>
                      <a:path w="6673379" h="2070625" fill="none" stroke="0" extrusionOk="0">
                        <a:moveTo>
                          <a:pt x="0" y="345111"/>
                        </a:moveTo>
                        <a:cubicBezTo>
                          <a:pt x="-16035" y="159453"/>
                          <a:pt x="269679" y="15732"/>
                          <a:pt x="450373" y="0"/>
                        </a:cubicBezTo>
                        <a:cubicBezTo>
                          <a:pt x="754756" y="26486"/>
                          <a:pt x="1034215" y="-30276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87933" y="55269"/>
                          <a:pt x="2218026" y="1509"/>
                          <a:pt x="2780574" y="0"/>
                        </a:cubicBezTo>
                        <a:cubicBezTo>
                          <a:pt x="3474411" y="-251213"/>
                          <a:pt x="5270268" y="-177614"/>
                          <a:pt x="6223005" y="0"/>
                        </a:cubicBezTo>
                        <a:cubicBezTo>
                          <a:pt x="6466364" y="-12683"/>
                          <a:pt x="6665273" y="204255"/>
                          <a:pt x="6673379" y="345111"/>
                        </a:cubicBezTo>
                        <a:cubicBezTo>
                          <a:pt x="6569220" y="706990"/>
                          <a:pt x="6641834" y="1045870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7361" y="1354881"/>
                          <a:pt x="6700997" y="1599133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16437" y="1897140"/>
                          <a:pt x="6451237" y="2087826"/>
                          <a:pt x="6223005" y="2070624"/>
                        </a:cubicBezTo>
                        <a:cubicBezTo>
                          <a:pt x="5439997" y="1875352"/>
                          <a:pt x="3423449" y="1969802"/>
                          <a:pt x="2780574" y="2070624"/>
                        </a:cubicBezTo>
                        <a:cubicBezTo>
                          <a:pt x="2489041" y="2095967"/>
                          <a:pt x="753170" y="2568659"/>
                          <a:pt x="236638" y="2645927"/>
                        </a:cubicBezTo>
                        <a:cubicBezTo>
                          <a:pt x="385003" y="2499049"/>
                          <a:pt x="868455" y="2178120"/>
                          <a:pt x="1112229" y="2070624"/>
                        </a:cubicBezTo>
                        <a:cubicBezTo>
                          <a:pt x="987931" y="2076226"/>
                          <a:pt x="553636" y="2090420"/>
                          <a:pt x="450373" y="2070624"/>
                        </a:cubicBezTo>
                        <a:cubicBezTo>
                          <a:pt x="232154" y="2091031"/>
                          <a:pt x="-47292" y="1926793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3762" y="1538643"/>
                          <a:pt x="23319" y="139628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104428" y="831175"/>
                          <a:pt x="84605" y="719475"/>
                          <a:pt x="0" y="34511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93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EED32E-2ACE-AC0F-6122-B1708468A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76" y="2644973"/>
            <a:ext cx="1075427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08317" y="0"/>
            <a:ext cx="11444377" cy="6858000"/>
          </a:xfrm>
          <a:prstGeom prst="roundRect">
            <a:avLst>
              <a:gd name="adj" fmla="val 18428"/>
            </a:avLst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微软雅黑 Light" panose="020B0502040204020203" pitchFamily="34" charset="-122"/>
                <a:cs typeface="+mn-cs"/>
              </a:rPr>
              <a:t>561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56492" y="3821722"/>
            <a:ext cx="4478216" cy="2497015"/>
            <a:chOff x="-1192586" y="1984078"/>
            <a:chExt cx="1242464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192586" y="1984078"/>
              <a:ext cx="12424648" cy="1133353"/>
              <a:chOff x="-1192586" y="1984078"/>
              <a:chExt cx="1242464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2142927" y="1984078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0C8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92586" y="2072828"/>
                <a:ext cx="3573383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562308" y="2327312"/>
              <a:ext cx="1734302" cy="252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166338" y="1433849"/>
            <a:ext cx="4290646" cy="2411320"/>
            <a:chOff x="-1236012" y="3148183"/>
            <a:chExt cx="12327684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1236012" y="3148183"/>
              <a:ext cx="12327684" cy="1133353"/>
              <a:chOff x="-1236012" y="3148183"/>
              <a:chExt cx="12327684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9D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36012" y="3244536"/>
                <a:ext cx="3606448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82829" y="3430757"/>
              <a:ext cx="1713781" cy="274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726831" y="1383322"/>
            <a:ext cx="4407878" cy="2391507"/>
            <a:chOff x="-546283" y="4481247"/>
            <a:chExt cx="11483143" cy="1229808"/>
          </a:xfrm>
        </p:grpSpPr>
        <p:grpSp>
          <p:nvGrpSpPr>
            <p:cNvPr id="11" name="Group 24"/>
            <p:cNvGrpSpPr/>
            <p:nvPr/>
          </p:nvGrpSpPr>
          <p:grpSpPr>
            <a:xfrm>
              <a:off x="-546283" y="4481247"/>
              <a:ext cx="11483143" cy="1229808"/>
              <a:chOff x="-546283" y="4481247"/>
              <a:chExt cx="11483143" cy="1229808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1969882" y="4481247"/>
                <a:ext cx="8966978" cy="1229808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3FF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46283" y="4577601"/>
                <a:ext cx="2916718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980731" y="4825095"/>
              <a:ext cx="1315880" cy="300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078508" y="4812829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12" name="Group 32"/>
          <p:cNvGrpSpPr/>
          <p:nvPr/>
        </p:nvGrpSpPr>
        <p:grpSpPr>
          <a:xfrm>
            <a:off x="6260123" y="3962398"/>
            <a:ext cx="4173415" cy="2176298"/>
            <a:chOff x="-1444272" y="3148182"/>
            <a:chExt cx="12750844" cy="1133353"/>
          </a:xfrm>
        </p:grpSpPr>
        <p:grpSp>
          <p:nvGrpSpPr>
            <p:cNvPr id="14" name="Group 23"/>
            <p:cNvGrpSpPr/>
            <p:nvPr/>
          </p:nvGrpSpPr>
          <p:grpSpPr>
            <a:xfrm>
              <a:off x="-1444272" y="3148182"/>
              <a:ext cx="12750844" cy="1133353"/>
              <a:chOff x="-1444272" y="3148182"/>
              <a:chExt cx="12750844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217435" y="3148182"/>
                <a:ext cx="9089137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D9A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4272" y="3244536"/>
                <a:ext cx="3814708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561475" y="3468268"/>
              <a:ext cx="1591867" cy="304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12"/>
              <p:cNvSpPr txBox="1"/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14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lang="zh-CN" altLang="en-US" sz="6000" b="1" dirty="0">
                  <a:solidFill>
                    <a:srgbClr val="002060"/>
                  </a:solidFill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blipFill>
                <a:blip r:embed="rId7"/>
                <a:stretch>
                  <a:fillRect l="-783" t="-1747" r="-671" b="-13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84"/>
              <p:cNvSpPr txBox="1"/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7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012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51692" y="224287"/>
            <a:ext cx="11558954" cy="6633713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189785" y="4338252"/>
            <a:ext cx="4602044" cy="2519748"/>
            <a:chOff x="-1341350" y="2010514"/>
            <a:chExt cx="12384036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341350" y="2010514"/>
              <a:ext cx="12384036" cy="1133353"/>
              <a:chOff x="-1341350" y="2010514"/>
              <a:chExt cx="12384036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953550" y="2010514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5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41350" y="2144644"/>
                <a:ext cx="3722145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235982" y="2401715"/>
              <a:ext cx="2060628" cy="26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539262" y="4483808"/>
            <a:ext cx="4806462" cy="2374192"/>
            <a:chOff x="-2010488" y="3148183"/>
            <a:chExt cx="13084907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010488" y="3148183"/>
              <a:ext cx="13084907" cy="1133353"/>
              <a:chOff x="-2010488" y="3148183"/>
              <a:chExt cx="13084907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1985283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B5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10488" y="3244536"/>
                <a:ext cx="4380923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-150380" y="3496464"/>
              <a:ext cx="2318705" cy="27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539262" y="2278217"/>
            <a:ext cx="4783015" cy="2340671"/>
            <a:chOff x="-1811654" y="4481247"/>
            <a:chExt cx="12903326" cy="1133353"/>
          </a:xfrm>
        </p:grpSpPr>
        <p:grpSp>
          <p:nvGrpSpPr>
            <p:cNvPr id="11" name="Group 24"/>
            <p:cNvGrpSpPr/>
            <p:nvPr/>
          </p:nvGrpSpPr>
          <p:grpSpPr>
            <a:xfrm>
              <a:off x="-1811654" y="4481247"/>
              <a:ext cx="12903326" cy="1133353"/>
              <a:chOff x="-1811654" y="4481247"/>
              <a:chExt cx="12903326" cy="1133353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11654" y="4577600"/>
                <a:ext cx="4182092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275651" y="4791825"/>
              <a:ext cx="1767952" cy="28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10216938" y="5655260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23" name="Group 32"/>
          <p:cNvGrpSpPr/>
          <p:nvPr/>
        </p:nvGrpSpPr>
        <p:grpSpPr>
          <a:xfrm>
            <a:off x="6213231" y="2391507"/>
            <a:ext cx="4595447" cy="2344617"/>
            <a:chOff x="-1558964" y="3148183"/>
            <a:chExt cx="12650636" cy="1133353"/>
          </a:xfrm>
        </p:grpSpPr>
        <p:grpSp>
          <p:nvGrpSpPr>
            <p:cNvPr id="24" name="Group 23"/>
            <p:cNvGrpSpPr/>
            <p:nvPr/>
          </p:nvGrpSpPr>
          <p:grpSpPr>
            <a:xfrm>
              <a:off x="-1558964" y="3148183"/>
              <a:ext cx="12650636" cy="1133353"/>
              <a:chOff x="-1558964" y="3148183"/>
              <a:chExt cx="12650636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55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58964" y="3244536"/>
                <a:ext cx="3929399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267384" y="3473218"/>
              <a:ext cx="1833544" cy="282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文本框 12"/>
          <p:cNvSpPr txBox="1"/>
          <p:nvPr/>
        </p:nvSpPr>
        <p:spPr>
          <a:xfrm>
            <a:off x="552091" y="241540"/>
            <a:ext cx="10903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Chọn số thích hợp điền vào chỗ trống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  <a:cs typeface="Times New Roman" pitchFamily="18" charset="0"/>
            </a:endParaRPr>
          </a:p>
        </p:txBody>
      </p:sp>
      <p:graphicFrame>
        <p:nvGraphicFramePr>
          <p:cNvPr id="5204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130758"/>
              </p:ext>
            </p:extLst>
          </p:nvPr>
        </p:nvGraphicFramePr>
        <p:xfrm>
          <a:off x="3133359" y="994630"/>
          <a:ext cx="4908672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66680" imgH="393480" progId="Equation.3">
                  <p:embed/>
                </p:oleObj>
              </mc:Choice>
              <mc:Fallback>
                <p:oleObj name="Equation" r:id="rId7" imgW="1066680" imgH="393480" progId="Equation.3">
                  <p:embed/>
                  <p:pic>
                    <p:nvPicPr>
                      <p:cNvPr id="520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359" y="994630"/>
                        <a:ext cx="4908672" cy="133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208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56544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26378" y="-270964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663429" y="1422688"/>
            <a:ext cx="1919200" cy="201169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594937"/>
            <a:ext cx="12389512" cy="2883807"/>
            <a:chOff x="0" y="4404304"/>
            <a:chExt cx="12389512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703005"/>
              <a:ext cx="12389512" cy="2585106"/>
              <a:chOff x="0" y="4703005"/>
              <a:chExt cx="12389512" cy="2585106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556773" y="4703005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51340" y="5786255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136686" y="0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DEFDBA-B5BF-164D-E93E-F4C3F257D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0669" y="1085417"/>
            <a:ext cx="4895512" cy="1201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87AAFE-517D-E6C8-E985-9A0F8A2A07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6840" y="2495857"/>
            <a:ext cx="10150720" cy="1694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07E574-FB1A-5BDD-3F8C-73F405C0B1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165" y="727623"/>
            <a:ext cx="3566469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AD2B2-2110-B44B-4911-D6F1F0AF696C}"/>
              </a:ext>
            </a:extLst>
          </p:cNvPr>
          <p:cNvSpPr txBox="1"/>
          <p:nvPr/>
        </p:nvSpPr>
        <p:spPr>
          <a:xfrm>
            <a:off x="3495675" y="2876550"/>
            <a:ext cx="512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D60093"/>
                </a:solidFill>
                <a:latin typeface="SVN-Hole Hearted" panose="020B0A06020104020203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0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p:pic>
        <p:nvPicPr>
          <p:cNvPr id="6" name="Picture 5" descr="Cartoon a cartoon of a child and a child standing next to a robot&#10;&#10;Description automatically generated">
            <a:extLst>
              <a:ext uri="{FF2B5EF4-FFF2-40B4-BE49-F238E27FC236}">
                <a16:creationId xmlns:a16="http://schemas.microsoft.com/office/drawing/2014/main" id="{FDDF6DBD-E64A-FB2E-238E-369ED55BB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68" y="304800"/>
            <a:ext cx="8282155" cy="5118703"/>
          </a:xfrm>
          <a:prstGeom prst="rect">
            <a:avLst/>
          </a:prstGeom>
        </p:spPr>
      </p:pic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3834BD08-1851-AC3D-B57A-753886D645E2}"/>
              </a:ext>
            </a:extLst>
          </p:cNvPr>
          <p:cNvSpPr/>
          <p:nvPr/>
        </p:nvSpPr>
        <p:spPr>
          <a:xfrm>
            <a:off x="3565468" y="5569064"/>
            <a:ext cx="6837061" cy="959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bốt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VN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44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004872" y="1505536"/>
            <a:ext cx="6143179" cy="3082311"/>
            <a:chOff x="2907808" y="1423475"/>
            <a:chExt cx="5029292" cy="3082311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605329" y="2197462"/>
              <a:ext cx="433177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vi-VN" altLang="zh-C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 gọn phân số </a:t>
              </a:r>
              <a:r>
                <a:rPr kumimoji="1" lang="vi-VN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là tìm một phân số mới bằng phân số đó nhưng có tử số và mẫu số bé hơn</a:t>
              </a:r>
              <a:r>
                <a:rPr kumimoji="1"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.</a:t>
              </a:r>
              <a:endParaRPr kumimoji="1" lang="zh-CN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8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3726426" y="383457"/>
            <a:ext cx="6695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1278193"/>
                <a:ext cx="5535561" cy="980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1278193"/>
                <a:ext cx="5535561" cy="980525"/>
              </a:xfrm>
              <a:prstGeom prst="rect">
                <a:avLst/>
              </a:prstGeom>
              <a:blipFill>
                <a:blip r:embed="rId4"/>
                <a:stretch>
                  <a:fillRect l="-3300"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F821327-DED3-3F4C-A010-78F2E234F3E4}"/>
              </a:ext>
            </a:extLst>
          </p:cNvPr>
          <p:cNvSpPr txBox="1"/>
          <p:nvPr/>
        </p:nvSpPr>
        <p:spPr>
          <a:xfrm>
            <a:off x="422789" y="2349908"/>
            <a:ext cx="872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20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35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/>
              <p:nvPr/>
            </p:nvSpPr>
            <p:spPr>
              <a:xfrm>
                <a:off x="412956" y="3087327"/>
                <a:ext cx="10854811" cy="99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tử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5, 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 : 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56" y="3087327"/>
                <a:ext cx="10854811" cy="997774"/>
              </a:xfrm>
              <a:prstGeom prst="rect">
                <a:avLst/>
              </a:prstGeom>
              <a:blipFill>
                <a:blip r:embed="rId5"/>
                <a:stretch>
                  <a:fillRect l="-1573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/>
              <p:nvPr/>
            </p:nvSpPr>
            <p:spPr>
              <a:xfrm>
                <a:off x="373626" y="4306527"/>
                <a:ext cx="11503741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26" y="4306527"/>
                <a:ext cx="11503741" cy="986745"/>
              </a:xfrm>
              <a:prstGeom prst="rect">
                <a:avLst/>
              </a:prstGeom>
              <a:blipFill>
                <a:blip r:embed="rId6"/>
                <a:stretch>
                  <a:fillRect l="-1431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4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529</Words>
  <Application>Microsoft Office PowerPoint</Application>
  <PresentationFormat>Widescreen</PresentationFormat>
  <Paragraphs>114</Paragraphs>
  <Slides>24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等线</vt:lpstr>
      <vt:lpstr>Arial</vt:lpstr>
      <vt:lpstr>Calibri</vt:lpstr>
      <vt:lpstr>Cambria</vt:lpstr>
      <vt:lpstr>Cambria Math</vt:lpstr>
      <vt:lpstr>SVN-Hole Hearted</vt:lpstr>
      <vt:lpstr>UTM Avo</vt:lpstr>
      <vt:lpstr>UTM Futura Extra</vt:lpstr>
      <vt:lpstr>字魂52号-阿开漫画体</vt:lpstr>
      <vt:lpstr>字魂59号-创粗黑</vt:lpstr>
      <vt:lpstr>Office 主题​​</vt:lpstr>
      <vt:lpstr>Office Theme</vt:lpstr>
      <vt:lpstr>5_Office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46</cp:revision>
  <dcterms:created xsi:type="dcterms:W3CDTF">2023-12-07T01:41:36Z</dcterms:created>
  <dcterms:modified xsi:type="dcterms:W3CDTF">2024-03-10T13:31:50Z</dcterms:modified>
</cp:coreProperties>
</file>