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sldIdLst>
    <p:sldId id="402" r:id="rId3"/>
    <p:sldId id="266" r:id="rId4"/>
    <p:sldId id="256" r:id="rId5"/>
    <p:sldId id="258" r:id="rId6"/>
    <p:sldId id="260" r:id="rId7"/>
    <p:sldId id="261" r:id="rId8"/>
    <p:sldId id="259" r:id="rId9"/>
    <p:sldId id="262" r:id="rId10"/>
    <p:sldId id="311" r:id="rId11"/>
    <p:sldId id="404" r:id="rId12"/>
    <p:sldId id="331" r:id="rId13"/>
    <p:sldId id="422" r:id="rId14"/>
    <p:sldId id="423" r:id="rId15"/>
    <p:sldId id="424" r:id="rId16"/>
    <p:sldId id="425" r:id="rId17"/>
    <p:sldId id="426" r:id="rId18"/>
    <p:sldId id="427" r:id="rId19"/>
    <p:sldId id="339" r:id="rId20"/>
    <p:sldId id="3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A2BA-2AD3-41C3-92E1-C44533DD6ED8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0CA2-FF3B-4BFB-82DA-C525AB47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66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82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4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6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1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64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697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37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12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819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69C444D-859E-A6E7-318D-A0CA480D5F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36" y="131975"/>
            <a:ext cx="1263192" cy="1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18.gif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29" Type="http://schemas.openxmlformats.org/officeDocument/2006/relationships/image" Target="../media/image2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24" Type="http://schemas.openxmlformats.org/officeDocument/2006/relationships/slide" Target="slide8.xml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28" Type="http://schemas.openxmlformats.org/officeDocument/2006/relationships/image" Target="../media/image22.gif"/><Relationship Id="rId10" Type="http://schemas.microsoft.com/office/2007/relationships/hdphoto" Target="../media/hdphoto2.wdp"/><Relationship Id="rId19" Type="http://schemas.openxmlformats.org/officeDocument/2006/relationships/image" Target="../media/image21.png"/><Relationship Id="rId31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slide" Target="slide6.xml"/><Relationship Id="rId27" Type="http://schemas.openxmlformats.org/officeDocument/2006/relationships/image" Target="../media/image16.gif"/><Relationship Id="rId30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8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#9Slide04 SFU Fenice" panose="00000400000000000000" pitchFamily="2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#9Slide04 SFU Fenice" panose="000004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78C07-4B87-D4BD-E822-CE4335C67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72B5CA"/>
              </a:solidFill>
              <a:latin typeface="Arial"/>
              <a:sym typeface="Arial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A09C4-E9E9-2792-7ACA-AC54CFA06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A82C6-91FF-EDE7-84BB-937183EF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740312-1637-42E3-40FD-65880AD512BD}"/>
              </a:ext>
            </a:extLst>
          </p:cNvPr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6F7654-1879-8B7C-1AFB-65434E20264A}"/>
              </a:ext>
            </a:extLst>
          </p:cNvPr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4DEAA0-2A2E-08BE-EA31-30369154EFB2}"/>
              </a:ext>
            </a:extLst>
          </p:cNvPr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791CA-6E93-0F81-8F0E-CDBCC7366B0D}"/>
              </a:ext>
            </a:extLst>
          </p:cNvPr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7D019-AC24-FD8C-F175-3121BC5ACB5B}"/>
              </a:ext>
            </a:extLst>
          </p:cNvPr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>
                <a:blip r:embed="rId3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>
                <a:blip r:embed="rId4"/>
                <a:stretch>
                  <a:fillRect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8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756" r="-76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48A949-111A-DF55-3314-D7CC44348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09A31E-7848-A18F-C7CB-5306ECBC5721}"/>
              </a:ext>
            </a:extLst>
          </p:cNvPr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>
                <a:blip r:embed="rId5"/>
                <a:stretch>
                  <a:fillRect l="-1532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>
                <a:blip r:embed="rId6"/>
                <a:stretch>
                  <a:fillRect l="-1570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>
                <a:blip r:embed="rId7"/>
                <a:stretch>
                  <a:fillRect l="-1532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>
                <a:blip r:embed="rId8"/>
                <a:stretch>
                  <a:fillRect l="-15326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>
                <a:blip r:embed="rId9"/>
                <a:stretch>
                  <a:fillRect l="-4201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2194B48-CC1A-506C-B919-DBFE48A9870F}"/>
              </a:ext>
            </a:extLst>
          </p:cNvPr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3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>
                <a:blip r:embed="rId3"/>
                <a:stretch>
                  <a:fillRect l="-569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8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9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>
                <a:blip r:embed="rId4"/>
                <a:stretch>
                  <a:fillRect l="-5698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>
                <a:blip r:embed="rId7"/>
                <a:stretch>
                  <a:fillRect r="-6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43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8543-FA6F-DA4C-DB2B-782335B8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351A7-687A-EB89-665F-48C053F8077B}"/>
              </a:ext>
            </a:extLst>
          </p:cNvPr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D90C5-B172-A2AE-E9FC-35C61EC0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181C34-08E8-64FE-8BB0-34740CA9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57234-1542-4E9A-99E1-F6F9B7CFA6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/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/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/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/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/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/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4"/>
          <a:srcRect l="5985" b="5165"/>
          <a:stretch/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20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0" name="Oval 89">
            <a:hlinkClick r:id="rId21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1" name="Oval 90">
            <a:hlinkClick r:id="rId22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2" name="Oval 91">
            <a:hlinkClick r:id="rId23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3" name="Oval 92">
            <a:hlinkClick r:id="rId24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8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31" action="ppaction://hlinksldjump"/>
            <a:extLst>
              <a:ext uri="{FF2B5EF4-FFF2-40B4-BE49-F238E27FC236}">
                <a16:creationId xmlns:a16="http://schemas.microsoft.com/office/drawing/2014/main" id="{AA47707E-3392-32CA-7E18-5AC3ECD21E34}"/>
              </a:ext>
            </a:extLst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 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số, phân số nào có mẫu số bé hơn thì phân số đó lớn hơn.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942B7-F955-2256-3EA7-78F2423E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DB3293A-22D4-2F7B-32C4-0CEA71E3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6EB46A-F78A-DBFA-4D46-2928AD0BB8D9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7A0D3-03D2-1BF5-07E2-2548105E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blipFill>
                <a:blip r:embed="rId6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CB51FA-2909-C37D-0F72-4162433D7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F2439B5-794B-02A1-2B7C-D439C1C2E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47A9B-66E4-87A5-E264-AFBDEF0C5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BBC6ED3C-1936-CFBF-2451-E0F7C705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8B895-4937-1F5C-EDD1-75A1E85F80F7}"/>
              </a:ext>
            </a:extLst>
          </p:cNvPr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F8CCC-5297-69B0-1C88-6888F52CEC85}"/>
              </a:ext>
            </a:extLst>
          </p:cNvPr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6BE42-4C56-2697-B093-D0064609DFA9}"/>
              </a:ext>
            </a:extLst>
          </p:cNvPr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60170B-6883-F25E-05FC-DED82F8F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8ECB9-8972-8AD9-64A7-D93855B1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E66F5AA0-1C23-DBE6-4F84-E30F4956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0E8FC-4E5A-2A99-A8B3-75BD081203BE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39FD-BD30-34C8-AB7C-A1DE2007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AB0AEF3-BA88-C443-6CF1-905E7ED97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3F15A52-7661-4E8F-1D69-D4321B25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2C329-0EFC-57AA-E733-BB4E0D2F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B5F01ED4-05E3-BBEA-7369-7E529CB5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52E8F3-06B5-B1BD-4E7B-A4401B1501C2}"/>
              </a:ext>
            </a:extLst>
          </p:cNvPr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DA46C-EB62-9BC4-0947-ADEBD563D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>
                <a:blip r:embed="rId7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BCFA0C-50E9-8455-CF5D-401ED37EE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>
            <a:extLst>
              <a:ext uri="{FF2B5EF4-FFF2-40B4-BE49-F238E27FC236}">
                <a16:creationId xmlns:a16="http://schemas.microsoft.com/office/drawing/2014/main" id="{73DBEB92-F639-16AB-D1FA-69F4735CD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C9EE1-B4B2-6D1C-3EBF-B5AE16B4B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392</Words>
  <Application>Microsoft Office PowerPoint</Application>
  <PresentationFormat>Widescreen</PresentationFormat>
  <Paragraphs>68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#9Slide04 SFU Fenice</vt:lpstr>
      <vt:lpstr>.VnBlack</vt:lpstr>
      <vt:lpstr>Arial</vt:lpstr>
      <vt:lpstr>Bahiana</vt:lpstr>
      <vt:lpstr>Calibri</vt:lpstr>
      <vt:lpstr>Cambria</vt:lpstr>
      <vt:lpstr>Cambria Math</vt:lpstr>
      <vt:lpstr>Didact Gothic</vt:lpstr>
      <vt:lpstr>iCiel Cadena</vt:lpstr>
      <vt:lpstr>Times New Roman</vt:lpstr>
      <vt:lpstr>UTM Cookies</vt:lpstr>
      <vt:lpstr>UTM Staccato </vt:lpstr>
      <vt:lpstr>Math Mystery Escape Room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Admin</cp:lastModifiedBy>
  <cp:revision>30</cp:revision>
  <dcterms:created xsi:type="dcterms:W3CDTF">2023-12-21T02:04:43Z</dcterms:created>
  <dcterms:modified xsi:type="dcterms:W3CDTF">2024-03-30T13:00:15Z</dcterms:modified>
</cp:coreProperties>
</file>