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85" r:id="rId3"/>
    <p:sldId id="259" r:id="rId4"/>
    <p:sldId id="289" r:id="rId5"/>
    <p:sldId id="260" r:id="rId6"/>
    <p:sldId id="274" r:id="rId7"/>
    <p:sldId id="288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750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4556281" y="2457590"/>
            <a:ext cx="2635827" cy="1307829"/>
            <a:chOff x="3764973" y="2644047"/>
            <a:chExt cx="2978727" cy="3277030"/>
          </a:xfrm>
        </p:grpSpPr>
        <p:sp>
          <p:nvSpPr>
            <p:cNvPr id="5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43</Words>
  <Application>Microsoft Office PowerPoint</Application>
  <PresentationFormat>Custom</PresentationFormat>
  <Paragraphs>31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114</cp:revision>
  <dcterms:created xsi:type="dcterms:W3CDTF">2020-08-06T10:05:22Z</dcterms:created>
  <dcterms:modified xsi:type="dcterms:W3CDTF">2024-03-21T08:09:00Z</dcterms:modified>
</cp:coreProperties>
</file>