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9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0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0" r:id="rId5"/>
    <p:sldMasterId id="2147483731" r:id="rId6"/>
    <p:sldMasterId id="2147483752" r:id="rId7"/>
    <p:sldMasterId id="2147483773" r:id="rId8"/>
    <p:sldMasterId id="2147483794" r:id="rId9"/>
    <p:sldMasterId id="2147483815" r:id="rId10"/>
    <p:sldMasterId id="2147483836" r:id="rId11"/>
  </p:sldMasterIdLst>
  <p:sldIdLst>
    <p:sldId id="259" r:id="rId12"/>
    <p:sldId id="279" r:id="rId13"/>
    <p:sldId id="291" r:id="rId14"/>
    <p:sldId id="283" r:id="rId15"/>
    <p:sldId id="285" r:id="rId16"/>
    <p:sldId id="287" r:id="rId17"/>
    <p:sldId id="264" r:id="rId18"/>
    <p:sldId id="260" r:id="rId19"/>
    <p:sldId id="261" r:id="rId20"/>
    <p:sldId id="262" r:id="rId21"/>
    <p:sldId id="263" r:id="rId22"/>
    <p:sldId id="265" r:id="rId23"/>
    <p:sldId id="266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F94B0-3CBF-4921-A7B3-052E0320B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50910"/>
      </p:ext>
    </p:extLst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AD7B4-4764-448E-86DA-A808024BC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91911"/>
      </p:ext>
    </p:extLst>
  </p:cSld>
  <p:clrMapOvr>
    <a:masterClrMapping/>
  </p:clrMapOvr>
  <p:transition>
    <p:wheel spokes="8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3588732" y="-754069"/>
            <a:ext cx="4301138" cy="68094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25909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4942685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2825909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7059461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942685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59461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87669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6170963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9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5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216370"/>
            <a:ext cx="1674186" cy="41549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1578286"/>
            <a:ext cx="1674186" cy="588623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4350559"/>
            <a:ext cx="1674000" cy="242374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3331972"/>
            <a:ext cx="2037972" cy="105028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7139306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4643439"/>
            <a:ext cx="24765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fld id="{361E61BC-66DF-460A-A572-A5CF25BB2784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 lIns="91438" tIns="45719" rIns="91438" bIns="45719"/>
          <a:lstStyle/>
          <a:p>
            <a:pPr defTabSz="685783"/>
            <a:fld id="{3C530D71-A319-4076-9207-D9CE204E5B6E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909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4E9D1F48-8901-4611-BEAE-A29451449036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AFC547AF-F27A-4315-A343-1F41E3B12D86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722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7" y="480634"/>
            <a:ext cx="7498032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33785"/>
            <a:ext cx="585400" cy="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2" y="1257269"/>
            <a:ext cx="233009" cy="26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8" y="794420"/>
            <a:ext cx="408421" cy="458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6" y="231690"/>
            <a:ext cx="98606" cy="61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900408"/>
            <a:ext cx="133180" cy="82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3" y="114751"/>
            <a:ext cx="178421" cy="1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005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643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0487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051664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9887" y="480634"/>
            <a:ext cx="7111373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6938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5FB0A-26A6-4AB6-BB2E-380796269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31401"/>
      </p:ext>
    </p:extLst>
  </p:cSld>
  <p:clrMapOvr>
    <a:masterClrMapping/>
  </p:clrMapOvr>
  <p:transition>
    <p:wheel spokes="8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4551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306806" y="2060891"/>
            <a:ext cx="3347096" cy="1026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5490107" y="3085073"/>
            <a:ext cx="3653894" cy="10261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3653902" y="1510686"/>
            <a:ext cx="1836204" cy="3227951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788917" y="1855521"/>
            <a:ext cx="1566174" cy="253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24533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799661" y="77402"/>
            <a:ext cx="4344343" cy="50660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48276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5642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2873828" y="1"/>
            <a:ext cx="6270306" cy="5151664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2" y="1"/>
            <a:ext cx="2873828" cy="515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64408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26211" y="136842"/>
            <a:ext cx="8976366" cy="4862562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77471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528667" y="1057274"/>
            <a:ext cx="8086669" cy="3721894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ko-KR" altLang="en-US" sz="140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59661" y="1238440"/>
            <a:ext cx="2565000" cy="860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3159661" y="2231098"/>
            <a:ext cx="2565000" cy="2345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5869434" y="1238442"/>
            <a:ext cx="2565000" cy="1384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5869434" y="2765685"/>
            <a:ext cx="2565000" cy="1796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963"/>
            <a:ext cx="9144000" cy="60461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ctr">
              <a:defRPr sz="4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9094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5072674" y="609640"/>
            <a:ext cx="3464077" cy="1621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5482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19077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6548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1907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7267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2626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6584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691986" y="402470"/>
            <a:ext cx="3912303" cy="19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39378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615681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39378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615681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691984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768286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962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3588732" y="-754069"/>
            <a:ext cx="4301138" cy="68094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25909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4942685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2825909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7059461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942685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59461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4022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F94B0-3CBF-4921-A7B3-052E0320B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9837"/>
      </p:ext>
    </p:extLst>
  </p:cSld>
  <p:clrMapOvr>
    <a:masterClrMapping/>
  </p:clrMapOvr>
  <p:transition>
    <p:wheel spokes="8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5926439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9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5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216370"/>
            <a:ext cx="1674186" cy="41549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1578286"/>
            <a:ext cx="1674186" cy="588623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4350559"/>
            <a:ext cx="1674000" cy="242374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3331972"/>
            <a:ext cx="2037972" cy="105028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64167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4643439"/>
            <a:ext cx="24765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fld id="{361E61BC-66DF-460A-A572-A5CF25BB2784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 lIns="91438" tIns="45719" rIns="91438" bIns="45719"/>
          <a:lstStyle/>
          <a:p>
            <a:pPr defTabSz="685783"/>
            <a:fld id="{3C530D71-A319-4076-9207-D9CE204E5B6E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996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4E9D1F48-8901-4611-BEAE-A29451449036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AFC547AF-F27A-4315-A343-1F41E3B12D86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358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7" y="480634"/>
            <a:ext cx="7498032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33785"/>
            <a:ext cx="585400" cy="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2" y="1257269"/>
            <a:ext cx="233009" cy="26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8" y="794420"/>
            <a:ext cx="408421" cy="458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6" y="231690"/>
            <a:ext cx="98606" cy="61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900408"/>
            <a:ext cx="133180" cy="82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3" y="114751"/>
            <a:ext cx="178421" cy="1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307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117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4666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140029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9887" y="480634"/>
            <a:ext cx="7111373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994554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29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40B02-60D1-4CB2-9FAA-1E2452651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2704"/>
      </p:ext>
    </p:extLst>
  </p:cSld>
  <p:clrMapOvr>
    <a:masterClrMapping/>
  </p:clrMapOvr>
  <p:transition>
    <p:wheel spokes="8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306806" y="2060891"/>
            <a:ext cx="3347096" cy="1026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5490107" y="3085073"/>
            <a:ext cx="3653894" cy="10261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3653902" y="1510686"/>
            <a:ext cx="1836204" cy="3227951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788917" y="1855521"/>
            <a:ext cx="1566174" cy="253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26650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799661" y="77402"/>
            <a:ext cx="4344343" cy="50660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84140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8964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2873828" y="1"/>
            <a:ext cx="6270306" cy="5151664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2" y="1"/>
            <a:ext cx="2873828" cy="515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11433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26211" y="136842"/>
            <a:ext cx="8976366" cy="4862562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19503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528667" y="1057274"/>
            <a:ext cx="8086669" cy="3721894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ko-KR" altLang="en-US" sz="140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59661" y="1238440"/>
            <a:ext cx="2565000" cy="860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3159661" y="2231098"/>
            <a:ext cx="2565000" cy="2345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5869434" y="1238442"/>
            <a:ext cx="2565000" cy="1384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5869434" y="2765685"/>
            <a:ext cx="2565000" cy="1796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963"/>
            <a:ext cx="9144000" cy="60461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ctr">
              <a:defRPr sz="4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8826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5072674" y="609640"/>
            <a:ext cx="3464077" cy="1621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5482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19077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6548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1907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7267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2626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72867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691986" y="402470"/>
            <a:ext cx="3912303" cy="19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39378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615681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39378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615681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691984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768286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639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3588732" y="-754069"/>
            <a:ext cx="4301138" cy="68094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25909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4942685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2825909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7059461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942685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59461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24833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077187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C3BD1-A05F-4785-9657-E6BF0EDE47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50108"/>
      </p:ext>
    </p:extLst>
  </p:cSld>
  <p:clrMapOvr>
    <a:masterClrMapping/>
  </p:clrMapOvr>
  <p:transition>
    <p:wheel spokes="8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9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5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216370"/>
            <a:ext cx="1674186" cy="41549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1578286"/>
            <a:ext cx="1674186" cy="588623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4350559"/>
            <a:ext cx="1674000" cy="242374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3331972"/>
            <a:ext cx="2037972" cy="105028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2071060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4643439"/>
            <a:ext cx="24765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fld id="{361E61BC-66DF-460A-A572-A5CF25BB2784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 lIns="91438" tIns="45719" rIns="91438" bIns="45719"/>
          <a:lstStyle/>
          <a:p>
            <a:pPr defTabSz="685783"/>
            <a:fld id="{3C530D71-A319-4076-9207-D9CE204E5B6E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083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4E9D1F48-8901-4611-BEAE-A29451449036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AFC547AF-F27A-4315-A343-1F41E3B12D86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70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7" y="480634"/>
            <a:ext cx="7498032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33785"/>
            <a:ext cx="585400" cy="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2" y="1257269"/>
            <a:ext cx="233009" cy="26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8" y="794420"/>
            <a:ext cx="408421" cy="458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6" y="231690"/>
            <a:ext cx="98606" cy="61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900408"/>
            <a:ext cx="133180" cy="82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3" y="114751"/>
            <a:ext cx="178421" cy="1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67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47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5986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955677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9887" y="480634"/>
            <a:ext cx="7111373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6102904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5335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306806" y="2060891"/>
            <a:ext cx="3347096" cy="1026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5490107" y="3085073"/>
            <a:ext cx="3653894" cy="10261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3653902" y="1510686"/>
            <a:ext cx="1836204" cy="3227951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788917" y="1855521"/>
            <a:ext cx="1566174" cy="253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1353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BA7B-6E6C-4708-9905-133F50018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11528"/>
      </p:ext>
    </p:extLst>
  </p:cSld>
  <p:clrMapOvr>
    <a:masterClrMapping/>
  </p:clrMapOvr>
  <p:transition>
    <p:wheel spokes="8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799661" y="77402"/>
            <a:ext cx="4344343" cy="50660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07407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43041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2873828" y="1"/>
            <a:ext cx="6270306" cy="5151664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2" y="1"/>
            <a:ext cx="2873828" cy="515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54899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26211" y="136842"/>
            <a:ext cx="8976366" cy="4862562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098386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528667" y="1057274"/>
            <a:ext cx="8086669" cy="3721894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ko-KR" altLang="en-US" sz="140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59661" y="1238440"/>
            <a:ext cx="2565000" cy="860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3159661" y="2231098"/>
            <a:ext cx="2565000" cy="2345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5869434" y="1238442"/>
            <a:ext cx="2565000" cy="1384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5869434" y="2765685"/>
            <a:ext cx="2565000" cy="1796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963"/>
            <a:ext cx="9144000" cy="60461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ctr">
              <a:defRPr sz="4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5062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5072674" y="609640"/>
            <a:ext cx="3464077" cy="1621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5482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19077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6548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1907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7267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2626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8389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691986" y="402470"/>
            <a:ext cx="3912303" cy="19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39378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615681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39378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615681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691984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768286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247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3588732" y="-754069"/>
            <a:ext cx="4301138" cy="68094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25909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4942685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2825909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7059461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942685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59461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94578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526392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9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5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216370"/>
            <a:ext cx="1674186" cy="41549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1578286"/>
            <a:ext cx="1674186" cy="588623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4350559"/>
            <a:ext cx="1674000" cy="242374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3331972"/>
            <a:ext cx="2037972" cy="105028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52901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51D25-914F-4B0D-A120-4F1B11BF1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0431"/>
      </p:ext>
    </p:extLst>
  </p:cSld>
  <p:clrMapOvr>
    <a:masterClrMapping/>
  </p:clrMapOvr>
  <p:transition>
    <p:wheel spokes="8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4643439"/>
            <a:ext cx="24765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fld id="{361E61BC-66DF-460A-A572-A5CF25BB2784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 lIns="91438" tIns="45719" rIns="91438" bIns="45719"/>
          <a:lstStyle/>
          <a:p>
            <a:pPr defTabSz="685783"/>
            <a:fld id="{3C530D71-A319-4076-9207-D9CE204E5B6E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633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4E9D1F48-8901-4611-BEAE-A29451449036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AFC547AF-F27A-4315-A343-1F41E3B12D86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674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7" y="480632"/>
            <a:ext cx="7498032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33785"/>
            <a:ext cx="585400" cy="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1" y="1257269"/>
            <a:ext cx="233009" cy="26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7" y="794420"/>
            <a:ext cx="408421" cy="458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6" y="231690"/>
            <a:ext cx="98606" cy="61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900408"/>
            <a:ext cx="133180" cy="82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3" y="114751"/>
            <a:ext cx="178421" cy="1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368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2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3" y="138831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5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89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623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95583" y="480632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5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09518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5" y="2972646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5583" y="480632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461483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89" y="212153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78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5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0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2" y="1371513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4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7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7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9885" y="480632"/>
            <a:ext cx="7111373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147550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2889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2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3" y="138831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5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89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306806" y="2060891"/>
            <a:ext cx="3347096" cy="1026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5490107" y="3085073"/>
            <a:ext cx="3653894" cy="10261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3653902" y="1510686"/>
            <a:ext cx="1836204" cy="3227951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788917" y="1855521"/>
            <a:ext cx="1566174" cy="253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55879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3" y="138831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5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89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799659" y="77402"/>
            <a:ext cx="4344343" cy="50660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1540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77D1E-0BDD-4421-8D9A-DCBD080E42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19453"/>
      </p:ext>
    </p:extLst>
  </p:cSld>
  <p:clrMapOvr>
    <a:masterClrMapping/>
  </p:clrMapOvr>
  <p:transition>
    <p:wheel spokes="8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5" y="2972646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971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2873828" y="1"/>
            <a:ext cx="6270306" cy="5151664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1" y="1"/>
            <a:ext cx="2873828" cy="515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12993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26211" y="136842"/>
            <a:ext cx="8976366" cy="4862562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364718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528667" y="1057274"/>
            <a:ext cx="8086669" cy="3721894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ko-KR" altLang="en-US" sz="140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59661" y="1238440"/>
            <a:ext cx="2565000" cy="860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3159661" y="2231098"/>
            <a:ext cx="2565000" cy="2345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5869434" y="1238440"/>
            <a:ext cx="2565000" cy="1384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5869434" y="2765683"/>
            <a:ext cx="2565000" cy="1796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963"/>
            <a:ext cx="9144000" cy="60461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ctr">
              <a:defRPr sz="4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928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5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5072672" y="609640"/>
            <a:ext cx="3464077" cy="1621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5482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19077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6548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1907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7267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2626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59799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691984" y="402470"/>
            <a:ext cx="3912303" cy="19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39378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615681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39378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615681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691984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768286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649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89" y="212153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78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5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0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2" y="1371513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4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7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7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3588732" y="-754069"/>
            <a:ext cx="4301138" cy="68094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25909" y="718683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4942685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2825909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7059461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942685" y="718683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59461" y="718683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83327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367182422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220216"/>
            <a:ext cx="1674186" cy="407804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1584055"/>
            <a:ext cx="1674186" cy="577081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4352482"/>
            <a:ext cx="1674000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3331972"/>
            <a:ext cx="2037972" cy="105028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0928522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172200" y="4643438"/>
            <a:ext cx="24765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fld id="{361E61BC-66DF-460A-A572-A5CF25BB2784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685783"/>
            <a:fld id="{3C530D71-A319-4076-9207-D9CE204E5B6E}" type="slidenum">
              <a:rPr lang="en-US" smtClean="0"/>
              <a:pPr defTabSz="685783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3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3" y="1047541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3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9"/>
            <a:ext cx="8229600" cy="1102519"/>
          </a:xfrm>
          <a:prstGeom prst="rect">
            <a:avLst/>
          </a:prstGeom>
        </p:spPr>
        <p:txBody>
          <a:bodyPr lIns="91438" tIns="45719" rIns="91438" bIns="45719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2775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92FDB-9FFD-486D-B694-90A46EE485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54501"/>
      </p:ext>
    </p:extLst>
  </p:cSld>
  <p:clrMapOvr>
    <a:masterClrMapping/>
  </p:clrMapOvr>
  <p:transition>
    <p:wheel spokes="8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4643438"/>
            <a:ext cx="24765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fld id="{361E61BC-66DF-460A-A572-A5CF25BB2784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 lIns="91438" tIns="45719" rIns="91438" bIns="45719"/>
          <a:lstStyle/>
          <a:p>
            <a:pPr defTabSz="685783"/>
            <a:fld id="{3C530D71-A319-4076-9207-D9CE204E5B6E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45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4E9D1F48-8901-4611-BEAE-A29451449036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AFC547AF-F27A-4315-A343-1F41E3B12D86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6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3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63605-E35E-4DEE-A4CC-36C32CBE34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74168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40B02-60D1-4CB2-9FAA-1E2452651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93139"/>
      </p:ext>
    </p:extLst>
  </p:cSld>
  <p:clrMapOvr>
    <a:masterClrMapping/>
  </p:clrMapOvr>
  <p:transition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FED1F-8CF3-4B8C-9764-115CD54A78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72216"/>
      </p:ext>
    </p:extLst>
  </p:cSld>
  <p:clrMapOvr>
    <a:masterClrMapping/>
  </p:clrMapOvr>
  <p:transition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AD7B4-4764-448E-86DA-A808024BC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00797"/>
      </p:ext>
    </p:extLst>
  </p:cSld>
  <p:clrMapOvr>
    <a:masterClrMapping/>
  </p:clrMapOvr>
  <p:transition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5FB0A-26A6-4AB6-BB2E-380796269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42177"/>
      </p:ext>
    </p:extLst>
  </p:cSld>
  <p:clrMapOvr>
    <a:masterClrMapping/>
  </p:clrMapOvr>
  <p:transition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49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29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86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06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18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0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C3BD1-A05F-4785-9657-E6BF0EDE47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4867"/>
      </p:ext>
    </p:extLst>
  </p:cSld>
  <p:clrMapOvr>
    <a:masterClrMapping/>
  </p:clrMapOvr>
  <p:transition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3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14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36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30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069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8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73B98-8E6D-41D5-92AE-49FA6BAE8E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08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0E416-BE84-4CD0-933C-9F173ECACF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88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4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E988E-9CE3-4534-8731-237319C6A1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56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4262A-B396-46B0-9DD8-0D036FD2A2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09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3C677-701D-4DB2-998F-2A34305F7B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8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BA7B-6E6C-4708-9905-133F50018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11698"/>
      </p:ext>
    </p:extLst>
  </p:cSld>
  <p:clrMapOvr>
    <a:masterClrMapping/>
  </p:clrMapOvr>
  <p:transition>
    <p:wheel spokes="8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DDDD3-4DDD-470A-B110-3E9EA7BFE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50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2587-564A-49D0-9CB8-7DE6DDB7F9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45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3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546C7-80EB-4E9F-B4D7-1909EF6C2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6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F816A-E9DC-4A2E-ADBF-6B28E6ABA4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92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17835-57DB-41F0-9022-CA02B34CB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02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5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5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69312-4C64-47AC-B439-BCF4E5AFDC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54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45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D75C4-8777-4B50-9848-64893FBEF6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88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7" y="480634"/>
            <a:ext cx="7498032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33785"/>
            <a:ext cx="585400" cy="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2" y="1257269"/>
            <a:ext cx="233009" cy="26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8" y="794420"/>
            <a:ext cx="408421" cy="458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6" y="231690"/>
            <a:ext cx="98606" cy="61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900408"/>
            <a:ext cx="133180" cy="82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3" y="114751"/>
            <a:ext cx="178421" cy="1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5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70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561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51D25-914F-4B0D-A120-4F1B11BF1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35483"/>
      </p:ext>
    </p:extLst>
  </p:cSld>
  <p:clrMapOvr>
    <a:masterClrMapping/>
  </p:clrMapOvr>
  <p:transition>
    <p:wheel spokes="8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703747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9887" y="480634"/>
            <a:ext cx="7111373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16782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1024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306806" y="2060891"/>
            <a:ext cx="3347096" cy="1026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5490107" y="3085073"/>
            <a:ext cx="3653894" cy="10261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3653902" y="1510686"/>
            <a:ext cx="1836204" cy="3227951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788917" y="1855521"/>
            <a:ext cx="1566174" cy="253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7231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799661" y="77402"/>
            <a:ext cx="4344343" cy="50660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454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30258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2873828" y="1"/>
            <a:ext cx="6270306" cy="5151664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2" y="1"/>
            <a:ext cx="2873828" cy="515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8300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26211" y="136842"/>
            <a:ext cx="8976366" cy="4862562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046281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528667" y="1057274"/>
            <a:ext cx="8086669" cy="3721894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ko-KR" altLang="en-US" sz="140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59661" y="1238440"/>
            <a:ext cx="2565000" cy="860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3159661" y="2231098"/>
            <a:ext cx="2565000" cy="2345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5869434" y="1238442"/>
            <a:ext cx="2565000" cy="1384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5869434" y="2765685"/>
            <a:ext cx="2565000" cy="1796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963"/>
            <a:ext cx="9144000" cy="60461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ctr">
              <a:defRPr sz="4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379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5072674" y="609640"/>
            <a:ext cx="3464077" cy="1621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5482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19077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6548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1907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7267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2626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252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77D1E-0BDD-4421-8D9A-DCBD080E42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48175"/>
      </p:ext>
    </p:extLst>
  </p:cSld>
  <p:clrMapOvr>
    <a:masterClrMapping/>
  </p:clrMapOvr>
  <p:transition>
    <p:wheel spokes="8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691986" y="402470"/>
            <a:ext cx="3912303" cy="19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39378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615681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39378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615681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691984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768286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5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3588732" y="-754069"/>
            <a:ext cx="4301138" cy="68094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25909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4942685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2825909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7059461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942685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59461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8829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32830753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9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5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216370"/>
            <a:ext cx="1674186" cy="41549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1578286"/>
            <a:ext cx="1674186" cy="588623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4350559"/>
            <a:ext cx="1674000" cy="242374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3331972"/>
            <a:ext cx="2037972" cy="105028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226459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172200" y="4643439"/>
            <a:ext cx="24765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fld id="{361E61BC-66DF-460A-A572-A5CF25BB2784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685783"/>
            <a:fld id="{3C530D71-A319-4076-9207-D9CE204E5B6E}" type="slidenum">
              <a:rPr lang="en-US" smtClean="0"/>
              <a:pPr defTabSz="685783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5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5" y="1047541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5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9"/>
            <a:ext cx="8229600" cy="1102519"/>
          </a:xfrm>
          <a:prstGeom prst="rect">
            <a:avLst/>
          </a:prstGeom>
        </p:spPr>
        <p:txBody>
          <a:bodyPr lIns="91438" tIns="45719" rIns="91438" bIns="45719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018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4643439"/>
            <a:ext cx="24765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fld id="{361E61BC-66DF-460A-A572-A5CF25BB2784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 lIns="91438" tIns="45719" rIns="91438" bIns="45719"/>
          <a:lstStyle/>
          <a:p>
            <a:pPr defTabSz="685783"/>
            <a:fld id="{3C530D71-A319-4076-9207-D9CE204E5B6E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61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4E9D1F48-8901-4611-BEAE-A29451449036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AFC547AF-F27A-4315-A343-1F41E3B12D86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456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7" y="480634"/>
            <a:ext cx="7498032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33785"/>
            <a:ext cx="585400" cy="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2" y="1257269"/>
            <a:ext cx="233009" cy="26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8" y="794420"/>
            <a:ext cx="408421" cy="458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6" y="231690"/>
            <a:ext cx="98606" cy="61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900408"/>
            <a:ext cx="133180" cy="82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3" y="114751"/>
            <a:ext cx="178421" cy="1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127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625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659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92FDB-9FFD-486D-B694-90A46EE485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1667"/>
      </p:ext>
    </p:extLst>
  </p:cSld>
  <p:clrMapOvr>
    <a:masterClrMapping/>
  </p:clrMapOvr>
  <p:transition>
    <p:wheel spokes="8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375034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9887" y="480634"/>
            <a:ext cx="7111373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69409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6682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306806" y="2060891"/>
            <a:ext cx="3347096" cy="1026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5490107" y="3085073"/>
            <a:ext cx="3653894" cy="10261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3653902" y="1510686"/>
            <a:ext cx="1836204" cy="3227951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788917" y="1855521"/>
            <a:ext cx="1566174" cy="253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7243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799661" y="77402"/>
            <a:ext cx="4344343" cy="50660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00124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3056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2873828" y="1"/>
            <a:ext cx="6270306" cy="5151664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2" y="1"/>
            <a:ext cx="2873828" cy="515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26468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26211" y="136842"/>
            <a:ext cx="8976366" cy="4862562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100762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528667" y="1057274"/>
            <a:ext cx="8086669" cy="3721894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ko-KR" altLang="en-US" sz="140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59661" y="1238440"/>
            <a:ext cx="2565000" cy="860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3159661" y="2231098"/>
            <a:ext cx="2565000" cy="2345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5869434" y="1238442"/>
            <a:ext cx="2565000" cy="1384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5869434" y="2765685"/>
            <a:ext cx="2565000" cy="1796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963"/>
            <a:ext cx="9144000" cy="60461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ctr">
              <a:defRPr sz="4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865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5072674" y="609640"/>
            <a:ext cx="3464077" cy="1621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5482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19077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6548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1907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7267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2626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291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3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63605-E35E-4DEE-A4CC-36C32CBE34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83554"/>
      </p:ext>
    </p:extLst>
  </p:cSld>
  <p:clrMapOvr>
    <a:masterClrMapping/>
  </p:clrMapOvr>
  <p:transition>
    <p:wheel spokes="8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691986" y="402470"/>
            <a:ext cx="3912303" cy="19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39378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615681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39378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615681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691984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768286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2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3588732" y="-754069"/>
            <a:ext cx="4301138" cy="68094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25909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4942685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2825909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7059461" y="2864115"/>
            <a:ext cx="1620000" cy="486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942685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59461" y="718684"/>
            <a:ext cx="1620000" cy="1998558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49633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2119992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9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5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00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216370"/>
            <a:ext cx="1674186" cy="41549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1578286"/>
            <a:ext cx="1674186" cy="588623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685783"/>
            <a:r>
              <a:rPr lang="en-US" altLang="ko-KR" sz="11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4350559"/>
            <a:ext cx="1674000" cy="242374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11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3331972"/>
            <a:ext cx="2037972" cy="105028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685783"/>
            <a:r>
              <a:rPr lang="en-US" altLang="ko-KR" sz="21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3672357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4643439"/>
            <a:ext cx="24765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fld id="{361E61BC-66DF-460A-A572-A5CF25BB2784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 lIns="91438" tIns="45719" rIns="91438" bIns="45719"/>
          <a:lstStyle/>
          <a:p>
            <a:pPr defTabSz="685783"/>
            <a:fld id="{3C530D71-A319-4076-9207-D9CE204E5B6E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753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4E9D1F48-8901-4611-BEAE-A29451449036}" type="datetimeFigureOut">
              <a:rPr lang="en-US" sz="1400" smtClean="0">
                <a:solidFill>
                  <a:prstClr val="black"/>
                </a:solidFill>
              </a:rPr>
              <a:pPr defTabSz="685783"/>
              <a:t>21/03/2024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defTabSz="685783"/>
            <a:fld id="{AFC547AF-F27A-4315-A343-1F41E3B12D86}" type="slidenum">
              <a:rPr 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19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7" y="480634"/>
            <a:ext cx="7498032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33785"/>
            <a:ext cx="585400" cy="657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2" y="1257269"/>
            <a:ext cx="233009" cy="26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8" y="794420"/>
            <a:ext cx="408421" cy="458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6" y="231690"/>
            <a:ext cx="98606" cy="61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900408"/>
            <a:ext cx="133180" cy="82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3" y="114751"/>
            <a:ext cx="178421" cy="1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46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6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9633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5584" y="480634"/>
            <a:ext cx="7665675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4416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FED1F-8CF3-4B8C-9764-115CD54A78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88677"/>
      </p:ext>
    </p:extLst>
  </p:cSld>
  <p:clrMapOvr>
    <a:masterClrMapping/>
  </p:clrMapOvr>
  <p:transition>
    <p:wheel spokes="8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320291" y="212154"/>
            <a:ext cx="342443" cy="384678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1" y="397080"/>
            <a:ext cx="0" cy="47464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3" y="692376"/>
            <a:ext cx="0" cy="4451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155406"/>
            <a:ext cx="0" cy="3988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344852" y="709159"/>
            <a:ext cx="850733" cy="955656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221504" y="1371514"/>
            <a:ext cx="664753" cy="746739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22068" y="1703538"/>
            <a:ext cx="481936" cy="541376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884076" y="2238935"/>
            <a:ext cx="342443" cy="384678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028352" y="422665"/>
            <a:ext cx="519524" cy="583598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1730492"/>
            <a:ext cx="0" cy="34130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2423860"/>
            <a:ext cx="0" cy="2719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1971469"/>
            <a:ext cx="0" cy="31720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2834706"/>
            <a:ext cx="0" cy="23087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06154" y="2457028"/>
            <a:ext cx="711749" cy="799531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9887" y="480634"/>
            <a:ext cx="7111373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205643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6640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89" y="480634"/>
            <a:ext cx="7491269" cy="543185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306806" y="2060891"/>
            <a:ext cx="3347096" cy="1026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5490107" y="3085073"/>
            <a:ext cx="3653894" cy="10261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3653902" y="1510686"/>
            <a:ext cx="1836204" cy="3227951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ko-KR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788917" y="1855521"/>
            <a:ext cx="1566174" cy="253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42257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" y="138832"/>
            <a:ext cx="608548" cy="683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254821"/>
            <a:ext cx="124096" cy="76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7" y="796855"/>
            <a:ext cx="391599" cy="4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188290"/>
            <a:ext cx="272304" cy="30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4" y="129891"/>
            <a:ext cx="155444" cy="9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6" y="894656"/>
            <a:ext cx="124096" cy="76905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799661" y="77402"/>
            <a:ext cx="4344343" cy="50660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71442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63379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61516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6" y="2972647"/>
            <a:ext cx="938571" cy="206864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81830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2873828" y="1"/>
            <a:ext cx="6270306" cy="5151664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2" y="1"/>
            <a:ext cx="2873828" cy="515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169199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360886" y="2713373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361166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169199" y="411510"/>
            <a:ext cx="2430000" cy="178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0000" tIns="270000" rIns="68580" bIns="34290"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83872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26211" y="136842"/>
            <a:ext cx="8976366" cy="4862562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364909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528667" y="1057274"/>
            <a:ext cx="8086669" cy="3721894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ko-KR" altLang="en-US" sz="140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3159661" y="1238440"/>
            <a:ext cx="2565000" cy="860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3159661" y="2231098"/>
            <a:ext cx="2565000" cy="2345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5869434" y="1238442"/>
            <a:ext cx="2565000" cy="1384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5869434" y="2765685"/>
            <a:ext cx="2565000" cy="1796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432000" rIns="68580" bIns="34290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963"/>
            <a:ext cx="9144000" cy="60461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ctr">
              <a:defRPr sz="4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2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2322033" y="-1660359"/>
            <a:ext cx="4884946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2967377"/>
            <a:ext cx="995338" cy="2055873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5072674" y="609640"/>
            <a:ext cx="3464077" cy="1621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5482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19077" y="609640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6548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1907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72672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26267" y="2800435"/>
            <a:ext cx="1510482" cy="1621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91779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691986" y="402470"/>
            <a:ext cx="3912303" cy="19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39378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615681" y="402470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39378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615681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691984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768286" y="2593266"/>
            <a:ext cx="1836000" cy="197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405000" rIns="68580" bIns="3429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5018754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405"/>
            <a:ext cx="9144000" cy="124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ko-KR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4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4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ED9BE8-C4B8-42FC-B72E-3553035D07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3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7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4" r:id="rId18"/>
    <p:sldLayoutId id="2147483835" r:id="rId1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7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ED9BE8-C4B8-42FC-B72E-3553035D07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9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21/03/2024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9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348431-DF4D-4D08-9E3D-1810D629E0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46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20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50" r:id="rId18"/>
    <p:sldLayoutId id="2147483751" r:id="rId1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26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1" r:id="rId18"/>
    <p:sldLayoutId id="2147483772" r:id="rId1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40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2" r:id="rId18"/>
    <p:sldLayoutId id="2147483793" r:id="rId1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16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3" r:id="rId18"/>
    <p:sldLayoutId id="2147483814" r:id="rId1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wmf"/><Relationship Id="rId5" Type="http://schemas.openxmlformats.org/officeDocument/2006/relationships/image" Target="NULL"/><Relationship Id="rId4" Type="http://schemas.openxmlformats.org/officeDocument/2006/relationships/image" Target="../media/image2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2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png"/><Relationship Id="rId11" Type="http://schemas.openxmlformats.org/officeDocument/2006/relationships/image" Target="../media/image39.gif"/><Relationship Id="rId5" Type="http://schemas.openxmlformats.org/officeDocument/2006/relationships/image" Target="../media/image26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28.jp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audio2.wav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Freeform 4"/>
          <p:cNvSpPr>
            <a:spLocks/>
          </p:cNvSpPr>
          <p:nvPr/>
        </p:nvSpPr>
        <p:spPr bwMode="auto">
          <a:xfrm>
            <a:off x="2863857" y="10"/>
            <a:ext cx="6132513" cy="100250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9" name="Freeform 5"/>
          <p:cNvSpPr>
            <a:spLocks/>
          </p:cNvSpPr>
          <p:nvPr/>
        </p:nvSpPr>
        <p:spPr bwMode="auto">
          <a:xfrm>
            <a:off x="39688" y="10"/>
            <a:ext cx="6132512" cy="100250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 rot="10800000">
            <a:off x="3074999" y="2"/>
            <a:ext cx="2968625" cy="1063229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 rot="10406957">
            <a:off x="514363" y="0"/>
            <a:ext cx="1477963" cy="914400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7296163" y="756058"/>
            <a:ext cx="1700213" cy="71675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 rot="21419157" flipH="1">
            <a:off x="152413" y="1200160"/>
            <a:ext cx="1014413" cy="1527572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9" name="Picture 5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90500"/>
            <a:ext cx="59213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5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1450"/>
            <a:ext cx="5921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32" descr="chim bay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6" y="205979"/>
            <a:ext cx="2035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1" descr="chim 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36" y="914400"/>
            <a:ext cx="1908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WordArt 4" descr="Flowers (18)"/>
          <p:cNvSpPr>
            <a:spLocks noChangeArrowheads="1" noChangeShapeType="1" noTextEdit="1"/>
          </p:cNvSpPr>
          <p:nvPr/>
        </p:nvSpPr>
        <p:spPr bwMode="auto">
          <a:xfrm>
            <a:off x="2757494" y="1352550"/>
            <a:ext cx="3414713" cy="342900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MÔN TOÁN -  LỚP 1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905001" y="3333750"/>
            <a:ext cx="53340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030A0"/>
                </a:solidFill>
                <a:cs typeface="Times New Roman" pitchFamily="18" charset="0"/>
              </a:rPr>
              <a:t>           GV:             VÕ THỊ MỸ NỮ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030A0"/>
                </a:solidFill>
                <a:cs typeface="Times New Roman" pitchFamily="18" charset="0"/>
              </a:rPr>
              <a:t>          TRƯỜNG:  TIỂU HỌC ĐẠI QUANG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2121753"/>
            <a:ext cx="601980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32: PHÉP TRỪ SỐ CÓ HAI CHỮ SỐ CHO SỐ CÓ HAI CHỮ SỐ (TIẾT 2)</a:t>
            </a:r>
            <a:endParaRPr 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5" y="4324350"/>
            <a:ext cx="914400" cy="6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324350"/>
            <a:ext cx="914400" cy="6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2871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E578D55-B019-4BE7-9304-35C3EC306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75230" r="6306" b="9508"/>
          <a:stretch/>
        </p:blipFill>
        <p:spPr>
          <a:xfrm>
            <a:off x="533400" y="819150"/>
            <a:ext cx="7543800" cy="1543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FDE50E-0E72-4570-8F5A-3208E0228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12657" r="8993" b="70249"/>
          <a:stretch/>
        </p:blipFill>
        <p:spPr>
          <a:xfrm>
            <a:off x="781050" y="2452360"/>
            <a:ext cx="7600950" cy="24815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38AA11A-A16A-4C04-BBBB-443ACB5FDFDE}"/>
              </a:ext>
            </a:extLst>
          </p:cNvPr>
          <p:cNvSpPr/>
          <p:nvPr/>
        </p:nvSpPr>
        <p:spPr>
          <a:xfrm>
            <a:off x="3919654" y="1395296"/>
            <a:ext cx="728546" cy="4906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38AA11A-A16A-4C04-BBBB-443ACB5FDFDE}"/>
              </a:ext>
            </a:extLst>
          </p:cNvPr>
          <p:cNvSpPr/>
          <p:nvPr/>
        </p:nvSpPr>
        <p:spPr>
          <a:xfrm>
            <a:off x="6477000" y="1428750"/>
            <a:ext cx="609600" cy="4906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2000" y="133354"/>
            <a:ext cx="6248400" cy="584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68562" tIns="34281" rIns="68562" bIns="34281" rtlCol="0" anchor="ctr"/>
          <a:lstStyle/>
          <a:p>
            <a:pPr>
              <a:defRPr/>
            </a:pP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666750"/>
            <a:ext cx="5334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190750"/>
            <a:ext cx="5334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9D0DB72-6A00-4FC2-8E6B-142319778C3E}"/>
              </a:ext>
            </a:extLst>
          </p:cNvPr>
          <p:cNvSpPr/>
          <p:nvPr/>
        </p:nvSpPr>
        <p:spPr>
          <a:xfrm>
            <a:off x="1828806" y="2944554"/>
            <a:ext cx="493203" cy="465399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A587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9D0DB72-6A00-4FC2-8E6B-142319778C3E}"/>
              </a:ext>
            </a:extLst>
          </p:cNvPr>
          <p:cNvSpPr/>
          <p:nvPr/>
        </p:nvSpPr>
        <p:spPr>
          <a:xfrm>
            <a:off x="3352806" y="2952752"/>
            <a:ext cx="493203" cy="465399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A587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9D0DB72-6A00-4FC2-8E6B-142319778C3E}"/>
              </a:ext>
            </a:extLst>
          </p:cNvPr>
          <p:cNvSpPr/>
          <p:nvPr/>
        </p:nvSpPr>
        <p:spPr>
          <a:xfrm>
            <a:off x="5638806" y="3486152"/>
            <a:ext cx="493203" cy="465399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A587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9D0DB72-6A00-4FC2-8E6B-142319778C3E}"/>
              </a:ext>
            </a:extLst>
          </p:cNvPr>
          <p:cNvSpPr/>
          <p:nvPr/>
        </p:nvSpPr>
        <p:spPr>
          <a:xfrm>
            <a:off x="5257806" y="4163754"/>
            <a:ext cx="493203" cy="465399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A587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9D0DB72-6A00-4FC2-8E6B-142319778C3E}"/>
              </a:ext>
            </a:extLst>
          </p:cNvPr>
          <p:cNvSpPr/>
          <p:nvPr/>
        </p:nvSpPr>
        <p:spPr>
          <a:xfrm>
            <a:off x="7126803" y="3486152"/>
            <a:ext cx="493203" cy="465399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A587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9D0DB72-6A00-4FC2-8E6B-142319778C3E}"/>
              </a:ext>
            </a:extLst>
          </p:cNvPr>
          <p:cNvSpPr/>
          <p:nvPr/>
        </p:nvSpPr>
        <p:spPr>
          <a:xfrm>
            <a:off x="7620006" y="3486152"/>
            <a:ext cx="493203" cy="465399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A587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5395395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33351"/>
            <a:ext cx="7848600" cy="13849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86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43152"/>
            <a:ext cx="8077200" cy="26676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0" y="1657350"/>
            <a:ext cx="609600" cy="533400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800" b="1" kern="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0" y="1657350"/>
            <a:ext cx="609600" cy="533400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1657350"/>
            <a:ext cx="609600" cy="533400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6800" y="1657350"/>
            <a:ext cx="609600" cy="533400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6400" y="1657350"/>
            <a:ext cx="609600" cy="533400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0" y="1657350"/>
            <a:ext cx="364202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36398" y="1657350"/>
            <a:ext cx="364202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6379" y="1667530"/>
            <a:ext cx="470025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79398" y="1657350"/>
            <a:ext cx="364202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38AA11A-A16A-4C04-BBBB-443ACB5FDFDE}"/>
              </a:ext>
            </a:extLst>
          </p:cNvPr>
          <p:cNvSpPr/>
          <p:nvPr/>
        </p:nvSpPr>
        <p:spPr>
          <a:xfrm>
            <a:off x="3048000" y="1657351"/>
            <a:ext cx="609600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38AA11A-A16A-4C04-BBBB-443ACB5FDFDE}"/>
              </a:ext>
            </a:extLst>
          </p:cNvPr>
          <p:cNvSpPr/>
          <p:nvPr/>
        </p:nvSpPr>
        <p:spPr>
          <a:xfrm>
            <a:off x="3657600" y="1657350"/>
            <a:ext cx="609600" cy="53340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−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38AA11A-A16A-4C04-BBBB-443ACB5FDFDE}"/>
              </a:ext>
            </a:extLst>
          </p:cNvPr>
          <p:cNvSpPr/>
          <p:nvPr/>
        </p:nvSpPr>
        <p:spPr>
          <a:xfrm>
            <a:off x="4267200" y="1667530"/>
            <a:ext cx="609600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38AA11A-A16A-4C04-BBBB-443ACB5FDFDE}"/>
              </a:ext>
            </a:extLst>
          </p:cNvPr>
          <p:cNvSpPr/>
          <p:nvPr/>
        </p:nvSpPr>
        <p:spPr>
          <a:xfrm>
            <a:off x="5486400" y="1657351"/>
            <a:ext cx="609600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581400" y="590550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14400" y="1047750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0" y="1504950"/>
            <a:ext cx="541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92980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8199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WordArt 4"/>
          <p:cNvSpPr>
            <a:spLocks noChangeArrowheads="1" noChangeShapeType="1" noTextEdit="1"/>
          </p:cNvSpPr>
          <p:nvPr/>
        </p:nvSpPr>
        <p:spPr bwMode="auto">
          <a:xfrm>
            <a:off x="1600201" y="1143000"/>
            <a:ext cx="6107906" cy="1771650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Deflate">
              <a:avLst>
                <a:gd name="adj" fmla="val 1530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TIẾT HỌC ĐẾN ĐÂY LÀ KẾT THÚC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XIN </a:t>
            </a:r>
            <a:r>
              <a:rPr lang="en-US" sz="32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KÍNH CHÚC QUÝ </a:t>
            </a: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THẦY CÔ SỨC KHỎE</a:t>
            </a:r>
          </a:p>
        </p:txBody>
      </p:sp>
    </p:spTree>
    <p:extLst>
      <p:ext uri="{BB962C8B-B14F-4D97-AF65-F5344CB8AC3E}">
        <p14:creationId xmlns:p14="http://schemas.microsoft.com/office/powerpoint/2010/main" val="29638106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 defTabSz="685783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5237" y="2851056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 defTabSz="685783"/>
            <a:endParaRPr lang="en-US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3687" y="4451993"/>
            <a:ext cx="5696378" cy="3962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143000" y="4092554"/>
            <a:ext cx="6875496" cy="1050473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775"/>
            <a:ext cx="6875496" cy="40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92261" y="3228703"/>
            <a:ext cx="5235261" cy="1957661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67" y="-741386"/>
            <a:ext cx="3905509" cy="25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40699" y="361950"/>
            <a:ext cx="3562448" cy="136190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 ƠI !</a:t>
            </a:r>
          </a:p>
          <a:p>
            <a:pPr algn="ctr" defTabSz="685783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 ĐI ĐÂU THẾ !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1559" y="20462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125504" y="4113984"/>
            <a:ext cx="6875496" cy="1050473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04" y="21433"/>
            <a:ext cx="6875496" cy="40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963" y="3147558"/>
            <a:ext cx="5235261" cy="1957661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2373087" y="-751115"/>
            <a:ext cx="4474028" cy="64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151902" y="883759"/>
            <a:ext cx="5019321" cy="30546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783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783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783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685783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 defTabSz="685783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95237" y="2851056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 defTabSz="685783"/>
            <a:endParaRPr lang="en-US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783687" y="4451993"/>
            <a:ext cx="5696378" cy="3962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65424"/>
            <a:ext cx="68580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04" y="4092554"/>
            <a:ext cx="6875496" cy="1050473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3" y="4272827"/>
            <a:ext cx="715081" cy="8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2" y="4272826"/>
            <a:ext cx="554748" cy="57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44" y="4319064"/>
            <a:ext cx="598400" cy="5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4764217" y="1620517"/>
            <a:ext cx="5235261" cy="2012768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70531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6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75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823962" y="3059056"/>
              <a:ext cx="975304" cy="7774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6000" dirty="0">
                  <a:solidFill>
                    <a:srgbClr val="009900"/>
                  </a:solidFill>
                  <a:cs typeface="Arial" panose="020B0604020202020204" pitchFamily="34" charset="0"/>
                </a:rPr>
                <a:t>−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508403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6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6021386" y="426244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65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909517" y="41433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797649" y="39503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978960" y="-529863"/>
            <a:ext cx="1150793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3688" y="361952"/>
            <a:ext cx="1172923" cy="6445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 defTabSz="685783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39083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 defTabSz="685783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237" y="2851056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 defTabSz="685783"/>
            <a:endParaRPr lang="en-US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3687" y="4451993"/>
            <a:ext cx="5696378" cy="3962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97" y="162541"/>
            <a:ext cx="6947348" cy="41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16" y="4093031"/>
            <a:ext cx="6875496" cy="1050473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216593" y="3106533"/>
            <a:ext cx="618603" cy="61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49" y="1537674"/>
            <a:ext cx="683078" cy="5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5343363" y="1967247"/>
            <a:ext cx="5613694" cy="2012768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6600" dirty="0">
                  <a:solidFill>
                    <a:srgbClr val="0033CC"/>
                  </a:solidFill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6000" dirty="0">
                  <a:solidFill>
                    <a:srgbClr val="009900"/>
                  </a:solidFill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7200" dirty="0">
                  <a:solidFill>
                    <a:srgbClr val="0033CC"/>
                  </a:solidFill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914550" y="44291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26069" y="44291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91769" y="44291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47548" y="-577080"/>
            <a:ext cx="1150793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5991768" y="438150"/>
            <a:ext cx="1158962" cy="621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 defTabSz="685783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412203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2927" y="658573"/>
            <a:ext cx="5877139" cy="2562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7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 defTabSz="685783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5237" y="2851056"/>
            <a:ext cx="5696378" cy="1454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 defTabSz="685783"/>
            <a:endParaRPr lang="en-US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4174671"/>
            <a:ext cx="914400" cy="914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83687" y="4451993"/>
            <a:ext cx="5696378" cy="3962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54426"/>
            <a:ext cx="6858000" cy="40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38601"/>
            <a:ext cx="6875496" cy="10504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38" y="2415275"/>
            <a:ext cx="736156" cy="5715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80" y="4121757"/>
            <a:ext cx="795597" cy="87332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4631534" y="2136544"/>
            <a:ext cx="5393951" cy="2012768"/>
            <a:chOff x="586904" y="2838075"/>
            <a:chExt cx="7191934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86904" y="2855030"/>
              <a:ext cx="180856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6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89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6000" dirty="0">
                  <a:solidFill>
                    <a:srgbClr val="009900"/>
                  </a:solidFill>
                  <a:cs typeface="Arial" panose="020B0604020202020204" pitchFamily="34" charset="0"/>
                </a:rPr>
                <a:t>−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6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59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946779" y="35991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35624" y="388101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95113" y="35633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50893" y="-714666"/>
            <a:ext cx="1150793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3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886200" y="361950"/>
            <a:ext cx="1150794" cy="6215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3837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771531" y="652654"/>
            <a:ext cx="5857875" cy="490349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600730"/>
            <a:ext cx="11430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:        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550843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32: PHÉP TRỪ SỐ CÓ HAI CHỮ SỐ   CHO SỐ CÓ HAI CHỮ SỐ (TIẾT 2)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6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387281"/>
            <a:ext cx="6248400" cy="584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68562" tIns="34281" rIns="68562" bIns="34281" rtlCol="0" anchor="ctr"/>
          <a:lstStyle/>
          <a:p>
            <a:pPr>
              <a:defRPr/>
            </a:pP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4667" y="1210882"/>
            <a:ext cx="2245173" cy="903668"/>
          </a:xfrm>
          <a:prstGeom prst="roundRect">
            <a:avLst/>
          </a:prstGeom>
          <a:solidFill>
            <a:srgbClr val="94B6D2"/>
          </a:solidFill>
          <a:ln w="25400" cap="flat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lIns="68562" tIns="34281" rIns="68562" bIns="34281" rtlCol="0" anchor="ctr"/>
          <a:lstStyle/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60 – 20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86997" y="1091274"/>
            <a:ext cx="6528409" cy="1175679"/>
          </a:xfrm>
          <a:prstGeom prst="roundRect">
            <a:avLst/>
          </a:prstGeom>
          <a:solidFill>
            <a:srgbClr val="DD8047">
              <a:lumMod val="20000"/>
              <a:lumOff val="80000"/>
            </a:srgbClr>
          </a:solidFill>
          <a:ln w="25400" cap="flat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lIns="68562" tIns="34281" rIns="68562" bIns="34281" rtlCol="0" anchor="ctr"/>
          <a:lstStyle/>
          <a:p>
            <a:pPr>
              <a:defRPr/>
            </a:pPr>
            <a:endParaRPr lang="en-US" sz="40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1123950"/>
            <a:ext cx="6477000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- 2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8400" y="1733550"/>
            <a:ext cx="1587294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60 - 20 = 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7800" y="1123950"/>
            <a:ext cx="1172116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28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8604" y="1733550"/>
            <a:ext cx="543739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664" y="2571752"/>
            <a:ext cx="2827139" cy="2098853"/>
          </a:xfrm>
          <a:prstGeom prst="roundRect">
            <a:avLst/>
          </a:prstGeom>
          <a:solidFill>
            <a:srgbClr val="968C8C">
              <a:lumMod val="20000"/>
              <a:lumOff val="80000"/>
            </a:srgbClr>
          </a:solidFill>
          <a:ln w="25400" cap="flat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lIns="68562" tIns="34281" rIns="68562" bIns="34281" rtlCol="0" anchor="ctr"/>
          <a:lstStyle/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a)  70 – 50   </a:t>
            </a:r>
          </a:p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90 – 70  </a:t>
            </a:r>
          </a:p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40 – 10 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64049" y="2571752"/>
            <a:ext cx="2831957" cy="2080553"/>
          </a:xfrm>
          <a:prstGeom prst="roundRect">
            <a:avLst/>
          </a:prstGeom>
          <a:solidFill>
            <a:schemeClr val="accent1"/>
          </a:solidFill>
          <a:ln w="25400" cap="flat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lIns="68562" tIns="34281" rIns="68562" bIns="34281" rtlCol="0" anchor="ctr"/>
          <a:lstStyle/>
          <a:p>
            <a:pPr>
              <a:defRPr/>
            </a:pPr>
            <a:endParaRPr lang="en-US" sz="28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b) 80 – 10  </a:t>
            </a:r>
          </a:p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60 – 50  </a:t>
            </a:r>
          </a:p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90 – 20 </a:t>
            </a:r>
          </a:p>
          <a:p>
            <a:pPr>
              <a:defRPr/>
            </a:pPr>
            <a:endParaRPr lang="en-US" sz="28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78317" y="2571752"/>
            <a:ext cx="2689489" cy="2004353"/>
          </a:xfrm>
          <a:prstGeom prst="roundRect">
            <a:avLst/>
          </a:prstGeom>
          <a:solidFill>
            <a:srgbClr val="D8B25C">
              <a:lumMod val="60000"/>
              <a:lumOff val="40000"/>
            </a:srgbClr>
          </a:solidFill>
          <a:ln w="25400" cap="flat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lIns="68562" tIns="34281" rIns="68562" bIns="34281" rtlCol="0" anchor="ctr"/>
          <a:lstStyle/>
          <a:p>
            <a:pPr>
              <a:defRPr/>
            </a:pPr>
            <a:endParaRPr lang="en-US" sz="28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c) 40 – 30  </a:t>
            </a:r>
          </a:p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70 – 30  </a:t>
            </a:r>
          </a:p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70 – 40</a:t>
            </a:r>
          </a:p>
          <a:p>
            <a:pPr>
              <a:defRPr/>
            </a:pPr>
            <a:endParaRPr lang="en-US" sz="28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01" y="2876550"/>
            <a:ext cx="838200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5007" y="3333750"/>
            <a:ext cx="838199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05007" y="3790950"/>
            <a:ext cx="838199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05168" y="2876550"/>
            <a:ext cx="838691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70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9206" y="3333750"/>
            <a:ext cx="838691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6" y="3801130"/>
            <a:ext cx="838691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70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77206" y="2876550"/>
            <a:ext cx="838691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76713" y="3333750"/>
            <a:ext cx="838691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77206" y="3714750"/>
            <a:ext cx="838691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6567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61952"/>
            <a:ext cx="6477000" cy="5842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68562" tIns="34281" rIns="68562" bIns="34281" rtlCol="0" anchor="ctr"/>
          <a:lstStyle/>
          <a:p>
            <a:pPr>
              <a:defRPr/>
            </a:pP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990600" y="895350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24204" y="895350"/>
            <a:ext cx="7619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5800" y="1047752"/>
            <a:ext cx="1524000" cy="541687"/>
          </a:xfrm>
          <a:prstGeom prst="rect">
            <a:avLst/>
          </a:prstGeom>
          <a:solidFill>
            <a:srgbClr val="FFD302"/>
          </a:solidFill>
        </p:spPr>
        <p:txBody>
          <a:bodyPr wrap="square" lIns="109728" tIns="54864" rIns="109728" bIns="54864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92 − 72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19400" y="1047752"/>
            <a:ext cx="1524000" cy="541687"/>
          </a:xfrm>
          <a:prstGeom prst="rect">
            <a:avLst/>
          </a:prstGeom>
          <a:solidFill>
            <a:srgbClr val="92D050"/>
          </a:solidFill>
        </p:spPr>
        <p:txBody>
          <a:bodyPr wrap="square" lIns="109728" tIns="54864" rIns="109728" bIns="54864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65 − 25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953000" y="1047752"/>
            <a:ext cx="1524000" cy="541687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86 − 64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10400" y="1047752"/>
            <a:ext cx="1524000" cy="5416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109728" tIns="54864" rIns="109728" bIns="54864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77 − 53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809751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92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2038351"/>
            <a:ext cx="3048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−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66800" y="2291776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66800" y="2825176"/>
            <a:ext cx="381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90600" y="2825176"/>
            <a:ext cx="685800" cy="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200400" y="1809751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65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895600" y="2038351"/>
            <a:ext cx="3048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−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200400" y="2291776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200400" y="2825176"/>
            <a:ext cx="381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3048000" y="2825176"/>
            <a:ext cx="76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257800" y="1809751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86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953000" y="2038351"/>
            <a:ext cx="3048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−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257800" y="2291776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257800" y="2825176"/>
            <a:ext cx="3429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5181600" y="2825176"/>
            <a:ext cx="76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391400" y="1809751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77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086600" y="2038351"/>
            <a:ext cx="3048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−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391400" y="2291776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391400" y="2825176"/>
            <a:ext cx="381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7239000" y="2825176"/>
            <a:ext cx="76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95400" y="2825175"/>
            <a:ext cx="36195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29000" y="2825175"/>
            <a:ext cx="4572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86400" y="2825175"/>
            <a:ext cx="381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0000" y="2825175"/>
            <a:ext cx="3810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19268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3" grpId="0"/>
      <p:bldP spid="8" grpId="0"/>
      <p:bldP spid="73" grpId="0"/>
      <p:bldP spid="74" grpId="0"/>
      <p:bldP spid="76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6" grpId="0"/>
      <p:bldP spid="87" grpId="0"/>
      <p:bldP spid="88" grpId="0"/>
      <p:bldP spid="89" grpId="0"/>
      <p:bldP spid="29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490</Words>
  <Application>Microsoft Office PowerPoint</Application>
  <PresentationFormat>On-screen Show (16:9)</PresentationFormat>
  <Paragraphs>124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1_Default Design</vt:lpstr>
      <vt:lpstr>2_Default Design</vt:lpstr>
      <vt:lpstr>8_Office Theme</vt:lpstr>
      <vt:lpstr>Default Design</vt:lpstr>
      <vt:lpstr>Contents Slide Master</vt:lpstr>
      <vt:lpstr>1_Contents Slide Master</vt:lpstr>
      <vt:lpstr>2_Contents Slide Master</vt:lpstr>
      <vt:lpstr>3_Contents Slide Master</vt:lpstr>
      <vt:lpstr>4_Contents Slide Master</vt:lpstr>
      <vt:lpstr>5_Contents Slide Master</vt:lpstr>
      <vt:lpstr>6_Contents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209</cp:revision>
  <dcterms:created xsi:type="dcterms:W3CDTF">2021-03-31T09:27:56Z</dcterms:created>
  <dcterms:modified xsi:type="dcterms:W3CDTF">2024-03-21T02:21:53Z</dcterms:modified>
</cp:coreProperties>
</file>