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65" r:id="rId3"/>
    <p:sldId id="266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8"/>
    <p:restoredTop sz="94649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493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865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22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01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639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51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59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59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727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4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548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/>
              <a:t>21/03/2024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66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02379"/>
            <a:ext cx="7772400" cy="23876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BÀI 28: </a:t>
            </a:r>
            <a:b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vi-VN" b="1" dirty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LUYỆN TẬP </a:t>
            </a:r>
            <a:r>
              <a:rPr lang="vi-VN" b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CHUNG</a:t>
            </a:r>
            <a:r>
              <a:rPr lang="en-US" b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b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b="1" dirty="0" smtClean="0">
                <a:ln>
                  <a:solidFill>
                    <a:schemeClr val="accent2"/>
                  </a:solidFill>
                </a:ln>
                <a:solidFill>
                  <a:srgbClr val="FF00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TIẾT 2</a:t>
            </a:r>
            <a:endParaRPr lang="en-US" b="1" dirty="0">
              <a:ln>
                <a:solidFill>
                  <a:schemeClr val="accent2"/>
                </a:solidFill>
              </a:ln>
              <a:solidFill>
                <a:srgbClr val="FF00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vi-VN" sz="4000" b="1" u="sng" dirty="0">
                <a:solidFill>
                  <a:schemeClr val="bg1"/>
                </a:solidFill>
                <a:latin typeface="+mj-lt"/>
              </a:rPr>
              <a:t>TIẾT 2</a:t>
            </a:r>
            <a:endParaRPr lang="en-US" sz="4000" b="1" u="sng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3707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32" t="15081" r="59227" b="63502"/>
          <a:stretch/>
        </p:blipFill>
        <p:spPr>
          <a:xfrm>
            <a:off x="0" y="478195"/>
            <a:ext cx="4876800" cy="4566367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78" t="15494" r="12276" b="75414"/>
          <a:stretch/>
        </p:blipFill>
        <p:spPr>
          <a:xfrm>
            <a:off x="628650" y="4720168"/>
            <a:ext cx="5775961" cy="1590265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4739640" y="2956560"/>
            <a:ext cx="4149090" cy="155448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dirty="0">
                <a:solidFill>
                  <a:schemeClr val="tx1"/>
                </a:solidFill>
              </a:rPr>
              <a:t>Bạn nào  về đích thứ nhất?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nào  về đích thứ hai?</a:t>
            </a:r>
          </a:p>
          <a:p>
            <a:r>
              <a:rPr lang="vi-VN" sz="2400" dirty="0">
                <a:solidFill>
                  <a:schemeClr val="tx1"/>
                </a:solidFill>
              </a:rPr>
              <a:t>Bạn  nào  về đích thứ ba?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460205" y="3173362"/>
            <a:ext cx="744855" cy="32083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460205" y="3535680"/>
            <a:ext cx="762953" cy="305590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cáo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483065" y="3905732"/>
            <a:ext cx="808673" cy="335159"/>
          </a:xfrm>
          <a:prstGeom prst="roundRect">
            <a:avLst/>
          </a:prstGeom>
          <a:solidFill>
            <a:srgbClr val="FCD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400" b="1" u="sng" dirty="0">
                <a:solidFill>
                  <a:srgbClr val="FF0000"/>
                </a:solidFill>
              </a:rPr>
              <a:t>sóc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41564" r="8837" b="42149"/>
          <a:stretch/>
        </p:blipFill>
        <p:spPr>
          <a:xfrm>
            <a:off x="157531" y="1114425"/>
            <a:ext cx="8708622" cy="2438148"/>
          </a:xfrm>
        </p:spPr>
      </p:pic>
      <p:sp>
        <p:nvSpPr>
          <p:cNvPr id="5" name="Rectangle 4"/>
          <p:cNvSpPr/>
          <p:nvPr/>
        </p:nvSpPr>
        <p:spPr>
          <a:xfrm>
            <a:off x="628649" y="4248295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thỏ hay sóc hơn?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1470" y="4803372"/>
            <a:ext cx="7781059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dirty="0">
                <a:solidFill>
                  <a:schemeClr val="tx1"/>
                </a:solidFill>
              </a:rPr>
              <a:t>Cáo đứng gần </a:t>
            </a:r>
            <a:r>
              <a:rPr lang="vi-VN" sz="2400" b="1" u="sng" dirty="0">
                <a:solidFill>
                  <a:srgbClr val="FF0000"/>
                </a:solidFill>
              </a:rPr>
              <a:t>thỏ</a:t>
            </a:r>
            <a:r>
              <a:rPr lang="vi-VN" sz="2400" dirty="0">
                <a:solidFill>
                  <a:srgbClr val="FF0000"/>
                </a:solidFill>
              </a:rPr>
              <a:t> </a:t>
            </a:r>
            <a:r>
              <a:rPr lang="vi-VN" sz="2400" dirty="0">
                <a:solidFill>
                  <a:schemeClr val="tx1"/>
                </a:solidFill>
              </a:rPr>
              <a:t>hơn.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Block Arc 2"/>
          <p:cNvSpPr/>
          <p:nvPr/>
        </p:nvSpPr>
        <p:spPr>
          <a:xfrm>
            <a:off x="1099768" y="133641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0" name="Block Arc 9"/>
          <p:cNvSpPr/>
          <p:nvPr/>
        </p:nvSpPr>
        <p:spPr>
          <a:xfrm>
            <a:off x="1920761" y="1323911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1" name="Block Arc 10"/>
          <p:cNvSpPr/>
          <p:nvPr/>
        </p:nvSpPr>
        <p:spPr>
          <a:xfrm>
            <a:off x="2741754" y="1318962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Block Arc 11"/>
          <p:cNvSpPr/>
          <p:nvPr/>
        </p:nvSpPr>
        <p:spPr>
          <a:xfrm>
            <a:off x="3549281" y="1305185"/>
            <a:ext cx="874569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3" name="Block Arc 12"/>
          <p:cNvSpPr/>
          <p:nvPr/>
        </p:nvSpPr>
        <p:spPr>
          <a:xfrm>
            <a:off x="4350220" y="1300781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4" name="Block Arc 13"/>
          <p:cNvSpPr/>
          <p:nvPr/>
        </p:nvSpPr>
        <p:spPr>
          <a:xfrm>
            <a:off x="5146971" y="1305185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6" name="Block Arc 15"/>
          <p:cNvSpPr/>
          <p:nvPr/>
        </p:nvSpPr>
        <p:spPr>
          <a:xfrm>
            <a:off x="5917448" y="1299298"/>
            <a:ext cx="884910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accent5">
                    <a:lumMod val="75000"/>
                  </a:schemeClr>
                </a:solidFill>
              </a:rPr>
              <a:t>1</a:t>
            </a:r>
          </a:p>
        </p:txBody>
      </p:sp>
      <p:sp>
        <p:nvSpPr>
          <p:cNvPr id="17" name="Block Arc 16"/>
          <p:cNvSpPr/>
          <p:nvPr/>
        </p:nvSpPr>
        <p:spPr>
          <a:xfrm>
            <a:off x="6802358" y="1303107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2</a:t>
            </a:r>
          </a:p>
        </p:txBody>
      </p:sp>
      <p:sp>
        <p:nvSpPr>
          <p:cNvPr id="18" name="Block Arc 17"/>
          <p:cNvSpPr/>
          <p:nvPr/>
        </p:nvSpPr>
        <p:spPr>
          <a:xfrm rot="190620">
            <a:off x="7634947" y="1318962"/>
            <a:ext cx="827582" cy="782781"/>
          </a:xfrm>
          <a:prstGeom prst="blockArc">
            <a:avLst>
              <a:gd name="adj1" fmla="val 10800000"/>
              <a:gd name="adj2" fmla="val 21118181"/>
              <a:gd name="adj3" fmla="val 679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3</a:t>
            </a: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2" t="36689" r="48284" b="58500"/>
          <a:stretch/>
        </p:blipFill>
        <p:spPr>
          <a:xfrm>
            <a:off x="437842" y="375839"/>
            <a:ext cx="5536711" cy="8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16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9676" b="12962"/>
          <a:stretch/>
        </p:blipFill>
        <p:spPr>
          <a:xfrm>
            <a:off x="0" y="271260"/>
            <a:ext cx="8718067" cy="3563321"/>
          </a:xfrm>
        </p:spPr>
      </p:pic>
      <p:sp>
        <p:nvSpPr>
          <p:cNvPr id="5" name="Rectangle 4"/>
          <p:cNvSpPr/>
          <p:nvPr/>
        </p:nvSpPr>
        <p:spPr>
          <a:xfrm>
            <a:off x="628650" y="3834581"/>
            <a:ext cx="7781059" cy="1066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>
                <a:solidFill>
                  <a:schemeClr val="tx1"/>
                </a:solidFill>
              </a:rPr>
              <a:t>Bạn sóc đi đến chỗ hạt dẻ theo đường nào ngắn hơn?</a:t>
            </a:r>
            <a:endParaRPr lang="en-US" sz="28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1840624" y="2242646"/>
            <a:ext cx="6093373" cy="1139057"/>
          </a:xfrm>
          <a:prstGeom prst="line">
            <a:avLst/>
          </a:prstGeom>
          <a:ln w="206375" cmpd="sng">
            <a:solidFill>
              <a:srgbClr val="61BB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0" t="63360" r="60106" b="32619"/>
          <a:stretch/>
        </p:blipFill>
        <p:spPr>
          <a:xfrm>
            <a:off x="-1" y="263139"/>
            <a:ext cx="4454390" cy="808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4" t="10742" r="58058" b="82698"/>
          <a:stretch/>
        </p:blipFill>
        <p:spPr>
          <a:xfrm>
            <a:off x="344774" y="0"/>
            <a:ext cx="4085284" cy="1133083"/>
          </a:xfrm>
        </p:spPr>
      </p:pic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2983043" y="1027907"/>
            <a:ext cx="5532307" cy="5564436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1131" y="125536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01417" y="236919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95232" y="3474707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3203183" y="4588170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203183" y="579704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6921431"/>
            <a:ext cx="4857718" cy="557213"/>
          </a:xfrm>
          <a:prstGeom prst="rect">
            <a:avLst/>
          </a:prstGeom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200037"/>
            <a:ext cx="4857718" cy="557213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448186"/>
            <a:ext cx="4857718" cy="557213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7728764"/>
            <a:ext cx="4857718" cy="557213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6" t="86371" r="42673" b="11742"/>
          <a:stretch/>
        </p:blipFill>
        <p:spPr>
          <a:xfrm>
            <a:off x="4124960" y="8026919"/>
            <a:ext cx="4857718" cy="55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10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426 L 0.06215 -0.7553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8" y="-3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4051 L 0.02795 -0.6425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" y="-3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73 -0.03611 L 0.20295 -0.5004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2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3935 L 0.05121 -0.3914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6 -0.09676 L -0.00174 -0.253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3848" y="646958"/>
            <a:ext cx="2920858" cy="412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b) Trong các bút chì ở trên:</a:t>
            </a: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dài nhất?</a:t>
            </a: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vi-VN" sz="2800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r>
              <a:rPr lang="vi-VN" sz="2800" dirty="0">
                <a:solidFill>
                  <a:schemeClr val="tx1"/>
                </a:solidFill>
              </a:rPr>
              <a:t>Bút chì nào ngắn nhất?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3" t="19569" r="21165" b="34791"/>
          <a:stretch/>
        </p:blipFill>
        <p:spPr>
          <a:xfrm>
            <a:off x="3297377" y="842165"/>
            <a:ext cx="5532307" cy="556443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515465" y="1069621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3515751" y="2183453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rgbClr val="FF0000"/>
                </a:solidFill>
              </a:rPr>
              <a:t>8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09566" y="3288965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17517" y="4402428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517517" y="5611306"/>
            <a:ext cx="378372" cy="37445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8431" y="2370676"/>
            <a:ext cx="2404630" cy="10351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B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dài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86873" y="4791194"/>
            <a:ext cx="2557833" cy="8201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dirty="0">
                <a:solidFill>
                  <a:schemeClr val="tx1"/>
                </a:solidFill>
              </a:rPr>
              <a:t>Bút chì </a:t>
            </a:r>
            <a:r>
              <a:rPr lang="vi-VN" sz="2800" b="1" u="sng" dirty="0">
                <a:solidFill>
                  <a:srgbClr val="FF0000"/>
                </a:solidFill>
              </a:rPr>
              <a:t>C</a:t>
            </a:r>
            <a:r>
              <a:rPr lang="vi-VN" sz="2800" dirty="0">
                <a:solidFill>
                  <a:srgbClr val="FF0000"/>
                </a:solidFill>
              </a:rPr>
              <a:t> </a:t>
            </a:r>
            <a:r>
              <a:rPr lang="vi-VN" sz="2800" dirty="0">
                <a:solidFill>
                  <a:schemeClr val="tx1"/>
                </a:solidFill>
              </a:rPr>
              <a:t>ngắn nhất.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6" name="Sun 15"/>
          <p:cNvSpPr/>
          <p:nvPr/>
        </p:nvSpPr>
        <p:spPr>
          <a:xfrm>
            <a:off x="8601075" y="2152105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un 16"/>
          <p:cNvSpPr/>
          <p:nvPr/>
        </p:nvSpPr>
        <p:spPr>
          <a:xfrm>
            <a:off x="7924800" y="3405810"/>
            <a:ext cx="542925" cy="437145"/>
          </a:xfrm>
          <a:prstGeom prst="sun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6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95251" y="1690689"/>
            <a:ext cx="5753499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15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THANK </a:t>
            </a:r>
          </a:p>
          <a:p>
            <a:pPr algn="ctr"/>
            <a:r>
              <a:rPr lang="vi-VN" sz="11500" b="1" cap="none" spc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YOU!</a:t>
            </a:r>
            <a:endParaRPr lang="vi-VN" sz="115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32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</TotalTime>
  <Words>111</Words>
  <Application>Microsoft Office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BÀI 28:  LUYỆN TẬP CHUNG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28:  LUYỆN TẬP CHUNG</dc:title>
  <dc:creator>lien.npl97@gmail.com</dc:creator>
  <cp:lastModifiedBy>Windows User</cp:lastModifiedBy>
  <cp:revision>16</cp:revision>
  <dcterms:created xsi:type="dcterms:W3CDTF">2020-08-16T14:20:14Z</dcterms:created>
  <dcterms:modified xsi:type="dcterms:W3CDTF">2024-03-21T02:31:29Z</dcterms:modified>
</cp:coreProperties>
</file>