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5" r:id="rId3"/>
  </p:sldMasterIdLst>
  <p:notesMasterIdLst>
    <p:notesMasterId r:id="rId22"/>
  </p:notesMasterIdLst>
  <p:sldIdLst>
    <p:sldId id="260" r:id="rId4"/>
    <p:sldId id="271" r:id="rId5"/>
    <p:sldId id="287" r:id="rId6"/>
    <p:sldId id="321" r:id="rId7"/>
    <p:sldId id="322" r:id="rId8"/>
    <p:sldId id="290" r:id="rId9"/>
    <p:sldId id="261" r:id="rId10"/>
    <p:sldId id="264" r:id="rId11"/>
    <p:sldId id="265" r:id="rId12"/>
    <p:sldId id="307" r:id="rId13"/>
    <p:sldId id="288" r:id="rId14"/>
    <p:sldId id="269" r:id="rId15"/>
    <p:sldId id="313" r:id="rId16"/>
    <p:sldId id="318" r:id="rId17"/>
    <p:sldId id="324" r:id="rId18"/>
    <p:sldId id="289" r:id="rId19"/>
    <p:sldId id="323" r:id="rId20"/>
    <p:sldId id="29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F8FE1-1BEB-44CA-928F-8B18EA976805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C4FA3-CFF5-4531-BB4D-3994AB893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32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98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9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69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5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7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06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4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629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33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1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0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2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6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59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0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9704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23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52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53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59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38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32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14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62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815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76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86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1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62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2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92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64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67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49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C2DD34F-82D5-7D24-1438-F4DD2F0C38C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497" y="189911"/>
            <a:ext cx="1242964" cy="124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0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29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763866-3C8F-4227-A603-BB31201F8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9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1.png"/><Relationship Id="rId4" Type="http://schemas.openxmlformats.org/officeDocument/2006/relationships/image" Target="../media/image54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12" Type="http://schemas.openxmlformats.org/officeDocument/2006/relationships/image" Target="../media/image39.png"/><Relationship Id="rId17" Type="http://schemas.openxmlformats.org/officeDocument/2006/relationships/image" Target="../media/image78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openxmlformats.org/officeDocument/2006/relationships/image" Target="../media/image76.png"/><Relationship Id="rId5" Type="http://schemas.openxmlformats.org/officeDocument/2006/relationships/image" Target="../media/image72.png"/><Relationship Id="rId15" Type="http://schemas.openxmlformats.org/officeDocument/2006/relationships/image" Target="../media/image38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Relationship Id="rId1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image" Target="../media/image16.jp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2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4" Type="http://schemas.openxmlformats.org/officeDocument/2006/relationships/image" Target="../media/image16.jpg"/><Relationship Id="rId9" Type="http://schemas.openxmlformats.org/officeDocument/2006/relationships/image" Target="../media/image18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11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6.jp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16.jp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microsoft.com/office/2007/relationships/hdphoto" Target="../media/hdphoto4.wdp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52925E-542F-C366-DAAB-85BA00E05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348" y="41910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97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602898-CEA8-4AA6-314D-6F3F7E46BBF7}"/>
              </a:ext>
            </a:extLst>
          </p:cNvPr>
          <p:cNvSpPr txBox="1"/>
          <p:nvPr/>
        </p:nvSpPr>
        <p:spPr>
          <a:xfrm>
            <a:off x="1304926" y="400050"/>
            <a:ext cx="9991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Nhìn vào hình vẽ ta thấy số phần Nam tô màu nhiều hơn Mai, ta có:</a:t>
            </a:r>
            <a:endParaRPr lang="vi-VN" sz="24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26E284-E4F2-2071-4396-285E19BC1DE1}"/>
                  </a:ext>
                </a:extLst>
              </p:cNvPr>
              <p:cNvSpPr txBox="1"/>
              <p:nvPr/>
            </p:nvSpPr>
            <p:spPr>
              <a:xfrm>
                <a:off x="4853305" y="882015"/>
                <a:ext cx="2195195" cy="891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&gt;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26E284-E4F2-2071-4396-285E19BC1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305" y="882015"/>
                <a:ext cx="2195195" cy="891847"/>
              </a:xfrm>
              <a:prstGeom prst="rect">
                <a:avLst/>
              </a:prstGeom>
              <a:blipFill>
                <a:blip r:embed="rId3"/>
                <a:stretch>
                  <a:fillRect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229271F-629E-2FC1-312F-05C306BD9EEE}"/>
              </a:ext>
            </a:extLst>
          </p:cNvPr>
          <p:cNvSpPr txBox="1"/>
          <p:nvPr/>
        </p:nvSpPr>
        <p:spPr>
          <a:xfrm>
            <a:off x="1200151" y="1857375"/>
            <a:ext cx="999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6D6A22-6A95-0564-0ED2-C9079198E064}"/>
                  </a:ext>
                </a:extLst>
              </p:cNvPr>
              <p:cNvSpPr txBox="1"/>
              <p:nvPr/>
            </p:nvSpPr>
            <p:spPr>
              <a:xfrm>
                <a:off x="1514476" y="2524125"/>
                <a:ext cx="9991724" cy="783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2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=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2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6D6A22-6A95-0564-0ED2-C9079198E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476" y="2524125"/>
                <a:ext cx="9991724" cy="783291"/>
              </a:xfrm>
              <a:prstGeom prst="rect">
                <a:avLst/>
              </a:prstGeom>
              <a:blipFill>
                <a:blip r:embed="rId4"/>
                <a:stretch>
                  <a:fillRect l="-1220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CAE631F-0664-5BED-1047-536573F80C0B}"/>
                  </a:ext>
                </a:extLst>
              </p:cNvPr>
              <p:cNvSpPr txBox="1"/>
              <p:nvPr/>
            </p:nvSpPr>
            <p:spPr>
              <a:xfrm>
                <a:off x="1485901" y="3324225"/>
                <a:ext cx="9991724" cy="780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2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&gt;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CAE631F-0664-5BED-1047-536573F80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1" y="3324225"/>
                <a:ext cx="9991724" cy="780470"/>
              </a:xfrm>
              <a:prstGeom prst="rect">
                <a:avLst/>
              </a:prstGeom>
              <a:blipFill>
                <a:blip r:embed="rId5"/>
                <a:stretch>
                  <a:fillRect l="-1281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622125-BBD0-61CB-DDBF-45C06C7DE5FC}"/>
                  </a:ext>
                </a:extLst>
              </p:cNvPr>
              <p:cNvSpPr txBox="1"/>
              <p:nvPr/>
            </p:nvSpPr>
            <p:spPr>
              <a:xfrm>
                <a:off x="1600201" y="4048125"/>
                <a:ext cx="4133849" cy="878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&gt;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622125-BBD0-61CB-DDBF-45C06C7DE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1" y="4048125"/>
                <a:ext cx="4133849" cy="878830"/>
              </a:xfrm>
              <a:prstGeom prst="rect">
                <a:avLst/>
              </a:prstGeom>
              <a:blipFill>
                <a:blip r:embed="rId6"/>
                <a:stretch>
                  <a:fillRect l="-3835" b="-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278FAED5-CF42-200C-50D1-D9A57A55262A}"/>
              </a:ext>
            </a:extLst>
          </p:cNvPr>
          <p:cNvSpPr/>
          <p:nvPr/>
        </p:nvSpPr>
        <p:spPr>
          <a:xfrm>
            <a:off x="893445" y="5109845"/>
            <a:ext cx="10812780" cy="1119505"/>
          </a:xfrm>
          <a:prstGeom prst="rect">
            <a:avLst/>
          </a:prstGeom>
          <a:solidFill>
            <a:srgbClr val="FCCC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49160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00DCFC-B2B1-6CA3-3CCF-BD1EB7E60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676" y="1111046"/>
            <a:ext cx="12533810" cy="1017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3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AD1F23-5E85-3A4F-8305-708B00A4D3EC}"/>
              </a:ext>
            </a:extLst>
          </p:cNvPr>
          <p:cNvSpPr txBox="1"/>
          <p:nvPr/>
        </p:nvSpPr>
        <p:spPr>
          <a:xfrm>
            <a:off x="1714500" y="600075"/>
            <a:ext cx="936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F2D68-1C43-F9C7-7E43-8417F73E9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786" y="2057400"/>
            <a:ext cx="9464065" cy="329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2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BD8504-C94F-467F-A8DA-5BF071D54B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2" b="39821"/>
          <a:stretch/>
        </p:blipFill>
        <p:spPr>
          <a:xfrm>
            <a:off x="1271974" y="593963"/>
            <a:ext cx="9049976" cy="824031"/>
          </a:xfrm>
          <a:prstGeom prst="rect">
            <a:avLst/>
          </a:prstGeom>
        </p:spPr>
      </p:pic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885894" y="5492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176BADC-1E13-44CC-BF70-5CE700BFB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91" y="2770249"/>
            <a:ext cx="1657742" cy="767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80B7CD1-A740-44B7-B71D-03DE253EB9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56" y="2770248"/>
            <a:ext cx="1657742" cy="76702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10BFAE3-39F4-45BD-994C-3EB07F17B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36" y="2799759"/>
            <a:ext cx="1657742" cy="7670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B7D3D9-B347-4756-8F75-8B9130456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239" y="2825199"/>
            <a:ext cx="1657742" cy="7670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DD3E141-483F-4912-A4FE-E2AE3096E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079" y="2836750"/>
            <a:ext cx="1657742" cy="7670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E8D84BF-934E-4A8C-BA52-42364D7679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49" t="54664" r="76969" b="-7926"/>
          <a:stretch/>
        </p:blipFill>
        <p:spPr>
          <a:xfrm>
            <a:off x="3462839" y="1326490"/>
            <a:ext cx="4053080" cy="10023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3F1B2F-C4AF-C15C-A5DC-1B279581DA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0" y="0"/>
            <a:ext cx="12187647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32AD76C4-290E-C49D-628E-01AAB0E41EF6}"/>
              </a:ext>
            </a:extLst>
          </p:cNvPr>
          <p:cNvSpPr/>
          <p:nvPr/>
        </p:nvSpPr>
        <p:spPr>
          <a:xfrm>
            <a:off x="439073" y="221777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FA30178-3C6E-85D9-87AD-B3E597209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635" y="663351"/>
            <a:ext cx="2670279" cy="297510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4844AC0-29A6-B2FC-4A55-F28882F327B3}"/>
              </a:ext>
            </a:extLst>
          </p:cNvPr>
          <p:cNvSpPr/>
          <p:nvPr/>
        </p:nvSpPr>
        <p:spPr>
          <a:xfrm>
            <a:off x="1533525" y="3524250"/>
            <a:ext cx="1914525" cy="14001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C3524B-470C-4994-C9AA-A54C99FF00D8}"/>
                  </a:ext>
                </a:extLst>
              </p:cNvPr>
              <p:cNvSpPr txBox="1"/>
              <p:nvPr/>
            </p:nvSpPr>
            <p:spPr>
              <a:xfrm>
                <a:off x="1676400" y="3552825"/>
                <a:ext cx="1371600" cy="1056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C3524B-470C-4994-C9AA-A54C99FF0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3552825"/>
                <a:ext cx="1371600" cy="10567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4B46857C-B789-D9A3-DB6A-C1A17D0845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3187" y="722154"/>
            <a:ext cx="2574131" cy="26860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D7AFDE4-86BF-B681-5915-2DB06C050F6F}"/>
              </a:ext>
            </a:extLst>
          </p:cNvPr>
          <p:cNvSpPr/>
          <p:nvPr/>
        </p:nvSpPr>
        <p:spPr>
          <a:xfrm>
            <a:off x="7038975" y="3438524"/>
            <a:ext cx="2085975" cy="2276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F117241-DD79-5BC2-C9DE-4F46E6780A3C}"/>
                  </a:ext>
                </a:extLst>
              </p:cNvPr>
              <p:cNvSpPr txBox="1"/>
              <p:nvPr/>
            </p:nvSpPr>
            <p:spPr>
              <a:xfrm>
                <a:off x="7181849" y="3467100"/>
                <a:ext cx="1876425" cy="1018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F117241-DD79-5BC2-C9DE-4F46E6780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849" y="3467100"/>
                <a:ext cx="1876425" cy="101829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E657881-38E8-3599-89AD-4286DDC882B6}"/>
                  </a:ext>
                </a:extLst>
              </p:cNvPr>
              <p:cNvSpPr txBox="1"/>
              <p:nvPr/>
            </p:nvSpPr>
            <p:spPr>
              <a:xfrm>
                <a:off x="7143749" y="4600575"/>
                <a:ext cx="1876425" cy="1058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E657881-38E8-3599-89AD-4286DDC88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49" y="4600575"/>
                <a:ext cx="1876425" cy="10581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4576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9" grpId="0" animBg="1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277972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666819" y="501634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6AAF03-EA81-4E92-B165-BAFFFAE9F4F0}"/>
                  </a:ext>
                </a:extLst>
              </p:cNvPr>
              <p:cNvSpPr txBox="1"/>
              <p:nvPr/>
            </p:nvSpPr>
            <p:spPr>
              <a:xfrm>
                <a:off x="1370312" y="283584"/>
                <a:ext cx="10135888" cy="1641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tới được cây hoa, ốc sên nâu bò đoạn đường dài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m, ốc sên vàng bò đoạn đường dài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m, ốc sên đen bò đoạn đường dài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m. Hỏi ốc sên nào bò đoạn đường dài nhất?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6AAF03-EA81-4E92-B165-BAFFFAE9F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312" y="283584"/>
                <a:ext cx="10135888" cy="1641988"/>
              </a:xfrm>
              <a:prstGeom prst="rect">
                <a:avLst/>
              </a:prstGeom>
              <a:blipFill>
                <a:blip r:embed="rId3"/>
                <a:stretch>
                  <a:fillRect l="-962" r="-902" b="-7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9E68DE2-CFEF-A168-0BEF-1DF7026AB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525" y="1943099"/>
            <a:ext cx="6457950" cy="2289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494A91-6990-4CB0-7DA3-DCFC102E01C1}"/>
                  </a:ext>
                </a:extLst>
              </p:cNvPr>
              <p:cNvSpPr txBox="1"/>
              <p:nvPr/>
            </p:nvSpPr>
            <p:spPr>
              <a:xfrm>
                <a:off x="3810000" y="4219575"/>
                <a:ext cx="1857375" cy="102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494A91-6990-4CB0-7DA3-DCFC102E0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4219575"/>
                <a:ext cx="1857375" cy="10200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D266F9-9FCA-455E-022A-8BD594BCD5FB}"/>
                  </a:ext>
                </a:extLst>
              </p:cNvPr>
              <p:cNvSpPr txBox="1"/>
              <p:nvPr/>
            </p:nvSpPr>
            <p:spPr>
              <a:xfrm>
                <a:off x="6800850" y="4133850"/>
                <a:ext cx="1857375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D266F9-9FCA-455E-022A-8BD594BCD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850" y="4133850"/>
                <a:ext cx="1857375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0F5CDE-917B-9D0A-BBD0-F2365010E743}"/>
                  </a:ext>
                </a:extLst>
              </p:cNvPr>
              <p:cNvSpPr txBox="1"/>
              <p:nvPr/>
            </p:nvSpPr>
            <p:spPr>
              <a:xfrm>
                <a:off x="904875" y="5476875"/>
                <a:ext cx="11210925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vi-VN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vi-VN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&lt; 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nên ốc sên đen bò được đoạn đường dài nhất.</a:t>
                </a: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0F5CDE-917B-9D0A-BBD0-F2365010E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75" y="5476875"/>
                <a:ext cx="11210925" cy="810991"/>
              </a:xfrm>
              <a:prstGeom prst="rect">
                <a:avLst/>
              </a:prstGeom>
              <a:blipFill>
                <a:blip r:embed="rId7"/>
                <a:stretch>
                  <a:fillRect l="-1359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6871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77D84-55A3-0769-6BC8-ACD29D838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542" y="1090975"/>
            <a:ext cx="532836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66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1040980" y="2234453"/>
                <a:ext cx="10197474" cy="185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Sắp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xếp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các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phân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số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sau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thứ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tự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bé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đến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lớn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effectLst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980" y="2234453"/>
                <a:ext cx="10197474" cy="1854995"/>
              </a:xfrm>
              <a:prstGeom prst="rect">
                <a:avLst/>
              </a:prstGeom>
              <a:blipFill>
                <a:blip r:embed="rId3"/>
                <a:stretch>
                  <a:fillRect l="-1375" t="-6908" r="-1255" b="-7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0AA24683-F8E3-C1FC-6970-0BAED90DC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61" y="422056"/>
            <a:ext cx="11016427" cy="2127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F5435F-7440-07AF-EEBC-8E9F2C293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22" y="4355133"/>
            <a:ext cx="10967655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041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640930" y="2253503"/>
                <a:ext cx="10197474" cy="1276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en-US" sz="48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Thứ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tự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từ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bé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đến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lớn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30" y="2253503"/>
                <a:ext cx="10197474" cy="1276503"/>
              </a:xfrm>
              <a:prstGeom prst="rect">
                <a:avLst/>
              </a:prstGeom>
              <a:blipFill>
                <a:blip r:embed="rId3"/>
                <a:stretch>
                  <a:fillRect b="-12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69175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/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/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4477" y="3370162"/>
            <a:ext cx="2683183" cy="3615743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7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52" y="1645693"/>
            <a:ext cx="5481404" cy="3083290"/>
          </a:xfrm>
          <a:prstGeom prst="rect">
            <a:avLst/>
          </a:prstGeom>
        </p:spPr>
      </p:pic>
      <p:pic>
        <p:nvPicPr>
          <p:cNvPr id="28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43" y="1651006"/>
            <a:ext cx="5481404" cy="3083290"/>
          </a:xfrm>
          <a:prstGeom prst="rect">
            <a:avLst/>
          </a:prstGeom>
        </p:spPr>
      </p:pic>
      <p:pic>
        <p:nvPicPr>
          <p:cNvPr id="4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2395419" y="3200455"/>
            <a:ext cx="3118048" cy="3821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6E55F9-8304-F370-8960-CA28B249BF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1194" y="519908"/>
            <a:ext cx="8498561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76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294" y="1354202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ACE1216-47BA-B919-F396-5532CEF3A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3455" y="4035470"/>
            <a:ext cx="1542751" cy="234388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885100-7B8D-FA2A-593B-A1E4A9D0718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50" y="3536788"/>
            <a:ext cx="3044708" cy="287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40534 -0.0087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42CD1-DE0B-0134-4EB7-FE60ACCB70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5131" y="4286866"/>
            <a:ext cx="2364658" cy="2364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84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620F5D-8939-4A2E-7B0B-07110406107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1924" y="4681076"/>
            <a:ext cx="1816486" cy="18164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66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AC09F59-F57F-E572-F9B0-149EE96AC1BD}"/>
              </a:ext>
            </a:extLst>
          </p:cNvPr>
          <p:cNvGrpSpPr/>
          <p:nvPr/>
        </p:nvGrpSpPr>
        <p:grpSpPr>
          <a:xfrm>
            <a:off x="4882286" y="5043161"/>
            <a:ext cx="2737714" cy="1219987"/>
            <a:chOff x="7349021" y="2594357"/>
            <a:chExt cx="4627011" cy="17163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668D9C7-4CDE-E9BB-B037-03E86D8F1571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4D1284-8281-FEA9-377A-CB0E92A8AFEC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400" b="1" dirty="0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11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11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CAD4B4-8E5A-1B6E-238E-E6704692A22D}"/>
              </a:ext>
            </a:extLst>
          </p:cNvPr>
          <p:cNvSpPr/>
          <p:nvPr/>
        </p:nvSpPr>
        <p:spPr>
          <a:xfrm>
            <a:off x="4748981" y="4739148"/>
            <a:ext cx="2871019" cy="8947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35" y="3292613"/>
            <a:ext cx="3304905" cy="31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r="16234" b="3492"/>
          <a:stretch/>
        </p:blipFill>
        <p:spPr>
          <a:xfrm>
            <a:off x="1110341" y="-516813"/>
            <a:ext cx="9692642" cy="76879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62673" y="569616"/>
            <a:ext cx="7506749" cy="1042119"/>
            <a:chOff x="2362673" y="569616"/>
            <a:chExt cx="7506749" cy="1042119"/>
          </a:xfrm>
        </p:grpSpPr>
        <p:sp>
          <p:nvSpPr>
            <p:cNvPr id="4" name="Rounded Rectangle 3"/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rgbClr val="53190E"/>
            </a:solidFill>
            <a:ln>
              <a:solidFill>
                <a:srgbClr val="5319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Hộp Văn bản 22">
              <a:extLst>
                <a:ext uri="{FF2B5EF4-FFF2-40B4-BE49-F238E27FC236}">
                  <a16:creationId xmlns:a16="http://schemas.microsoft.com/office/drawing/2014/main" id="{026AE188-2DA9-8FD5-6A01-A3790A4D94D8}"/>
                </a:ext>
              </a:extLst>
            </p:cNvPr>
            <p:cNvSpPr txBox="1"/>
            <p:nvPr/>
          </p:nvSpPr>
          <p:spPr>
            <a:xfrm>
              <a:off x="2362673" y="569616"/>
              <a:ext cx="7506749" cy="920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cs"/>
                </a:rPr>
                <a:t>Thứ … ngày … tháng … năm …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r="71714" b="26667"/>
          <a:stretch/>
        </p:blipFill>
        <p:spPr>
          <a:xfrm>
            <a:off x="-461554" y="1334825"/>
            <a:ext cx="3448594" cy="38535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93" b="100000" l="670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9" t="41260" r="-112" b="100"/>
          <a:stretch/>
        </p:blipFill>
        <p:spPr>
          <a:xfrm>
            <a:off x="8607839" y="3261597"/>
            <a:ext cx="3639676" cy="35964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52593" l="747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23" t="-111" r="-309" b="46716"/>
          <a:stretch/>
        </p:blipFill>
        <p:spPr>
          <a:xfrm>
            <a:off x="8283388" y="94386"/>
            <a:ext cx="4015500" cy="4263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965B0-CABA-32BF-3CC3-221CE1E38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100" y="1777687"/>
            <a:ext cx="3950550" cy="1359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3D2D8B-8954-4171-16BC-F9D357EE7E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5581" y="2654360"/>
            <a:ext cx="2127688" cy="1530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8C3674-AC0F-A06D-31D8-241383AB18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4906" y="3609542"/>
            <a:ext cx="5730737" cy="1201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0CDA2E-9380-611C-FC03-DE5033AE1A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0173" y="4786846"/>
            <a:ext cx="4560203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55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"/>
          <a:stretch/>
        </p:blipFill>
        <p:spPr>
          <a:xfrm>
            <a:off x="-1" y="0"/>
            <a:ext cx="12213772" cy="6858000"/>
          </a:xfrm>
          <a:prstGeom prst="rect">
            <a:avLst/>
          </a:prstGeom>
        </p:spPr>
      </p:pic>
      <p:pic>
        <p:nvPicPr>
          <p:cNvPr id="8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id="{FCBB7634-F411-68CF-025C-85383CA7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" y="0"/>
            <a:ext cx="5901921" cy="6858000"/>
          </a:xfrm>
          <a:prstGeom prst="rect">
            <a:avLst/>
          </a:prstGeom>
        </p:spPr>
      </p:pic>
      <p:pic>
        <p:nvPicPr>
          <p:cNvPr id="11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6106885" y="720346"/>
            <a:ext cx="3407362" cy="5242833"/>
          </a:xfrm>
          <a:prstGeom prst="rect">
            <a:avLst/>
          </a:prstGeom>
        </p:spPr>
      </p:pic>
      <p:pic>
        <p:nvPicPr>
          <p:cNvPr id="12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193675" y="171707"/>
            <a:ext cx="3953471" cy="4845020"/>
          </a:xfrm>
          <a:prstGeom prst="rect">
            <a:avLst/>
          </a:prstGeom>
        </p:spPr>
      </p:pic>
      <p:pic>
        <p:nvPicPr>
          <p:cNvPr id="13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8262941" y="1659065"/>
            <a:ext cx="4074483" cy="45475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517A1A-5CE3-6914-A5B5-1170A096B1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1251" y="1225098"/>
            <a:ext cx="4834547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46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C6171F-8D86-13EB-6C0B-12F164F76F29}"/>
              </a:ext>
            </a:extLst>
          </p:cNvPr>
          <p:cNvSpPr txBox="1"/>
          <p:nvPr/>
        </p:nvSpPr>
        <p:spPr>
          <a:xfrm>
            <a:off x="2798445" y="553720"/>
            <a:ext cx="748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E55E32-18A0-27AF-F28C-483E38E568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466"/>
            <a:ext cx="2301030" cy="11505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5EF10E-672F-70A8-0E10-E833FEE7D652}"/>
              </a:ext>
            </a:extLst>
          </p:cNvPr>
          <p:cNvSpPr txBox="1"/>
          <p:nvPr/>
        </p:nvSpPr>
        <p:spPr>
          <a:xfrm>
            <a:off x="864870" y="1249045"/>
            <a:ext cx="748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E703C5-F6A7-3FDF-5A53-ACB2EB684ED2}"/>
              </a:ext>
            </a:extLst>
          </p:cNvPr>
          <p:cNvGrpSpPr/>
          <p:nvPr/>
        </p:nvGrpSpPr>
        <p:grpSpPr>
          <a:xfrm>
            <a:off x="2595245" y="1914525"/>
            <a:ext cx="2560320" cy="2509520"/>
            <a:chOff x="772160" y="782320"/>
            <a:chExt cx="2519680" cy="24993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2830D53-D448-F44B-4284-BF41C7187933}"/>
                </a:ext>
              </a:extLst>
            </p:cNvPr>
            <p:cNvSpPr/>
            <p:nvPr/>
          </p:nvSpPr>
          <p:spPr>
            <a:xfrm>
              <a:off x="792480" y="782320"/>
              <a:ext cx="2499360" cy="249936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378FAAD-F844-B2E3-74C5-05CB67F73B7D}"/>
                </a:ext>
              </a:extLst>
            </p:cNvPr>
            <p:cNvCxnSpPr>
              <a:cxnSpLocks/>
              <a:stCxn id="9" idx="0"/>
              <a:endCxn id="9" idx="4"/>
            </p:cNvCxnSpPr>
            <p:nvPr/>
          </p:nvCxnSpPr>
          <p:spPr>
            <a:xfrm>
              <a:off x="2042160" y="782320"/>
              <a:ext cx="0" cy="24993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E5D4269-2467-F3CD-6015-C90DFD1F313E}"/>
                </a:ext>
              </a:extLst>
            </p:cNvPr>
            <p:cNvCxnSpPr>
              <a:cxnSpLocks/>
              <a:endCxn id="9" idx="6"/>
            </p:cNvCxnSpPr>
            <p:nvPr/>
          </p:nvCxnSpPr>
          <p:spPr>
            <a:xfrm>
              <a:off x="772160" y="2021840"/>
              <a:ext cx="2519680" cy="101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CB4494-60E8-18CA-AD72-35B23F3E3D3E}"/>
                </a:ext>
              </a:extLst>
            </p:cNvPr>
            <p:cNvCxnSpPr>
              <a:cxnSpLocks/>
              <a:endCxn id="9" idx="5"/>
            </p:cNvCxnSpPr>
            <p:nvPr/>
          </p:nvCxnSpPr>
          <p:spPr>
            <a:xfrm>
              <a:off x="1137920" y="1148080"/>
              <a:ext cx="1787897" cy="176757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60D81E8-37F5-A494-6F56-B4669EDAA05A}"/>
                </a:ext>
              </a:extLst>
            </p:cNvPr>
            <p:cNvCxnSpPr>
              <a:cxnSpLocks/>
              <a:stCxn id="9" idx="7"/>
              <a:endCxn id="9" idx="3"/>
            </p:cNvCxnSpPr>
            <p:nvPr/>
          </p:nvCxnSpPr>
          <p:spPr>
            <a:xfrm flipH="1">
              <a:off x="1158503" y="1148343"/>
              <a:ext cx="1767314" cy="17673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1542FD-09F0-6F7C-BACC-872E77CE1510}"/>
              </a:ext>
            </a:extLst>
          </p:cNvPr>
          <p:cNvSpPr/>
          <p:nvPr/>
        </p:nvSpPr>
        <p:spPr>
          <a:xfrm>
            <a:off x="2981325" y="1934845"/>
            <a:ext cx="873760" cy="1229360"/>
          </a:xfrm>
          <a:custGeom>
            <a:avLst/>
            <a:gdLst>
              <a:gd name="connsiteX0" fmla="*/ 0 w 873760"/>
              <a:gd name="connsiteY0" fmla="*/ 386080 h 1249680"/>
              <a:gd name="connsiteX1" fmla="*/ 873760 w 873760"/>
              <a:gd name="connsiteY1" fmla="*/ 1249680 h 1249680"/>
              <a:gd name="connsiteX2" fmla="*/ 873760 w 873760"/>
              <a:gd name="connsiteY2" fmla="*/ 20320 h 1249680"/>
              <a:gd name="connsiteX3" fmla="*/ 690880 w 873760"/>
              <a:gd name="connsiteY3" fmla="*/ 0 h 1249680"/>
              <a:gd name="connsiteX4" fmla="*/ 477520 w 873760"/>
              <a:gd name="connsiteY4" fmla="*/ 50800 h 1249680"/>
              <a:gd name="connsiteX5" fmla="*/ 335280 w 873760"/>
              <a:gd name="connsiteY5" fmla="*/ 152400 h 1249680"/>
              <a:gd name="connsiteX6" fmla="*/ 142240 w 873760"/>
              <a:gd name="connsiteY6" fmla="*/ 243840 h 1249680"/>
              <a:gd name="connsiteX7" fmla="*/ 0 w 873760"/>
              <a:gd name="connsiteY7" fmla="*/ 386080 h 124968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35280 w 873760"/>
              <a:gd name="connsiteY5" fmla="*/ 1320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04800 w 873760"/>
              <a:gd name="connsiteY5" fmla="*/ 812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68960 w 873760"/>
              <a:gd name="connsiteY4" fmla="*/ 4064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760" h="1229360">
                <a:moveTo>
                  <a:pt x="0" y="365760"/>
                </a:moveTo>
                <a:lnTo>
                  <a:pt x="873760" y="1229360"/>
                </a:lnTo>
                <a:lnTo>
                  <a:pt x="873760" y="0"/>
                </a:lnTo>
                <a:lnTo>
                  <a:pt x="670560" y="10160"/>
                </a:lnTo>
                <a:lnTo>
                  <a:pt x="568960" y="40640"/>
                </a:lnTo>
                <a:lnTo>
                  <a:pt x="345440" y="111760"/>
                </a:lnTo>
                <a:lnTo>
                  <a:pt x="172720" y="223520"/>
                </a:lnTo>
                <a:lnTo>
                  <a:pt x="0" y="365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8548A9A-EDA1-0028-DA6A-04E806608719}"/>
              </a:ext>
            </a:extLst>
          </p:cNvPr>
          <p:cNvSpPr/>
          <p:nvPr/>
        </p:nvSpPr>
        <p:spPr>
          <a:xfrm>
            <a:off x="3875405" y="1901903"/>
            <a:ext cx="914400" cy="1231821"/>
          </a:xfrm>
          <a:custGeom>
            <a:avLst/>
            <a:gdLst>
              <a:gd name="connsiteX0" fmla="*/ 0 w 863600"/>
              <a:gd name="connsiteY0" fmla="*/ 40640 h 1188720"/>
              <a:gd name="connsiteX1" fmla="*/ 10160 w 863600"/>
              <a:gd name="connsiteY1" fmla="*/ 1188720 h 1188720"/>
              <a:gd name="connsiteX2" fmla="*/ 863600 w 863600"/>
              <a:gd name="connsiteY2" fmla="*/ 355600 h 1188720"/>
              <a:gd name="connsiteX3" fmla="*/ 690880 w 863600"/>
              <a:gd name="connsiteY3" fmla="*/ 182880 h 1188720"/>
              <a:gd name="connsiteX4" fmla="*/ 426720 w 863600"/>
              <a:gd name="connsiteY4" fmla="*/ 81280 h 1188720"/>
              <a:gd name="connsiteX5" fmla="*/ 223520 w 863600"/>
              <a:gd name="connsiteY5" fmla="*/ 0 h 1188720"/>
              <a:gd name="connsiteX6" fmla="*/ 0 w 863600"/>
              <a:gd name="connsiteY6" fmla="*/ 40640 h 1188720"/>
              <a:gd name="connsiteX0" fmla="*/ 0 w 863600"/>
              <a:gd name="connsiteY0" fmla="*/ 1801 h 1231161"/>
              <a:gd name="connsiteX1" fmla="*/ 10160 w 863600"/>
              <a:gd name="connsiteY1" fmla="*/ 1231161 h 1231161"/>
              <a:gd name="connsiteX2" fmla="*/ 863600 w 863600"/>
              <a:gd name="connsiteY2" fmla="*/ 398041 h 1231161"/>
              <a:gd name="connsiteX3" fmla="*/ 690880 w 863600"/>
              <a:gd name="connsiteY3" fmla="*/ 225321 h 1231161"/>
              <a:gd name="connsiteX4" fmla="*/ 426720 w 863600"/>
              <a:gd name="connsiteY4" fmla="*/ 123721 h 1231161"/>
              <a:gd name="connsiteX5" fmla="*/ 223520 w 863600"/>
              <a:gd name="connsiteY5" fmla="*/ 42441 h 1231161"/>
              <a:gd name="connsiteX6" fmla="*/ 0 w 863600"/>
              <a:gd name="connsiteY6" fmla="*/ 1801 h 123116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426720 w 863600"/>
              <a:gd name="connsiteY4" fmla="*/ 124381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508000 w 863600"/>
              <a:gd name="connsiteY4" fmla="*/ 124382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914400"/>
              <a:gd name="connsiteY0" fmla="*/ 2461 h 1231821"/>
              <a:gd name="connsiteX1" fmla="*/ 10160 w 914400"/>
              <a:gd name="connsiteY1" fmla="*/ 1231821 h 1231821"/>
              <a:gd name="connsiteX2" fmla="*/ 914400 w 914400"/>
              <a:gd name="connsiteY2" fmla="*/ 378381 h 1231821"/>
              <a:gd name="connsiteX3" fmla="*/ 690880 w 914400"/>
              <a:gd name="connsiteY3" fmla="*/ 225981 h 1231821"/>
              <a:gd name="connsiteX4" fmla="*/ 508000 w 914400"/>
              <a:gd name="connsiteY4" fmla="*/ 124382 h 1231821"/>
              <a:gd name="connsiteX5" fmla="*/ 223520 w 914400"/>
              <a:gd name="connsiteY5" fmla="*/ 22781 h 1231821"/>
              <a:gd name="connsiteX6" fmla="*/ 0 w 914400"/>
              <a:gd name="connsiteY6" fmla="*/ 2461 h 12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1231821">
                <a:moveTo>
                  <a:pt x="0" y="2461"/>
                </a:moveTo>
                <a:cubicBezTo>
                  <a:pt x="3387" y="385154"/>
                  <a:pt x="6773" y="849128"/>
                  <a:pt x="10160" y="1231821"/>
                </a:cubicBezTo>
                <a:lnTo>
                  <a:pt x="914400" y="378381"/>
                </a:lnTo>
                <a:lnTo>
                  <a:pt x="690880" y="225981"/>
                </a:lnTo>
                <a:lnTo>
                  <a:pt x="508000" y="124382"/>
                </a:lnTo>
                <a:lnTo>
                  <a:pt x="223520" y="22781"/>
                </a:lnTo>
                <a:cubicBezTo>
                  <a:pt x="149013" y="36328"/>
                  <a:pt x="74507" y="-11086"/>
                  <a:pt x="0" y="2461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3FC6B91-88D6-8FCC-08CA-7B1D8EEB4F59}"/>
              </a:ext>
            </a:extLst>
          </p:cNvPr>
          <p:cNvSpPr/>
          <p:nvPr/>
        </p:nvSpPr>
        <p:spPr>
          <a:xfrm>
            <a:off x="3875405" y="2290445"/>
            <a:ext cx="1259840" cy="883920"/>
          </a:xfrm>
          <a:custGeom>
            <a:avLst/>
            <a:gdLst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36320 w 1229360"/>
              <a:gd name="connsiteY2" fmla="*/ 20320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76960 w 1229360"/>
              <a:gd name="connsiteY2" fmla="*/ 21336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2936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9888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9840" h="883920">
                <a:moveTo>
                  <a:pt x="0" y="873760"/>
                </a:moveTo>
                <a:lnTo>
                  <a:pt x="883920" y="0"/>
                </a:lnTo>
                <a:lnTo>
                  <a:pt x="1076960" y="213360"/>
                </a:lnTo>
                <a:lnTo>
                  <a:pt x="1198880" y="457200"/>
                </a:lnTo>
                <a:lnTo>
                  <a:pt x="1259840" y="731520"/>
                </a:lnTo>
                <a:lnTo>
                  <a:pt x="1259840" y="883920"/>
                </a:lnTo>
                <a:lnTo>
                  <a:pt x="0" y="873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8E2A0F6-1422-83AE-24A2-B586652691C3}"/>
              </a:ext>
            </a:extLst>
          </p:cNvPr>
          <p:cNvSpPr/>
          <p:nvPr/>
        </p:nvSpPr>
        <p:spPr>
          <a:xfrm>
            <a:off x="3844925" y="3174365"/>
            <a:ext cx="1290320" cy="863600"/>
          </a:xfrm>
          <a:custGeom>
            <a:avLst/>
            <a:gdLst>
              <a:gd name="connsiteX0" fmla="*/ 0 w 1270000"/>
              <a:gd name="connsiteY0" fmla="*/ 0 h 863600"/>
              <a:gd name="connsiteX1" fmla="*/ 1270000 w 1270000"/>
              <a:gd name="connsiteY1" fmla="*/ 20320 h 863600"/>
              <a:gd name="connsiteX2" fmla="*/ 1239520 w 1270000"/>
              <a:gd name="connsiteY2" fmla="*/ 284480 h 863600"/>
              <a:gd name="connsiteX3" fmla="*/ 1117600 w 1270000"/>
              <a:gd name="connsiteY3" fmla="*/ 579120 h 863600"/>
              <a:gd name="connsiteX4" fmla="*/ 914400 w 1270000"/>
              <a:gd name="connsiteY4" fmla="*/ 863600 h 863600"/>
              <a:gd name="connsiteX5" fmla="*/ 60960 w 1270000"/>
              <a:gd name="connsiteY5" fmla="*/ 20320 h 863600"/>
              <a:gd name="connsiteX6" fmla="*/ 0 w 127000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39520 w 1290320"/>
              <a:gd name="connsiteY2" fmla="*/ 28448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07440 w 1290320"/>
              <a:gd name="connsiteY3" fmla="*/ 64008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320" h="863600">
                <a:moveTo>
                  <a:pt x="0" y="0"/>
                </a:moveTo>
                <a:lnTo>
                  <a:pt x="1290320" y="0"/>
                </a:lnTo>
                <a:lnTo>
                  <a:pt x="1270000" y="304800"/>
                </a:lnTo>
                <a:lnTo>
                  <a:pt x="1107440" y="640080"/>
                </a:lnTo>
                <a:lnTo>
                  <a:pt x="914400" y="863600"/>
                </a:lnTo>
                <a:lnTo>
                  <a:pt x="60960" y="2032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12803AC-66A6-BCDC-6EA6-318B748BC602}"/>
              </a:ext>
            </a:extLst>
          </p:cNvPr>
          <p:cNvSpPr/>
          <p:nvPr/>
        </p:nvSpPr>
        <p:spPr>
          <a:xfrm>
            <a:off x="2595245" y="2300605"/>
            <a:ext cx="1249680" cy="853440"/>
          </a:xfrm>
          <a:custGeom>
            <a:avLst/>
            <a:gdLst>
              <a:gd name="connsiteX0" fmla="*/ 0 w 1249680"/>
              <a:gd name="connsiteY0" fmla="*/ 853440 h 853440"/>
              <a:gd name="connsiteX1" fmla="*/ 1249680 w 1249680"/>
              <a:gd name="connsiteY1" fmla="*/ 853440 h 853440"/>
              <a:gd name="connsiteX2" fmla="*/ 386080 w 1249680"/>
              <a:gd name="connsiteY2" fmla="*/ 0 h 853440"/>
              <a:gd name="connsiteX3" fmla="*/ 213360 w 1249680"/>
              <a:gd name="connsiteY3" fmla="*/ 193040 h 853440"/>
              <a:gd name="connsiteX4" fmla="*/ 81280 w 1249680"/>
              <a:gd name="connsiteY4" fmla="*/ 477520 h 853440"/>
              <a:gd name="connsiteX5" fmla="*/ 0 w 1249680"/>
              <a:gd name="connsiteY5" fmla="*/ 85344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9680" h="853440">
                <a:moveTo>
                  <a:pt x="0" y="853440"/>
                </a:moveTo>
                <a:lnTo>
                  <a:pt x="1249680" y="853440"/>
                </a:lnTo>
                <a:lnTo>
                  <a:pt x="386080" y="0"/>
                </a:lnTo>
                <a:lnTo>
                  <a:pt x="213360" y="193040"/>
                </a:lnTo>
                <a:lnTo>
                  <a:pt x="81280" y="477520"/>
                </a:lnTo>
                <a:lnTo>
                  <a:pt x="0" y="85344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FEB6909E-0335-216C-EE89-EEE70EB42B3C}"/>
              </a:ext>
            </a:extLst>
          </p:cNvPr>
          <p:cNvSpPr/>
          <p:nvPr/>
        </p:nvSpPr>
        <p:spPr>
          <a:xfrm>
            <a:off x="3876675" y="3171825"/>
            <a:ext cx="904875" cy="1257300"/>
          </a:xfrm>
          <a:custGeom>
            <a:avLst/>
            <a:gdLst>
              <a:gd name="connsiteX0" fmla="*/ 0 w 904875"/>
              <a:gd name="connsiteY0" fmla="*/ 0 h 1257300"/>
              <a:gd name="connsiteX1" fmla="*/ 904875 w 904875"/>
              <a:gd name="connsiteY1" fmla="*/ 885825 h 1257300"/>
              <a:gd name="connsiteX2" fmla="*/ 723900 w 904875"/>
              <a:gd name="connsiteY2" fmla="*/ 1019175 h 1257300"/>
              <a:gd name="connsiteX3" fmla="*/ 495300 w 904875"/>
              <a:gd name="connsiteY3" fmla="*/ 1133475 h 1257300"/>
              <a:gd name="connsiteX4" fmla="*/ 257175 w 904875"/>
              <a:gd name="connsiteY4" fmla="*/ 1209675 h 1257300"/>
              <a:gd name="connsiteX5" fmla="*/ 9525 w 904875"/>
              <a:gd name="connsiteY5" fmla="*/ 1257300 h 1257300"/>
              <a:gd name="connsiteX6" fmla="*/ 0 w 904875"/>
              <a:gd name="connsiteY6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875" h="1257300">
                <a:moveTo>
                  <a:pt x="0" y="0"/>
                </a:moveTo>
                <a:lnTo>
                  <a:pt x="904875" y="885825"/>
                </a:lnTo>
                <a:lnTo>
                  <a:pt x="723900" y="1019175"/>
                </a:lnTo>
                <a:lnTo>
                  <a:pt x="495300" y="1133475"/>
                </a:lnTo>
                <a:lnTo>
                  <a:pt x="257175" y="1209675"/>
                </a:lnTo>
                <a:lnTo>
                  <a:pt x="9525" y="125730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ADF271F1-B8E2-D103-B909-AF5C42685D4E}"/>
              </a:ext>
            </a:extLst>
          </p:cNvPr>
          <p:cNvSpPr/>
          <p:nvPr/>
        </p:nvSpPr>
        <p:spPr>
          <a:xfrm>
            <a:off x="3000375" y="3209925"/>
            <a:ext cx="866775" cy="1209675"/>
          </a:xfrm>
          <a:custGeom>
            <a:avLst/>
            <a:gdLst>
              <a:gd name="connsiteX0" fmla="*/ 857250 w 866775"/>
              <a:gd name="connsiteY0" fmla="*/ 0 h 1209675"/>
              <a:gd name="connsiteX1" fmla="*/ 866775 w 866775"/>
              <a:gd name="connsiteY1" fmla="*/ 1209675 h 1209675"/>
              <a:gd name="connsiteX2" fmla="*/ 590550 w 866775"/>
              <a:gd name="connsiteY2" fmla="*/ 1162050 h 1209675"/>
              <a:gd name="connsiteX3" fmla="*/ 323850 w 866775"/>
              <a:gd name="connsiteY3" fmla="*/ 1095375 h 1209675"/>
              <a:gd name="connsiteX4" fmla="*/ 114300 w 866775"/>
              <a:gd name="connsiteY4" fmla="*/ 962025 h 1209675"/>
              <a:gd name="connsiteX5" fmla="*/ 0 w 866775"/>
              <a:gd name="connsiteY5" fmla="*/ 838200 h 1209675"/>
              <a:gd name="connsiteX6" fmla="*/ 857250 w 866775"/>
              <a:gd name="connsiteY6" fmla="*/ 0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6775" h="1209675">
                <a:moveTo>
                  <a:pt x="857250" y="0"/>
                </a:moveTo>
                <a:lnTo>
                  <a:pt x="866775" y="1209675"/>
                </a:lnTo>
                <a:lnTo>
                  <a:pt x="590550" y="1162050"/>
                </a:lnTo>
                <a:lnTo>
                  <a:pt x="323850" y="1095375"/>
                </a:lnTo>
                <a:lnTo>
                  <a:pt x="114300" y="962025"/>
                </a:lnTo>
                <a:lnTo>
                  <a:pt x="0" y="838200"/>
                </a:lnTo>
                <a:lnTo>
                  <a:pt x="85725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98" descr="A cartoon of a child pointing&#10;&#10;Description automatically generated">
            <a:extLst>
              <a:ext uri="{FF2B5EF4-FFF2-40B4-BE49-F238E27FC236}">
                <a16:creationId xmlns:a16="http://schemas.microsoft.com/office/drawing/2014/main" id="{8518973A-6C23-4CB2-EA32-C3961EE1D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2209800"/>
            <a:ext cx="2400300" cy="3143250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26097D74-5841-79DF-3307-521AAC880D08}"/>
              </a:ext>
            </a:extLst>
          </p:cNvPr>
          <p:cNvGrpSpPr/>
          <p:nvPr/>
        </p:nvGrpSpPr>
        <p:grpSpPr>
          <a:xfrm>
            <a:off x="6395720" y="1895475"/>
            <a:ext cx="2560320" cy="2509520"/>
            <a:chOff x="772160" y="782320"/>
            <a:chExt cx="2519680" cy="2499360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7201811A-F9A1-8C83-FD03-03CB497189FB}"/>
                </a:ext>
              </a:extLst>
            </p:cNvPr>
            <p:cNvSpPr/>
            <p:nvPr/>
          </p:nvSpPr>
          <p:spPr>
            <a:xfrm>
              <a:off x="792480" y="782320"/>
              <a:ext cx="2499360" cy="249936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DD9E7FF-3B6B-FFFA-FBF6-3265BE5DE0C5}"/>
                </a:ext>
              </a:extLst>
            </p:cNvPr>
            <p:cNvCxnSpPr>
              <a:cxnSpLocks/>
              <a:stCxn id="101" idx="0"/>
              <a:endCxn id="101" idx="4"/>
            </p:cNvCxnSpPr>
            <p:nvPr/>
          </p:nvCxnSpPr>
          <p:spPr>
            <a:xfrm>
              <a:off x="2042160" y="782320"/>
              <a:ext cx="0" cy="24993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7F9D7A6-C4EA-1400-14F7-270C76DA4A1E}"/>
                </a:ext>
              </a:extLst>
            </p:cNvPr>
            <p:cNvCxnSpPr>
              <a:cxnSpLocks/>
              <a:endCxn id="101" idx="6"/>
            </p:cNvCxnSpPr>
            <p:nvPr/>
          </p:nvCxnSpPr>
          <p:spPr>
            <a:xfrm>
              <a:off x="772160" y="2021840"/>
              <a:ext cx="2519680" cy="101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8863BF4-AE7F-2874-EFCE-8A653D9B6987}"/>
                </a:ext>
              </a:extLst>
            </p:cNvPr>
            <p:cNvCxnSpPr>
              <a:cxnSpLocks/>
              <a:endCxn id="101" idx="5"/>
            </p:cNvCxnSpPr>
            <p:nvPr/>
          </p:nvCxnSpPr>
          <p:spPr>
            <a:xfrm>
              <a:off x="1137920" y="1148080"/>
              <a:ext cx="1787897" cy="1767577"/>
            </a:xfrm>
            <a:prstGeom prst="line">
              <a:avLst/>
            </a:prstGeom>
            <a:ln w="3810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C037CDC-55F1-763C-06E6-F5BDE6AB063E}"/>
                </a:ext>
              </a:extLst>
            </p:cNvPr>
            <p:cNvCxnSpPr>
              <a:cxnSpLocks/>
              <a:stCxn id="101" idx="7"/>
              <a:endCxn id="101" idx="3"/>
            </p:cNvCxnSpPr>
            <p:nvPr/>
          </p:nvCxnSpPr>
          <p:spPr>
            <a:xfrm flipH="1">
              <a:off x="1158503" y="1148343"/>
              <a:ext cx="1767314" cy="1767314"/>
            </a:xfrm>
            <a:prstGeom prst="line">
              <a:avLst/>
            </a:prstGeom>
            <a:ln w="3810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E24F9348-67DD-84D3-1221-553400613D60}"/>
              </a:ext>
            </a:extLst>
          </p:cNvPr>
          <p:cNvSpPr/>
          <p:nvPr/>
        </p:nvSpPr>
        <p:spPr>
          <a:xfrm>
            <a:off x="6772275" y="1915795"/>
            <a:ext cx="883285" cy="1198880"/>
          </a:xfrm>
          <a:custGeom>
            <a:avLst/>
            <a:gdLst>
              <a:gd name="connsiteX0" fmla="*/ 0 w 873760"/>
              <a:gd name="connsiteY0" fmla="*/ 386080 h 1249680"/>
              <a:gd name="connsiteX1" fmla="*/ 873760 w 873760"/>
              <a:gd name="connsiteY1" fmla="*/ 1249680 h 1249680"/>
              <a:gd name="connsiteX2" fmla="*/ 873760 w 873760"/>
              <a:gd name="connsiteY2" fmla="*/ 20320 h 1249680"/>
              <a:gd name="connsiteX3" fmla="*/ 690880 w 873760"/>
              <a:gd name="connsiteY3" fmla="*/ 0 h 1249680"/>
              <a:gd name="connsiteX4" fmla="*/ 477520 w 873760"/>
              <a:gd name="connsiteY4" fmla="*/ 50800 h 1249680"/>
              <a:gd name="connsiteX5" fmla="*/ 335280 w 873760"/>
              <a:gd name="connsiteY5" fmla="*/ 152400 h 1249680"/>
              <a:gd name="connsiteX6" fmla="*/ 142240 w 873760"/>
              <a:gd name="connsiteY6" fmla="*/ 243840 h 1249680"/>
              <a:gd name="connsiteX7" fmla="*/ 0 w 873760"/>
              <a:gd name="connsiteY7" fmla="*/ 386080 h 124968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35280 w 873760"/>
              <a:gd name="connsiteY5" fmla="*/ 1320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04800 w 873760"/>
              <a:gd name="connsiteY5" fmla="*/ 812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68960 w 873760"/>
              <a:gd name="connsiteY4" fmla="*/ 4064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760" h="1229360">
                <a:moveTo>
                  <a:pt x="0" y="365760"/>
                </a:moveTo>
                <a:lnTo>
                  <a:pt x="873760" y="1229360"/>
                </a:lnTo>
                <a:lnTo>
                  <a:pt x="873760" y="0"/>
                </a:lnTo>
                <a:lnTo>
                  <a:pt x="670560" y="10160"/>
                </a:lnTo>
                <a:lnTo>
                  <a:pt x="568960" y="40640"/>
                </a:lnTo>
                <a:lnTo>
                  <a:pt x="345440" y="111760"/>
                </a:lnTo>
                <a:lnTo>
                  <a:pt x="172720" y="223520"/>
                </a:lnTo>
                <a:lnTo>
                  <a:pt x="0" y="365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C08D3638-C977-6154-4F3F-0E0A3A9B575A}"/>
              </a:ext>
            </a:extLst>
          </p:cNvPr>
          <p:cNvSpPr/>
          <p:nvPr/>
        </p:nvSpPr>
        <p:spPr>
          <a:xfrm>
            <a:off x="7675880" y="1882853"/>
            <a:ext cx="914400" cy="1231821"/>
          </a:xfrm>
          <a:custGeom>
            <a:avLst/>
            <a:gdLst>
              <a:gd name="connsiteX0" fmla="*/ 0 w 863600"/>
              <a:gd name="connsiteY0" fmla="*/ 40640 h 1188720"/>
              <a:gd name="connsiteX1" fmla="*/ 10160 w 863600"/>
              <a:gd name="connsiteY1" fmla="*/ 1188720 h 1188720"/>
              <a:gd name="connsiteX2" fmla="*/ 863600 w 863600"/>
              <a:gd name="connsiteY2" fmla="*/ 355600 h 1188720"/>
              <a:gd name="connsiteX3" fmla="*/ 690880 w 863600"/>
              <a:gd name="connsiteY3" fmla="*/ 182880 h 1188720"/>
              <a:gd name="connsiteX4" fmla="*/ 426720 w 863600"/>
              <a:gd name="connsiteY4" fmla="*/ 81280 h 1188720"/>
              <a:gd name="connsiteX5" fmla="*/ 223520 w 863600"/>
              <a:gd name="connsiteY5" fmla="*/ 0 h 1188720"/>
              <a:gd name="connsiteX6" fmla="*/ 0 w 863600"/>
              <a:gd name="connsiteY6" fmla="*/ 40640 h 1188720"/>
              <a:gd name="connsiteX0" fmla="*/ 0 w 863600"/>
              <a:gd name="connsiteY0" fmla="*/ 1801 h 1231161"/>
              <a:gd name="connsiteX1" fmla="*/ 10160 w 863600"/>
              <a:gd name="connsiteY1" fmla="*/ 1231161 h 1231161"/>
              <a:gd name="connsiteX2" fmla="*/ 863600 w 863600"/>
              <a:gd name="connsiteY2" fmla="*/ 398041 h 1231161"/>
              <a:gd name="connsiteX3" fmla="*/ 690880 w 863600"/>
              <a:gd name="connsiteY3" fmla="*/ 225321 h 1231161"/>
              <a:gd name="connsiteX4" fmla="*/ 426720 w 863600"/>
              <a:gd name="connsiteY4" fmla="*/ 123721 h 1231161"/>
              <a:gd name="connsiteX5" fmla="*/ 223520 w 863600"/>
              <a:gd name="connsiteY5" fmla="*/ 42441 h 1231161"/>
              <a:gd name="connsiteX6" fmla="*/ 0 w 863600"/>
              <a:gd name="connsiteY6" fmla="*/ 1801 h 123116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426720 w 863600"/>
              <a:gd name="connsiteY4" fmla="*/ 124381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508000 w 863600"/>
              <a:gd name="connsiteY4" fmla="*/ 124382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914400"/>
              <a:gd name="connsiteY0" fmla="*/ 2461 h 1231821"/>
              <a:gd name="connsiteX1" fmla="*/ 10160 w 914400"/>
              <a:gd name="connsiteY1" fmla="*/ 1231821 h 1231821"/>
              <a:gd name="connsiteX2" fmla="*/ 914400 w 914400"/>
              <a:gd name="connsiteY2" fmla="*/ 378381 h 1231821"/>
              <a:gd name="connsiteX3" fmla="*/ 690880 w 914400"/>
              <a:gd name="connsiteY3" fmla="*/ 225981 h 1231821"/>
              <a:gd name="connsiteX4" fmla="*/ 508000 w 914400"/>
              <a:gd name="connsiteY4" fmla="*/ 124382 h 1231821"/>
              <a:gd name="connsiteX5" fmla="*/ 223520 w 914400"/>
              <a:gd name="connsiteY5" fmla="*/ 22781 h 1231821"/>
              <a:gd name="connsiteX6" fmla="*/ 0 w 914400"/>
              <a:gd name="connsiteY6" fmla="*/ 2461 h 12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1231821">
                <a:moveTo>
                  <a:pt x="0" y="2461"/>
                </a:moveTo>
                <a:cubicBezTo>
                  <a:pt x="3387" y="385154"/>
                  <a:pt x="6773" y="849128"/>
                  <a:pt x="10160" y="1231821"/>
                </a:cubicBezTo>
                <a:lnTo>
                  <a:pt x="914400" y="378381"/>
                </a:lnTo>
                <a:lnTo>
                  <a:pt x="690880" y="225981"/>
                </a:lnTo>
                <a:lnTo>
                  <a:pt x="508000" y="124382"/>
                </a:lnTo>
                <a:lnTo>
                  <a:pt x="223520" y="22781"/>
                </a:lnTo>
                <a:cubicBezTo>
                  <a:pt x="149013" y="36328"/>
                  <a:pt x="74507" y="-11086"/>
                  <a:pt x="0" y="2461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D0B2D889-4561-1FD5-70AA-6DE828891FBA}"/>
              </a:ext>
            </a:extLst>
          </p:cNvPr>
          <p:cNvSpPr/>
          <p:nvPr/>
        </p:nvSpPr>
        <p:spPr>
          <a:xfrm>
            <a:off x="7686674" y="2305049"/>
            <a:ext cx="1285876" cy="850265"/>
          </a:xfrm>
          <a:custGeom>
            <a:avLst/>
            <a:gdLst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36320 w 1229360"/>
              <a:gd name="connsiteY2" fmla="*/ 20320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76960 w 1229360"/>
              <a:gd name="connsiteY2" fmla="*/ 21336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2936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9888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9840" h="883920">
                <a:moveTo>
                  <a:pt x="0" y="873760"/>
                </a:moveTo>
                <a:lnTo>
                  <a:pt x="883920" y="0"/>
                </a:lnTo>
                <a:lnTo>
                  <a:pt x="1076960" y="213360"/>
                </a:lnTo>
                <a:lnTo>
                  <a:pt x="1198880" y="457200"/>
                </a:lnTo>
                <a:lnTo>
                  <a:pt x="1259840" y="731520"/>
                </a:lnTo>
                <a:lnTo>
                  <a:pt x="1259840" y="883920"/>
                </a:lnTo>
                <a:lnTo>
                  <a:pt x="0" y="873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045DAF0B-BBA8-D6F4-BB46-27749B37529D}"/>
              </a:ext>
            </a:extLst>
          </p:cNvPr>
          <p:cNvSpPr/>
          <p:nvPr/>
        </p:nvSpPr>
        <p:spPr>
          <a:xfrm>
            <a:off x="7683500" y="3164840"/>
            <a:ext cx="1290320" cy="863600"/>
          </a:xfrm>
          <a:custGeom>
            <a:avLst/>
            <a:gdLst>
              <a:gd name="connsiteX0" fmla="*/ 0 w 1270000"/>
              <a:gd name="connsiteY0" fmla="*/ 0 h 863600"/>
              <a:gd name="connsiteX1" fmla="*/ 1270000 w 1270000"/>
              <a:gd name="connsiteY1" fmla="*/ 20320 h 863600"/>
              <a:gd name="connsiteX2" fmla="*/ 1239520 w 1270000"/>
              <a:gd name="connsiteY2" fmla="*/ 284480 h 863600"/>
              <a:gd name="connsiteX3" fmla="*/ 1117600 w 1270000"/>
              <a:gd name="connsiteY3" fmla="*/ 579120 h 863600"/>
              <a:gd name="connsiteX4" fmla="*/ 914400 w 1270000"/>
              <a:gd name="connsiteY4" fmla="*/ 863600 h 863600"/>
              <a:gd name="connsiteX5" fmla="*/ 60960 w 1270000"/>
              <a:gd name="connsiteY5" fmla="*/ 20320 h 863600"/>
              <a:gd name="connsiteX6" fmla="*/ 0 w 127000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39520 w 1290320"/>
              <a:gd name="connsiteY2" fmla="*/ 28448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07440 w 1290320"/>
              <a:gd name="connsiteY3" fmla="*/ 64008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320" h="863600">
                <a:moveTo>
                  <a:pt x="0" y="0"/>
                </a:moveTo>
                <a:lnTo>
                  <a:pt x="1290320" y="0"/>
                </a:lnTo>
                <a:lnTo>
                  <a:pt x="1270000" y="304800"/>
                </a:lnTo>
                <a:lnTo>
                  <a:pt x="1107440" y="640080"/>
                </a:lnTo>
                <a:lnTo>
                  <a:pt x="914400" y="863600"/>
                </a:lnTo>
                <a:lnTo>
                  <a:pt x="60960" y="2032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687B69D4-1EC0-BD93-82CC-F2AB8DCB88DC}"/>
              </a:ext>
            </a:extLst>
          </p:cNvPr>
          <p:cNvSpPr/>
          <p:nvPr/>
        </p:nvSpPr>
        <p:spPr>
          <a:xfrm>
            <a:off x="6395720" y="2281555"/>
            <a:ext cx="1249680" cy="853440"/>
          </a:xfrm>
          <a:custGeom>
            <a:avLst/>
            <a:gdLst>
              <a:gd name="connsiteX0" fmla="*/ 0 w 1249680"/>
              <a:gd name="connsiteY0" fmla="*/ 853440 h 853440"/>
              <a:gd name="connsiteX1" fmla="*/ 1249680 w 1249680"/>
              <a:gd name="connsiteY1" fmla="*/ 853440 h 853440"/>
              <a:gd name="connsiteX2" fmla="*/ 386080 w 1249680"/>
              <a:gd name="connsiteY2" fmla="*/ 0 h 853440"/>
              <a:gd name="connsiteX3" fmla="*/ 213360 w 1249680"/>
              <a:gd name="connsiteY3" fmla="*/ 193040 h 853440"/>
              <a:gd name="connsiteX4" fmla="*/ 81280 w 1249680"/>
              <a:gd name="connsiteY4" fmla="*/ 477520 h 853440"/>
              <a:gd name="connsiteX5" fmla="*/ 0 w 1249680"/>
              <a:gd name="connsiteY5" fmla="*/ 85344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9680" h="853440">
                <a:moveTo>
                  <a:pt x="0" y="853440"/>
                </a:moveTo>
                <a:lnTo>
                  <a:pt x="1249680" y="853440"/>
                </a:lnTo>
                <a:lnTo>
                  <a:pt x="386080" y="0"/>
                </a:lnTo>
                <a:lnTo>
                  <a:pt x="213360" y="193040"/>
                </a:lnTo>
                <a:lnTo>
                  <a:pt x="81280" y="477520"/>
                </a:lnTo>
                <a:lnTo>
                  <a:pt x="0" y="85344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A7C0EB2A-4B15-E83C-A7AB-5D494DF62FDE}"/>
              </a:ext>
            </a:extLst>
          </p:cNvPr>
          <p:cNvSpPr/>
          <p:nvPr/>
        </p:nvSpPr>
        <p:spPr>
          <a:xfrm>
            <a:off x="7686675" y="3162300"/>
            <a:ext cx="904875" cy="1257300"/>
          </a:xfrm>
          <a:custGeom>
            <a:avLst/>
            <a:gdLst>
              <a:gd name="connsiteX0" fmla="*/ 0 w 904875"/>
              <a:gd name="connsiteY0" fmla="*/ 0 h 1257300"/>
              <a:gd name="connsiteX1" fmla="*/ 904875 w 904875"/>
              <a:gd name="connsiteY1" fmla="*/ 885825 h 1257300"/>
              <a:gd name="connsiteX2" fmla="*/ 723900 w 904875"/>
              <a:gd name="connsiteY2" fmla="*/ 1019175 h 1257300"/>
              <a:gd name="connsiteX3" fmla="*/ 495300 w 904875"/>
              <a:gd name="connsiteY3" fmla="*/ 1133475 h 1257300"/>
              <a:gd name="connsiteX4" fmla="*/ 257175 w 904875"/>
              <a:gd name="connsiteY4" fmla="*/ 1209675 h 1257300"/>
              <a:gd name="connsiteX5" fmla="*/ 9525 w 904875"/>
              <a:gd name="connsiteY5" fmla="*/ 1257300 h 1257300"/>
              <a:gd name="connsiteX6" fmla="*/ 0 w 904875"/>
              <a:gd name="connsiteY6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875" h="1257300">
                <a:moveTo>
                  <a:pt x="0" y="0"/>
                </a:moveTo>
                <a:lnTo>
                  <a:pt x="904875" y="885825"/>
                </a:lnTo>
                <a:lnTo>
                  <a:pt x="723900" y="1019175"/>
                </a:lnTo>
                <a:lnTo>
                  <a:pt x="495300" y="1133475"/>
                </a:lnTo>
                <a:lnTo>
                  <a:pt x="257175" y="1209675"/>
                </a:lnTo>
                <a:lnTo>
                  <a:pt x="9525" y="125730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4" name="Picture 123" descr="A cartoon of a child pointing&#10;&#10;Description automatically generated">
            <a:extLst>
              <a:ext uri="{FF2B5EF4-FFF2-40B4-BE49-F238E27FC236}">
                <a16:creationId xmlns:a16="http://schemas.microsoft.com/office/drawing/2014/main" id="{3F01EF6D-16CB-D371-B3E8-3985F5A41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136" y="1552575"/>
            <a:ext cx="2735914" cy="3195637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AF795D40-2EC8-4813-17F9-190FDC9BB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4800601"/>
            <a:ext cx="1156268" cy="1689930"/>
          </a:xfrm>
          <a:prstGeom prst="rect">
            <a:avLst/>
          </a:prstGeom>
        </p:spPr>
      </p:pic>
      <p:sp>
        <p:nvSpPr>
          <p:cNvPr id="127" name="Speech Bubble: Rectangle with Corners Rounded 126">
            <a:extLst>
              <a:ext uri="{FF2B5EF4-FFF2-40B4-BE49-F238E27FC236}">
                <a16:creationId xmlns:a16="http://schemas.microsoft.com/office/drawing/2014/main" id="{6D8E855E-5165-7CD9-0CC9-1C10BF4C4C3E}"/>
              </a:ext>
            </a:extLst>
          </p:cNvPr>
          <p:cNvSpPr/>
          <p:nvPr/>
        </p:nvSpPr>
        <p:spPr>
          <a:xfrm>
            <a:off x="3870230" y="4601210"/>
            <a:ext cx="4092670" cy="823747"/>
          </a:xfrm>
          <a:prstGeom prst="wedgeRoundRectCallout">
            <a:avLst>
              <a:gd name="adj1" fmla="val 60031"/>
              <a:gd name="adj2" fmla="val -558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69033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 animBg="1"/>
      <p:bldP spid="18" grpId="0" animBg="1"/>
      <p:bldP spid="19" grpId="0" animBg="1"/>
      <p:bldP spid="20" grpId="0" animBg="1"/>
      <p:bldP spid="96" grpId="0" animBg="1"/>
      <p:bldP spid="97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192</Words>
  <Application>Microsoft Office PowerPoint</Application>
  <PresentationFormat>Widescreen</PresentationFormat>
  <Paragraphs>42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微软雅黑</vt:lpstr>
      <vt:lpstr>Arial</vt:lpstr>
      <vt:lpstr>Calibri</vt:lpstr>
      <vt:lpstr>Calibri Light</vt:lpstr>
      <vt:lpstr>Cambria</vt:lpstr>
      <vt:lpstr>Cambria Math</vt:lpstr>
      <vt:lpstr>等线</vt:lpstr>
      <vt:lpstr>Times New Roman</vt:lpstr>
      <vt:lpstr>UTM Avo</vt:lpstr>
      <vt:lpstr>UTM Cookies</vt:lpstr>
      <vt:lpstr>1_Office Theme</vt:lpstr>
      <vt:lpstr>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2023-12-20T08:31:00Z</dcterms:created>
  <dcterms:modified xsi:type="dcterms:W3CDTF">2024-03-22T08:12:10Z</dcterms:modified>
</cp:coreProperties>
</file>