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1" r:id="rId4"/>
    <p:sldId id="295" r:id="rId5"/>
    <p:sldId id="296" r:id="rId6"/>
    <p:sldId id="298" r:id="rId7"/>
    <p:sldId id="287" r:id="rId8"/>
    <p:sldId id="267" r:id="rId9"/>
    <p:sldId id="299" r:id="rId10"/>
    <p:sldId id="300" r:id="rId11"/>
    <p:sldId id="301" r:id="rId12"/>
    <p:sldId id="302" r:id="rId13"/>
    <p:sldId id="303" r:id="rId14"/>
    <p:sldId id="304" r:id="rId15"/>
    <p:sldId id="261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853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8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7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68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61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08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01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10/03/2024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3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2A4BF-1E84-689E-D104-8480B58C6A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6975" y="865569"/>
            <a:ext cx="7378816" cy="1268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36A3E-3242-F138-506A-DDD1836B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724" y="1152525"/>
            <a:ext cx="602218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86953-7621-8EA7-3B21-DEE412AD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7" y="835320"/>
            <a:ext cx="10193395" cy="49016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F16C25-3AA0-3DE2-EFE2-044832E7B69B}"/>
              </a:ext>
            </a:extLst>
          </p:cNvPr>
          <p:cNvSpPr/>
          <p:nvPr/>
        </p:nvSpPr>
        <p:spPr>
          <a:xfrm>
            <a:off x="4591050" y="46672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E3899F-D919-769E-3C96-3E9773FC7FAF}"/>
              </a:ext>
            </a:extLst>
          </p:cNvPr>
          <p:cNvSpPr/>
          <p:nvPr/>
        </p:nvSpPr>
        <p:spPr>
          <a:xfrm>
            <a:off x="4610100" y="52387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2CBA2A-80AA-9DFF-F4B9-9F6C1512C9DB}"/>
              </a:ext>
            </a:extLst>
          </p:cNvPr>
          <p:cNvSpPr/>
          <p:nvPr/>
        </p:nvSpPr>
        <p:spPr>
          <a:xfrm>
            <a:off x="9210675" y="46482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060408-4C7F-5465-B88D-59D440911864}"/>
              </a:ext>
            </a:extLst>
          </p:cNvPr>
          <p:cNvSpPr/>
          <p:nvPr/>
        </p:nvSpPr>
        <p:spPr>
          <a:xfrm>
            <a:off x="9229725" y="52197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77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số đo thích hợp với cách đọc số đo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13542-170F-AD91-F74E-28F33317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262480"/>
            <a:ext cx="6005512" cy="517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96E20A-E47F-7801-56DA-C6B1A3F29084}"/>
              </a:ext>
            </a:extLst>
          </p:cNvPr>
          <p:cNvCxnSpPr/>
          <p:nvPr/>
        </p:nvCxnSpPr>
        <p:spPr>
          <a:xfrm>
            <a:off x="4086225" y="2647950"/>
            <a:ext cx="1638300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5F3038-834F-B1C1-4A04-509282BD4DAA}"/>
              </a:ext>
            </a:extLst>
          </p:cNvPr>
          <p:cNvCxnSpPr>
            <a:cxnSpLocks/>
          </p:cNvCxnSpPr>
          <p:nvPr/>
        </p:nvCxnSpPr>
        <p:spPr>
          <a:xfrm flipH="1">
            <a:off x="6667500" y="2447925"/>
            <a:ext cx="1457325" cy="22574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DA61E-7E7D-A8AB-1850-356E4111140B}"/>
              </a:ext>
            </a:extLst>
          </p:cNvPr>
          <p:cNvCxnSpPr>
            <a:cxnSpLocks/>
          </p:cNvCxnSpPr>
          <p:nvPr/>
        </p:nvCxnSpPr>
        <p:spPr>
          <a:xfrm flipH="1">
            <a:off x="4552950" y="3962400"/>
            <a:ext cx="952500" cy="904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C6263C-01B5-6AB9-4CD8-4FF300865939}"/>
              </a:ext>
            </a:extLst>
          </p:cNvPr>
          <p:cNvCxnSpPr>
            <a:cxnSpLocks/>
          </p:cNvCxnSpPr>
          <p:nvPr/>
        </p:nvCxnSpPr>
        <p:spPr>
          <a:xfrm>
            <a:off x="6362700" y="2847975"/>
            <a:ext cx="1647825" cy="1562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72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F3CF-CAFE-F2E4-49BC-D2FD6C34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914524"/>
            <a:ext cx="6736058" cy="9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541B6-680F-1B90-A407-B3F05DF5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014662"/>
            <a:ext cx="3347160" cy="135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1EF2C-0EAE-C2E0-B8C6-081C2A95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4" y="3214687"/>
            <a:ext cx="7718268" cy="1033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/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/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/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9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= 1 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AD, AE, AG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7C419-6CF6-D4C4-1F1C-21CB38CD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633662"/>
            <a:ext cx="3102430" cy="11763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0D34D7-D065-F7EC-37C3-EE090BB45C2F}"/>
              </a:ext>
            </a:extLst>
          </p:cNvPr>
          <p:cNvGrpSpPr/>
          <p:nvPr/>
        </p:nvGrpSpPr>
        <p:grpSpPr>
          <a:xfrm>
            <a:off x="4181475" y="2886075"/>
            <a:ext cx="7696200" cy="646331"/>
            <a:chOff x="4181475" y="2886075"/>
            <a:chExt cx="769620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4057B5-0AD2-99E3-760C-BDFFF1C1448B}"/>
                </a:ext>
              </a:extLst>
            </p:cNvPr>
            <p:cNvSpPr txBox="1"/>
            <p:nvPr/>
          </p:nvSpPr>
          <p:spPr>
            <a:xfrm>
              <a:off x="4181475" y="2886075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0" i="0" dirty="0">
                  <a:solidFill>
                    <a:srgbClr val="000000"/>
                  </a:solidFill>
                  <a:effectLst/>
                </a:rPr>
                <a:t>AD =       m       AE =       m     AG =       m</a:t>
              </a:r>
              <a:endParaRPr lang="en-US" sz="36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B72C66-E53E-C753-592B-4815D5DC740F}"/>
                </a:ext>
              </a:extLst>
            </p:cNvPr>
            <p:cNvSpPr/>
            <p:nvPr/>
          </p:nvSpPr>
          <p:spPr>
            <a:xfrm>
              <a:off x="5267325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6215B6-C605-153D-1248-D281215B5A50}"/>
                </a:ext>
              </a:extLst>
            </p:cNvPr>
            <p:cNvSpPr/>
            <p:nvPr/>
          </p:nvSpPr>
          <p:spPr>
            <a:xfrm>
              <a:off x="7829550" y="294322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3D4C82-2330-198F-ABD0-F0A491BA361C}"/>
                </a:ext>
              </a:extLst>
            </p:cNvPr>
            <p:cNvSpPr/>
            <p:nvPr/>
          </p:nvSpPr>
          <p:spPr>
            <a:xfrm>
              <a:off x="10344150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/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/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/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8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6402B82-EF15-4B75-AD48-36E25C9E700F}"/>
              </a:ext>
            </a:extLst>
          </p:cNvPr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121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14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9" grpId="0" animBg="1"/>
      <p:bldP spid="109" grpId="1" animBg="1"/>
      <p:bldP spid="105" grpId="0" animBg="1"/>
      <p:bldP spid="105" grpId="1" animBg="1"/>
      <p:bldP spid="106" grpId="0" animBg="1"/>
      <p:bldP spid="106" grpId="1" animBg="1"/>
      <p:bldP spid="114" grpId="0" animBg="1"/>
      <p:bldP spid="11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32" grpId="0" animBg="1"/>
      <p:bldP spid="132" grpId="1" animBg="1"/>
      <p:bldP spid="133" grpId="0" animBg="1"/>
      <p:bldP spid="133" grpId="1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11 : 25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41 : 60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thương của mỗi phép chia sau dưới dạng phân số.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BA1D8-BFA7-5226-A7E6-6901BC20F511}"/>
              </a:ext>
            </a:extLst>
          </p:cNvPr>
          <p:cNvSpPr txBox="1"/>
          <p:nvPr/>
        </p:nvSpPr>
        <p:spPr>
          <a:xfrm>
            <a:off x="685800" y="1352550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21 : 25           40 : 43            61 : 69              17 :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E7F5-F729-E407-9BEA-9D3C1A56F8F3}"/>
              </a:ext>
            </a:extLst>
          </p:cNvPr>
          <p:cNvSpPr txBox="1"/>
          <p:nvPr/>
        </p:nvSpPr>
        <p:spPr>
          <a:xfrm>
            <a:off x="723900" y="2943225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9 : 4               51 : 7              60 : 69              200 : 163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00527-B757-1A9B-295F-00F3BA2D117A}"/>
              </a:ext>
            </a:extLst>
          </p:cNvPr>
          <p:cNvGrpSpPr/>
          <p:nvPr/>
        </p:nvGrpSpPr>
        <p:grpSpPr>
          <a:xfrm>
            <a:off x="2447925" y="1144044"/>
            <a:ext cx="1381125" cy="1214656"/>
            <a:chOff x="9134475" y="3001419"/>
            <a:chExt cx="1381125" cy="12146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C2BB1-F9DB-35D8-265B-271C43EAEA79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5EECD09A-D913-0395-7B98-50028FE83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E3CFF90E-65C8-E7FF-20B3-91C3BBADB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DD6F72F1-055D-4F02-E81B-2A3BDF613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EA6369-F10B-15F2-5DF2-6B83B0BD5836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00A5BB-F730-DEBE-FE6C-21B607AB696D}"/>
              </a:ext>
            </a:extLst>
          </p:cNvPr>
          <p:cNvGrpSpPr/>
          <p:nvPr/>
        </p:nvGrpSpPr>
        <p:grpSpPr>
          <a:xfrm>
            <a:off x="4867275" y="1105944"/>
            <a:ext cx="1381125" cy="1214656"/>
            <a:chOff x="9134475" y="3001419"/>
            <a:chExt cx="1381125" cy="12146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FFA084-2603-79C4-0A84-BF5E77D0AFE1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18" name="Text Box 6">
                <a:extLst>
                  <a:ext uri="{FF2B5EF4-FFF2-40B4-BE49-F238E27FC236}">
                    <a16:creationId xmlns:a16="http://schemas.microsoft.com/office/drawing/2014/main" id="{F51BEAAC-1E39-A2E2-56F6-383D7EDAD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A27AAAEE-EAD2-3E94-89DB-814E7335A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72" name="Line 8">
                <a:extLst>
                  <a:ext uri="{FF2B5EF4-FFF2-40B4-BE49-F238E27FC236}">
                    <a16:creationId xmlns:a16="http://schemas.microsoft.com/office/drawing/2014/main" id="{0B84783E-CEA5-AF22-A234-C53CE0DF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C259E4-3FD8-6EE2-467C-62C75AECF5D0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788BB5-5A21-0148-DB1A-F8BB69575380}"/>
              </a:ext>
            </a:extLst>
          </p:cNvPr>
          <p:cNvGrpSpPr/>
          <p:nvPr/>
        </p:nvGrpSpPr>
        <p:grpSpPr>
          <a:xfrm>
            <a:off x="7362825" y="1105944"/>
            <a:ext cx="1381125" cy="1214656"/>
            <a:chOff x="9134475" y="3001419"/>
            <a:chExt cx="1381125" cy="121465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FC5F04-DC39-54D7-B76F-4F469777B6F5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76" name="Text Box 6">
                <a:extLst>
                  <a:ext uri="{FF2B5EF4-FFF2-40B4-BE49-F238E27FC236}">
                    <a16:creationId xmlns:a16="http://schemas.microsoft.com/office/drawing/2014/main" id="{A1A29F2A-20E5-70A9-CF31-4ABF1A476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77" name="Text Box 7">
                <a:extLst>
                  <a:ext uri="{FF2B5EF4-FFF2-40B4-BE49-F238E27FC236}">
                    <a16:creationId xmlns:a16="http://schemas.microsoft.com/office/drawing/2014/main" id="{FE7E0357-356A-248C-026A-1D88F8CE1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78" name="Line 8">
                <a:extLst>
                  <a:ext uri="{FF2B5EF4-FFF2-40B4-BE49-F238E27FC236}">
                    <a16:creationId xmlns:a16="http://schemas.microsoft.com/office/drawing/2014/main" id="{ADD2DE7A-A91C-E224-82CE-39E0D857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E689A1-E8F1-9C82-95A6-6BDEAAD06CCD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2049D0-B2E1-8276-1ABD-B7C9DA7DE26A}"/>
              </a:ext>
            </a:extLst>
          </p:cNvPr>
          <p:cNvGrpSpPr/>
          <p:nvPr/>
        </p:nvGrpSpPr>
        <p:grpSpPr>
          <a:xfrm>
            <a:off x="10344150" y="1086894"/>
            <a:ext cx="1381125" cy="1195606"/>
            <a:chOff x="9134475" y="3001419"/>
            <a:chExt cx="1381125" cy="119560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6C45748-76F6-E6C9-FBD0-C4D9FD9418CE}"/>
                </a:ext>
              </a:extLst>
            </p:cNvPr>
            <p:cNvGrpSpPr/>
            <p:nvPr/>
          </p:nvGrpSpPr>
          <p:grpSpPr>
            <a:xfrm>
              <a:off x="9324975" y="3001419"/>
              <a:ext cx="1190625" cy="1195606"/>
              <a:chOff x="1571625" y="1639344"/>
              <a:chExt cx="1190625" cy="1195606"/>
            </a:xfrm>
          </p:grpSpPr>
          <p:sp>
            <p:nvSpPr>
              <p:cNvPr id="82" name="Text Box 6">
                <a:extLst>
                  <a:ext uri="{FF2B5EF4-FFF2-40B4-BE49-F238E27FC236}">
                    <a16:creationId xmlns:a16="http://schemas.microsoft.com/office/drawing/2014/main" id="{4486AA19-D7A3-9022-885D-B6D2A5DA3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E65B4382-AF6F-6B0B-5B61-995AB1C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625" y="218861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0FE8545-E394-D74E-8AE9-D51C479F4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56197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AF47108-9C31-6088-E471-73EB745087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BDAA7E-BCF2-08E0-A96E-CBC5B61812E3}"/>
              </a:ext>
            </a:extLst>
          </p:cNvPr>
          <p:cNvGrpSpPr/>
          <p:nvPr/>
        </p:nvGrpSpPr>
        <p:grpSpPr>
          <a:xfrm>
            <a:off x="2124075" y="2706144"/>
            <a:ext cx="1038225" cy="1214656"/>
            <a:chOff x="9134475" y="3001419"/>
            <a:chExt cx="1038225" cy="121465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386C316-7B30-F878-747B-53024AEDAA0F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88" name="Text Box 6">
                <a:extLst>
                  <a:ext uri="{FF2B5EF4-FFF2-40B4-BE49-F238E27FC236}">
                    <a16:creationId xmlns:a16="http://schemas.microsoft.com/office/drawing/2014/main" id="{1C9F8FF2-3131-7A07-9BAA-F3EF8F61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9" name="Text Box 7">
                <a:extLst>
                  <a:ext uri="{FF2B5EF4-FFF2-40B4-BE49-F238E27FC236}">
                    <a16:creationId xmlns:a16="http://schemas.microsoft.com/office/drawing/2014/main" id="{E65B082C-E26F-354A-295A-A194ECBE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0" name="Line 8">
                <a:extLst>
                  <a:ext uri="{FF2B5EF4-FFF2-40B4-BE49-F238E27FC236}">
                    <a16:creationId xmlns:a16="http://schemas.microsoft.com/office/drawing/2014/main" id="{86E3821E-1ADD-00C0-972C-D08C0878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C9E43F-EB12-A0C5-2833-B7D0A8D52BC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6FF0A2F-F607-019D-4DC0-3283A72B4512}"/>
              </a:ext>
            </a:extLst>
          </p:cNvPr>
          <p:cNvGrpSpPr/>
          <p:nvPr/>
        </p:nvGrpSpPr>
        <p:grpSpPr>
          <a:xfrm>
            <a:off x="4676775" y="2687094"/>
            <a:ext cx="1038225" cy="1214656"/>
            <a:chOff x="9134475" y="3001419"/>
            <a:chExt cx="1038225" cy="12146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D638B8-D0D8-2BC1-D15C-3FBE89F47D6C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94" name="Text Box 6">
                <a:extLst>
                  <a:ext uri="{FF2B5EF4-FFF2-40B4-BE49-F238E27FC236}">
                    <a16:creationId xmlns:a16="http://schemas.microsoft.com/office/drawing/2014/main" id="{FEECD7F6-4CB5-5C93-03D4-9F7A0C68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95" name="Text Box 7">
                <a:extLst>
                  <a:ext uri="{FF2B5EF4-FFF2-40B4-BE49-F238E27FC236}">
                    <a16:creationId xmlns:a16="http://schemas.microsoft.com/office/drawing/2014/main" id="{A5EC9809-7306-6052-AFD9-C7B5627D5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6" name="Line 8">
                <a:extLst>
                  <a:ext uri="{FF2B5EF4-FFF2-40B4-BE49-F238E27FC236}">
                    <a16:creationId xmlns:a16="http://schemas.microsoft.com/office/drawing/2014/main" id="{FA43C14B-8834-2FB2-1C0B-B5283F26E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96EDB41-E255-52FE-F5F0-1EE7C226CB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1C20A4-235F-1FD4-4A15-A2E25F2936E6}"/>
              </a:ext>
            </a:extLst>
          </p:cNvPr>
          <p:cNvGrpSpPr/>
          <p:nvPr/>
        </p:nvGrpSpPr>
        <p:grpSpPr>
          <a:xfrm>
            <a:off x="7296150" y="2696619"/>
            <a:ext cx="1038225" cy="1214656"/>
            <a:chOff x="9134475" y="3001419"/>
            <a:chExt cx="1038225" cy="121465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E8C2154-5156-C70F-73CD-B1D1D98C9339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100" name="Text Box 6">
                <a:extLst>
                  <a:ext uri="{FF2B5EF4-FFF2-40B4-BE49-F238E27FC236}">
                    <a16:creationId xmlns:a16="http://schemas.microsoft.com/office/drawing/2014/main" id="{7960F89A-6154-6872-4DDF-FDFFE6B79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1" name="Text Box 7">
                <a:extLst>
                  <a:ext uri="{FF2B5EF4-FFF2-40B4-BE49-F238E27FC236}">
                    <a16:creationId xmlns:a16="http://schemas.microsoft.com/office/drawing/2014/main" id="{C7CE6117-42BE-E776-9377-89E04C94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102" name="Line 8">
                <a:extLst>
                  <a:ext uri="{FF2B5EF4-FFF2-40B4-BE49-F238E27FC236}">
                    <a16:creationId xmlns:a16="http://schemas.microsoft.com/office/drawing/2014/main" id="{2C670B45-EF81-3342-62C0-3748D71E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48C343-445C-17B2-3C93-18D8DDB003B2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1D9CC5F-41D2-0D4E-6A64-0DBE9A6D6063}"/>
              </a:ext>
            </a:extLst>
          </p:cNvPr>
          <p:cNvGrpSpPr/>
          <p:nvPr/>
        </p:nvGrpSpPr>
        <p:grpSpPr>
          <a:xfrm>
            <a:off x="10467975" y="2687094"/>
            <a:ext cx="1209675" cy="1214656"/>
            <a:chOff x="9134475" y="3001419"/>
            <a:chExt cx="1209675" cy="121465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52B597C-5944-F43E-CF52-8A495C97090F}"/>
                </a:ext>
              </a:extLst>
            </p:cNvPr>
            <p:cNvGrpSpPr/>
            <p:nvPr/>
          </p:nvGrpSpPr>
          <p:grpSpPr>
            <a:xfrm>
              <a:off x="9420226" y="3001419"/>
              <a:ext cx="923924" cy="1214656"/>
              <a:chOff x="1666876" y="1639344"/>
              <a:chExt cx="923924" cy="1214656"/>
            </a:xfrm>
          </p:grpSpPr>
          <p:sp>
            <p:nvSpPr>
              <p:cNvPr id="106" name="Text Box 6">
                <a:extLst>
                  <a:ext uri="{FF2B5EF4-FFF2-40B4-BE49-F238E27FC236}">
                    <a16:creationId xmlns:a16="http://schemas.microsoft.com/office/drawing/2014/main" id="{CBC879B4-429B-2569-5F61-403A3CE2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9239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107" name="Text Box 7">
                <a:extLst>
                  <a:ext uri="{FF2B5EF4-FFF2-40B4-BE49-F238E27FC236}">
                    <a16:creationId xmlns:a16="http://schemas.microsoft.com/office/drawing/2014/main" id="{1865A71F-6C55-2DF8-54D5-403CCCF20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9048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108" name="Line 8">
                <a:extLst>
                  <a:ext uri="{FF2B5EF4-FFF2-40B4-BE49-F238E27FC236}">
                    <a16:creationId xmlns:a16="http://schemas.microsoft.com/office/drawing/2014/main" id="{92DFA624-744A-F253-116E-0041EEDE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77152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AACE177-323B-FF46-BCCE-7D475448D1BC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6B15A-4FF0-5668-CC9F-689CFF69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CBD363-99D0-A4DE-9DAF-269D3BB645F0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E79EE9-E0F3-0E2F-9292-D23A5FFF6804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E77FE-2243-BD00-9C41-460EBF56F526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59E65B-222A-46DE-77DC-917A81561F1C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305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#9Slide07 SVNBillo</vt:lpstr>
      <vt:lpstr>Arial</vt:lpstr>
      <vt:lpstr>Calibri</vt:lpstr>
      <vt:lpstr>Cambria</vt:lpstr>
      <vt:lpstr>Cambria Math</vt:lpstr>
      <vt:lpstr>Montserrat</vt:lpstr>
      <vt:lpstr>UVN Bach Dang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2023-12-06T12:52:52Z</dcterms:created>
  <dcterms:modified xsi:type="dcterms:W3CDTF">2024-03-10T13:21:14Z</dcterms:modified>
</cp:coreProperties>
</file>