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83" r:id="rId6"/>
    <p:sldId id="257" r:id="rId7"/>
    <p:sldId id="266" r:id="rId8"/>
    <p:sldId id="280" r:id="rId9"/>
    <p:sldId id="284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30/03/2024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2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2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2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5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2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5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548</Words>
  <Application>Microsoft Office PowerPoint</Application>
  <PresentationFormat>Widescreen</PresentationFormat>
  <Paragraphs>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Gothic</vt:lpstr>
      <vt:lpstr>Arial</vt:lpstr>
      <vt:lpstr>Calibri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2023-12-20T12:16:59Z</dcterms:created>
  <dcterms:modified xsi:type="dcterms:W3CDTF">2024-03-30T13:03:45Z</dcterms:modified>
</cp:coreProperties>
</file>