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7" r:id="rId2"/>
    <p:sldId id="276" r:id="rId3"/>
    <p:sldId id="295" r:id="rId4"/>
    <p:sldId id="274" r:id="rId5"/>
    <p:sldId id="291" r:id="rId6"/>
    <p:sldId id="284" r:id="rId7"/>
    <p:sldId id="285" r:id="rId8"/>
    <p:sldId id="286" r:id="rId9"/>
    <p:sldId id="287" r:id="rId10"/>
    <p:sldId id="296" r:id="rId11"/>
    <p:sldId id="28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8A6D-638B-4166-BE54-5A1B1B70FE2C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00B44-108C-49DF-B89E-1F548566F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03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43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981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497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892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743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805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542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32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461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64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9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7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5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70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1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29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98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73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49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0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23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34491-828B-4127-8CE2-C6A7DED8B2FE}" type="datetimeFigureOut">
              <a:rPr lang="zh-CN" altLang="en-US" smtClean="0"/>
              <a:t>2024/3/28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69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028DDB-585E-4921-AB89-D3D41EB9F43C}"/>
              </a:ext>
            </a:extLst>
          </p:cNvPr>
          <p:cNvSpPr txBox="1"/>
          <p:nvPr/>
        </p:nvSpPr>
        <p:spPr>
          <a:xfrm>
            <a:off x="2630465" y="1516674"/>
            <a:ext cx="740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ea typeface="Ariston" panose="02020500000000000000" pitchFamily="18" charset="0"/>
                <a:cs typeface="Ariston" panose="02020500000000000000" pitchFamily="18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ea typeface="Ariston" panose="02020500000000000000" pitchFamily="18" charset="0"/>
                <a:cs typeface="Ariston" panose="02020500000000000000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itchFamily="2" charset="0"/>
                <a:ea typeface="Ariston" panose="02020500000000000000" pitchFamily="18" charset="0"/>
                <a:cs typeface="Ariston" panose="02020500000000000000" pitchFamily="18" charset="0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itchFamily="2" charset="0"/>
              <a:ea typeface="Ariston" panose="02020500000000000000" pitchFamily="18" charset="0"/>
              <a:cs typeface="Ariston" panose="02020500000000000000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AF9160-0B26-4AD4-8FEB-EE2056B93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306" y="2299323"/>
            <a:ext cx="10839627" cy="1896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700923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A4FACE-5DBF-4591-8307-E60874631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587" y="938212"/>
            <a:ext cx="7110413" cy="3974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BD0FBA-6D5C-44C0-BBEA-91757B0F75B9}"/>
              </a:ext>
            </a:extLst>
          </p:cNvPr>
          <p:cNvSpPr txBox="1"/>
          <p:nvPr/>
        </p:nvSpPr>
        <p:spPr>
          <a:xfrm>
            <a:off x="2924175" y="5219700"/>
            <a:ext cx="7715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-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Hai ban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nữ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462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6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pic>
        <p:nvPicPr>
          <p:cNvPr id="5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5A579481-29C4-4895-A565-541D26862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812" y="-2147047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23A637-4EA8-481B-9CC8-0DFE4EAC0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4141" y="1948588"/>
            <a:ext cx="9461812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3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6" name="图片 5" descr="语文老师"/>
          <p:cNvPicPr>
            <a:picLocks noChangeAspect="1"/>
          </p:cNvPicPr>
          <p:nvPr/>
        </p:nvPicPr>
        <p:blipFill>
          <a:blip r:embed="rId4"/>
          <a:srcRect l="17260" t="6354" r="19990" b="5458"/>
          <a:stretch>
            <a:fillRect/>
          </a:stretch>
        </p:blipFill>
        <p:spPr>
          <a:xfrm>
            <a:off x="8862307" y="2381348"/>
            <a:ext cx="3327788" cy="4677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EDF68C-44DC-4F59-99D8-518498A8E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389" y="2045908"/>
            <a:ext cx="9461812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Chim Vành Khuyên">
            <a:hlinkClick r:id="" action="ppaction://media"/>
            <a:extLst>
              <a:ext uri="{FF2B5EF4-FFF2-40B4-BE49-F238E27FC236}">
                <a16:creationId xmlns:a16="http://schemas.microsoft.com/office/drawing/2014/main" id="{C69FCCCE-0B3E-45E6-90D2-8EB58BF69C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6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-904875" y="53906"/>
            <a:ext cx="12192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ừ ngữ nào dưới đây chỉ thái độ lịch sự trong giao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190" y="2091978"/>
            <a:ext cx="9844723" cy="2414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FDF1F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0" y="137098"/>
            <a:ext cx="11242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ừ ngữ nào dưới đây chỉ thái độ lịch sự trong giao tiếp?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893" y="2359923"/>
            <a:ext cx="9844723" cy="2414743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89C10ACC-9489-43CE-9E3F-98DC156073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361" y="2146503"/>
            <a:ext cx="1066800" cy="903238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349ACDF6-465D-48A0-B55D-4B0AF725F6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229" y="2004263"/>
            <a:ext cx="1066800" cy="903238"/>
          </a:xfrm>
          <a:prstGeom prst="rect">
            <a:avLst/>
          </a:prstGeom>
        </p:spPr>
      </p:pic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731C4D92-41E7-40DE-B172-C8CD5D609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149" y="3340054"/>
            <a:ext cx="1066800" cy="903238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B4828E20-FC85-456B-BEFC-77108EBAA7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71" y="3340054"/>
            <a:ext cx="1066800" cy="903238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CA0663DB-EAEE-42EF-BBCF-0CF797986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931" y="3340054"/>
            <a:ext cx="1066800" cy="9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587632" y="503219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 2 câu với từ ngữ tìm được ở bài tập 1. </a:t>
            </a:r>
          </a:p>
        </p:txBody>
      </p:sp>
    </p:spTree>
    <p:extLst>
      <p:ext uri="{BB962C8B-B14F-4D97-AF65-F5344CB8AC3E}">
        <p14:creationId xmlns:p14="http://schemas.microsoft.com/office/powerpoint/2010/main" val="40478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28537767-A7C0-4294-8508-54F2B6106B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1188687" y="2211921"/>
            <a:ext cx="674451" cy="457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990DA4-D980-4223-B7B9-06B69DEE844A}"/>
              </a:ext>
            </a:extLst>
          </p:cNvPr>
          <p:cNvSpPr txBox="1"/>
          <p:nvPr/>
        </p:nvSpPr>
        <p:spPr>
          <a:xfrm>
            <a:off x="2221078" y="2048487"/>
            <a:ext cx="77498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9900CC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Mẹ khuyên em nên đối xử thân thiện, hòa nhã với mọi người xung quanh. </a:t>
            </a:r>
          </a:p>
        </p:txBody>
      </p:sp>
      <p:pic>
        <p:nvPicPr>
          <p:cNvPr id="17" name="Picture 16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16A0B469-C6B6-41CB-9E1A-99F4A5351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1188686" y="4037095"/>
            <a:ext cx="674451" cy="457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D47AA9-61B6-4FF0-9459-873618221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4150" y="270657"/>
            <a:ext cx="4395597" cy="16521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CE505A-0311-46DC-8D36-60DEDF964AA0}"/>
              </a:ext>
            </a:extLst>
          </p:cNvPr>
          <p:cNvSpPr txBox="1"/>
          <p:nvPr/>
        </p:nvSpPr>
        <p:spPr>
          <a:xfrm>
            <a:off x="2167026" y="3727086"/>
            <a:ext cx="77498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9900CC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Chúng ta phải biết lễ phép, tôn trọng người lớn. </a:t>
            </a:r>
          </a:p>
        </p:txBody>
      </p:sp>
    </p:spTree>
    <p:extLst>
      <p:ext uri="{BB962C8B-B14F-4D97-AF65-F5344CB8AC3E}">
        <p14:creationId xmlns:p14="http://schemas.microsoft.com/office/powerpoint/2010/main" val="2172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-594477" y="41450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 các câu dưới đây vào kiểu câu thích hợp.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CB0A12-B0AF-4AFC-BF03-6DAD368877C1}"/>
              </a:ext>
            </a:extLst>
          </p:cNvPr>
          <p:cNvGrpSpPr/>
          <p:nvPr/>
        </p:nvGrpSpPr>
        <p:grpSpPr>
          <a:xfrm>
            <a:off x="1056432" y="756198"/>
            <a:ext cx="10284550" cy="586810"/>
            <a:chOff x="1302569" y="3878998"/>
            <a:chExt cx="10284550" cy="58681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2D67B1A8-4806-4504-AC0B-755DDE4A3AA8}"/>
                </a:ext>
              </a:extLst>
            </p:cNvPr>
            <p:cNvSpPr/>
            <p:nvPr/>
          </p:nvSpPr>
          <p:spPr>
            <a:xfrm>
              <a:off x="1302569" y="3881033"/>
              <a:ext cx="10221376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DF4BCF-048D-4982-8259-A789E9DD1F27}"/>
                </a:ext>
              </a:extLst>
            </p:cNvPr>
            <p:cNvSpPr txBox="1"/>
            <p:nvPr/>
          </p:nvSpPr>
          <p:spPr>
            <a:xfrm>
              <a:off x="1368965" y="3878998"/>
              <a:ext cx="102181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a. An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Minh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thoại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nhau</a:t>
              </a:r>
              <a:endPara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C3B91C-E562-421A-BB77-4E562A6F07F2}"/>
              </a:ext>
            </a:extLst>
          </p:cNvPr>
          <p:cNvGrpSpPr/>
          <p:nvPr/>
        </p:nvGrpSpPr>
        <p:grpSpPr>
          <a:xfrm>
            <a:off x="878665" y="1629251"/>
            <a:ext cx="10486825" cy="599014"/>
            <a:chOff x="1124802" y="3866794"/>
            <a:chExt cx="10486825" cy="599014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633DAAAF-99D2-4B10-8D90-E8E58410F7A7}"/>
                </a:ext>
              </a:extLst>
            </p:cNvPr>
            <p:cNvSpPr/>
            <p:nvPr/>
          </p:nvSpPr>
          <p:spPr>
            <a:xfrm>
              <a:off x="1302569" y="3881033"/>
              <a:ext cx="10309058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57A66A-2C35-4741-A7B2-75D5F5B14E87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b. Ai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tiên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phát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minh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thoại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382537-CAA7-45F3-87FE-3858793B73A9}"/>
              </a:ext>
            </a:extLst>
          </p:cNvPr>
          <p:cNvGrpSpPr/>
          <p:nvPr/>
        </p:nvGrpSpPr>
        <p:grpSpPr>
          <a:xfrm>
            <a:off x="249129" y="2620024"/>
            <a:ext cx="12112668" cy="586810"/>
            <a:chOff x="544469" y="3866794"/>
            <a:chExt cx="11783841" cy="332865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0DDCBB61-4F3D-4944-BAF3-3CE19947C0E9}"/>
                </a:ext>
              </a:extLst>
            </p:cNvPr>
            <p:cNvSpPr/>
            <p:nvPr/>
          </p:nvSpPr>
          <p:spPr>
            <a:xfrm>
              <a:off x="725590" y="3881033"/>
              <a:ext cx="11342267" cy="318626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44E81A-7F52-4970-BB2B-78D787F8F805}"/>
                </a:ext>
              </a:extLst>
            </p:cNvPr>
            <p:cNvSpPr txBox="1"/>
            <p:nvPr/>
          </p:nvSpPr>
          <p:spPr>
            <a:xfrm>
              <a:off x="544469" y="3866794"/>
              <a:ext cx="11783841" cy="331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c.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ta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đỡ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hoàn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cảnh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khó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khăn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C081E0-F3B3-4CD5-B9DD-D4C096E61FD0}"/>
              </a:ext>
            </a:extLst>
          </p:cNvPr>
          <p:cNvGrpSpPr/>
          <p:nvPr/>
        </p:nvGrpSpPr>
        <p:grpSpPr>
          <a:xfrm>
            <a:off x="1056432" y="3394265"/>
            <a:ext cx="10486825" cy="697826"/>
            <a:chOff x="1124802" y="3866794"/>
            <a:chExt cx="10486825" cy="395838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B5E1AFEF-8D10-4200-B0DF-AC8BE9197A97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93D4C0-FB1D-45C3-9585-0F70F6032A3B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331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d.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Tôi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lắng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nghe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cô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giáo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giảng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0C9F1B-B4AE-46B7-8F74-F26F42E2816C}"/>
              </a:ext>
            </a:extLst>
          </p:cNvPr>
          <p:cNvGrpSpPr/>
          <p:nvPr/>
        </p:nvGrpSpPr>
        <p:grpSpPr>
          <a:xfrm>
            <a:off x="1105717" y="4381728"/>
            <a:ext cx="10486825" cy="697826"/>
            <a:chOff x="1124802" y="3866794"/>
            <a:chExt cx="10486825" cy="395838"/>
          </a:xfrm>
        </p:grpSpPr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53C3E60B-55B9-43BC-AE4B-68C4A4B0BDEE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D1345D3-BD2B-4FBF-A20F-B1F9B53D1DB5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331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e.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thùng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rác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đặt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ở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đâu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64B3FA7-35CF-4EBE-BAB5-F05ED737B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05" y="4675288"/>
            <a:ext cx="2500655" cy="1948562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1DA4B1E-043F-4ED1-A229-37CCDAE73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25" y="4804609"/>
            <a:ext cx="2171229" cy="187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41C3E82-9381-40F8-8624-D0959B202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263028"/>
              </p:ext>
            </p:extLst>
          </p:nvPr>
        </p:nvGraphicFramePr>
        <p:xfrm>
          <a:off x="732156" y="548640"/>
          <a:ext cx="10936453" cy="4856481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496388">
                  <a:extLst>
                    <a:ext uri="{9D8B030D-6E8A-4147-A177-3AD203B41FA5}">
                      <a16:colId xmlns:a16="http://schemas.microsoft.com/office/drawing/2014/main" val="1932119103"/>
                    </a:ext>
                  </a:extLst>
                </a:gridCol>
                <a:gridCol w="5440065">
                  <a:extLst>
                    <a:ext uri="{9D8B030D-6E8A-4147-A177-3AD203B41FA5}">
                      <a16:colId xmlns:a16="http://schemas.microsoft.com/office/drawing/2014/main" val="4190794327"/>
                    </a:ext>
                  </a:extLst>
                </a:gridCol>
              </a:tblGrid>
              <a:tr h="8446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kể</a:t>
                      </a:r>
                      <a:endParaRPr lang="en-US" sz="3200" dirty="0">
                        <a:effectLst/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hỏi</a:t>
                      </a:r>
                      <a:endParaRPr lang="en-US" sz="3200" dirty="0">
                        <a:effectLst/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9945788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a. An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b. Ai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049018"/>
                  </a:ext>
                </a:extLst>
              </a:tr>
              <a:tr h="1719355"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giảng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621614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endParaRPr lang="vi-VN" sz="32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thùng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07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023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273</Words>
  <Application>Microsoft Office PowerPoint</Application>
  <PresentationFormat>Widescreen</PresentationFormat>
  <Paragraphs>32</Paragraphs>
  <Slides>11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等线</vt:lpstr>
      <vt:lpstr>等线 Light</vt:lpstr>
      <vt:lpstr>Arial</vt:lpstr>
      <vt:lpstr>Arial-Rounded</vt:lpstr>
      <vt:lpstr>Calibri</vt:lpstr>
      <vt:lpstr>Nunito black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29</cp:revision>
  <dcterms:created xsi:type="dcterms:W3CDTF">2022-08-29T02:02:20Z</dcterms:created>
  <dcterms:modified xsi:type="dcterms:W3CDTF">2024-03-28T14:54:18Z</dcterms:modified>
</cp:coreProperties>
</file>