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83" r:id="rId2"/>
    <p:sldMasterId id="2147483696" r:id="rId3"/>
  </p:sldMasterIdLst>
  <p:notesMasterIdLst>
    <p:notesMasterId r:id="rId11"/>
  </p:notesMasterIdLst>
  <p:sldIdLst>
    <p:sldId id="285" r:id="rId4"/>
    <p:sldId id="264" r:id="rId5"/>
    <p:sldId id="269" r:id="rId6"/>
    <p:sldId id="280" r:id="rId7"/>
    <p:sldId id="281" r:id="rId8"/>
    <p:sldId id="282" r:id="rId9"/>
    <p:sldId id="28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32901"/>
    <a:srgbClr val="6326BC"/>
    <a:srgbClr val="DC24B9"/>
    <a:srgbClr val="F09E70"/>
    <a:srgbClr val="E0120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15" autoAdjust="0"/>
  </p:normalViewPr>
  <p:slideViewPr>
    <p:cSldViewPr>
      <p:cViewPr varScale="1">
        <p:scale>
          <a:sx n="64" d="100"/>
          <a:sy n="64" d="100"/>
        </p:scale>
        <p:origin x="15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6A7B6CA-25B1-4C9E-83B0-8BC48AB0B632}" type="datetimeFigureOut">
              <a:rPr lang="en-US"/>
              <a:pPr>
                <a:defRPr/>
              </a:pPr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2A4F67D-39FA-4DD5-AC24-26210BDA1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62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9B1DE-0E41-45A1-A822-1C7BCF29F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A906-D7F2-4C5C-AF33-E65EA0BC3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3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94370-D5AB-4D64-B98F-A274E0D1A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32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B738F-EF7D-4DB8-BF94-881360F220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25841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53EE5-B0A6-4648-B18D-22BB2B424A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487968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03A9F-6144-475F-B58B-A5F7D81239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93863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CAC27-936D-4B5A-8946-A6F4E8AFB8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0926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5CDF4-F36E-4D50-B975-423EA4798C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453697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5D666-B393-45ED-B922-F15CAC94C3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130170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08C1-F78D-4982-B2C8-E9351F4CBC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47556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5CE5A-976E-4690-BDE5-372F1B6ED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583766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F1628-DC5E-4FB3-892F-C3447F8E3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54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4E42C-4695-4DCE-88C5-0A1CDA6291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54652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DF237-B762-4BC0-8BF1-4FE2042213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815699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A3D6-C3E4-48B7-BC8F-2330F2C400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629925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8B74D-5542-4ED8-8DFF-4E042A6912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56760"/>
      </p:ext>
    </p:extLst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8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EFDF-BD74-4BED-A2CF-31D930F36D4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334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757AF-5891-417A-8789-6826A56FB18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99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2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5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8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50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63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76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88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301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9DF4C-359D-4D21-8100-B37C1B56B82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25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90C8A-CC53-44FC-88F4-C7DB2E0D4B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302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1" y="1535117"/>
            <a:ext cx="4040188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270" indent="0">
              <a:buNone/>
              <a:defRPr sz="2400" b="1"/>
            </a:lvl2pPr>
            <a:lvl3pPr marL="1082538" indent="0">
              <a:buNone/>
              <a:defRPr sz="2100" b="1"/>
            </a:lvl3pPr>
            <a:lvl4pPr marL="1623809" indent="0">
              <a:buNone/>
              <a:defRPr sz="1900" b="1"/>
            </a:lvl4pPr>
            <a:lvl5pPr marL="2165077" indent="0">
              <a:buNone/>
              <a:defRPr sz="1900" b="1"/>
            </a:lvl5pPr>
            <a:lvl6pPr marL="2706347" indent="0">
              <a:buNone/>
              <a:defRPr sz="1900" b="1"/>
            </a:lvl6pPr>
            <a:lvl7pPr marL="3247616" indent="0">
              <a:buNone/>
              <a:defRPr sz="1900" b="1"/>
            </a:lvl7pPr>
            <a:lvl8pPr marL="3788885" indent="0">
              <a:buNone/>
              <a:defRPr sz="1900" b="1"/>
            </a:lvl8pPr>
            <a:lvl9pPr marL="4330156" indent="0">
              <a:buNone/>
              <a:defRPr sz="19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36" y="1535117"/>
            <a:ext cx="4041775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270" indent="0">
              <a:buNone/>
              <a:defRPr sz="2400" b="1"/>
            </a:lvl2pPr>
            <a:lvl3pPr marL="1082538" indent="0">
              <a:buNone/>
              <a:defRPr sz="2100" b="1"/>
            </a:lvl3pPr>
            <a:lvl4pPr marL="1623809" indent="0">
              <a:buNone/>
              <a:defRPr sz="1900" b="1"/>
            </a:lvl4pPr>
            <a:lvl5pPr marL="2165077" indent="0">
              <a:buNone/>
              <a:defRPr sz="1900" b="1"/>
            </a:lvl5pPr>
            <a:lvl6pPr marL="2706347" indent="0">
              <a:buNone/>
              <a:defRPr sz="1900" b="1"/>
            </a:lvl6pPr>
            <a:lvl7pPr marL="3247616" indent="0">
              <a:buNone/>
              <a:defRPr sz="1900" b="1"/>
            </a:lvl7pPr>
            <a:lvl8pPr marL="3788885" indent="0">
              <a:buNone/>
              <a:defRPr sz="1900" b="1"/>
            </a:lvl8pPr>
            <a:lvl9pPr marL="4330156" indent="0">
              <a:buNone/>
              <a:defRPr sz="19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5BDCD-BFD8-45E2-B599-DFF10E525FE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67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09A39-60BF-4061-BF12-7CB3A36F84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6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7337-7318-42B7-99FC-B95E40C05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62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1981B-65EE-4ADE-B783-D00287B85FD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5312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22" y="273054"/>
            <a:ext cx="3008313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73"/>
            <a:ext cx="5111750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22" y="1435104"/>
            <a:ext cx="3008313" cy="4691063"/>
          </a:xfrm>
        </p:spPr>
        <p:txBody>
          <a:bodyPr/>
          <a:lstStyle>
            <a:lvl1pPr marL="0" indent="0">
              <a:buNone/>
              <a:defRPr sz="1700"/>
            </a:lvl1pPr>
            <a:lvl2pPr marL="541270" indent="0">
              <a:buNone/>
              <a:defRPr sz="1400"/>
            </a:lvl2pPr>
            <a:lvl3pPr marL="1082538" indent="0">
              <a:buNone/>
              <a:defRPr sz="1200"/>
            </a:lvl3pPr>
            <a:lvl4pPr marL="1623809" indent="0">
              <a:buNone/>
              <a:defRPr sz="1100"/>
            </a:lvl4pPr>
            <a:lvl5pPr marL="2165077" indent="0">
              <a:buNone/>
              <a:defRPr sz="1100"/>
            </a:lvl5pPr>
            <a:lvl6pPr marL="2706347" indent="0">
              <a:buNone/>
              <a:defRPr sz="1100"/>
            </a:lvl6pPr>
            <a:lvl7pPr marL="3247616" indent="0">
              <a:buNone/>
              <a:defRPr sz="1100"/>
            </a:lvl7pPr>
            <a:lvl8pPr marL="3788885" indent="0">
              <a:buNone/>
              <a:defRPr sz="1100"/>
            </a:lvl8pPr>
            <a:lvl9pPr marL="4330156" indent="0">
              <a:buNone/>
              <a:defRPr sz="1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E099A-0475-4CAC-AADF-901D9BF16B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334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1270" indent="0">
              <a:buNone/>
              <a:defRPr sz="3300"/>
            </a:lvl2pPr>
            <a:lvl3pPr marL="1082538" indent="0">
              <a:buNone/>
              <a:defRPr sz="2800"/>
            </a:lvl3pPr>
            <a:lvl4pPr marL="1623809" indent="0">
              <a:buNone/>
              <a:defRPr sz="2400"/>
            </a:lvl4pPr>
            <a:lvl5pPr marL="2165077" indent="0">
              <a:buNone/>
              <a:defRPr sz="2400"/>
            </a:lvl5pPr>
            <a:lvl6pPr marL="2706347" indent="0">
              <a:buNone/>
              <a:defRPr sz="2400"/>
            </a:lvl6pPr>
            <a:lvl7pPr marL="3247616" indent="0">
              <a:buNone/>
              <a:defRPr sz="2400"/>
            </a:lvl7pPr>
            <a:lvl8pPr marL="3788885" indent="0">
              <a:buNone/>
              <a:defRPr sz="2400"/>
            </a:lvl8pPr>
            <a:lvl9pPr marL="4330156" indent="0">
              <a:buNone/>
              <a:defRPr sz="24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59"/>
            <a:ext cx="5486400" cy="804863"/>
          </a:xfrm>
        </p:spPr>
        <p:txBody>
          <a:bodyPr/>
          <a:lstStyle>
            <a:lvl1pPr marL="0" indent="0">
              <a:buNone/>
              <a:defRPr sz="1700"/>
            </a:lvl1pPr>
            <a:lvl2pPr marL="541270" indent="0">
              <a:buNone/>
              <a:defRPr sz="1400"/>
            </a:lvl2pPr>
            <a:lvl3pPr marL="1082538" indent="0">
              <a:buNone/>
              <a:defRPr sz="1200"/>
            </a:lvl3pPr>
            <a:lvl4pPr marL="1623809" indent="0">
              <a:buNone/>
              <a:defRPr sz="1100"/>
            </a:lvl4pPr>
            <a:lvl5pPr marL="2165077" indent="0">
              <a:buNone/>
              <a:defRPr sz="1100"/>
            </a:lvl5pPr>
            <a:lvl6pPr marL="2706347" indent="0">
              <a:buNone/>
              <a:defRPr sz="1100"/>
            </a:lvl6pPr>
            <a:lvl7pPr marL="3247616" indent="0">
              <a:buNone/>
              <a:defRPr sz="1100"/>
            </a:lvl7pPr>
            <a:lvl8pPr marL="3788885" indent="0">
              <a:buNone/>
              <a:defRPr sz="1100"/>
            </a:lvl8pPr>
            <a:lvl9pPr marL="4330156" indent="0">
              <a:buNone/>
              <a:defRPr sz="11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63982-5327-4CD4-94B4-5E4F7CEC0A2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2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6D23-6EDF-4DC8-9B2B-56D8065CE6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59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6EF0-0DF2-4ED8-BE8D-8E617ADFB8F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66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45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599C-36E9-4257-AD3E-41097DACBF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3362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60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60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0A2B6-90FD-446C-B001-C680BAD3754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B61E8-2BC3-44B7-A3C2-4F8F03161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6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41C9-1339-4CFF-9277-4FDE2987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1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2A5F5-A64C-4590-8E3A-738155E6C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3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D7A1-2153-4734-9FF3-FA23F9AA6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8C55-B60E-4F21-93A6-F9C8C68C2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2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51876-99E9-440F-BDE3-B619300CB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1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audio" Target="../media/audio1.wav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CFF0F0B-83ED-4F1C-ABD8-DD0E7D8DB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>
              <a:defRPr/>
            </a:pPr>
            <a:fld id="{B89C0F1F-BFA6-4CE9-B0D7-54C7BD375B20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3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ransition spd="slow" advTm="24000">
    <p:wheel spokes="8"/>
    <p:sndAc>
      <p:stSnd loop="1">
        <p:snd r:embed="rId14" name="applaus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254" tIns="54128" rIns="108254" bIns="541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254" tIns="54128" rIns="108254" bIns="54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6183"/>
          </a:xfrm>
          <a:prstGeom prst="rect">
            <a:avLst/>
          </a:prstGeom>
        </p:spPr>
        <p:txBody>
          <a:bodyPr vert="horz" lIns="108254" tIns="54128" rIns="108254" bIns="5412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6183"/>
          </a:xfrm>
          <a:prstGeom prst="rect">
            <a:avLst/>
          </a:prstGeom>
        </p:spPr>
        <p:txBody>
          <a:bodyPr vert="horz" lIns="108254" tIns="54128" rIns="108254" bIns="5412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6183"/>
          </a:xfrm>
          <a:prstGeom prst="rect">
            <a:avLst/>
          </a:prstGeom>
        </p:spPr>
        <p:txBody>
          <a:bodyPr vert="horz" lIns="108254" tIns="54128" rIns="108254" bIns="54128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29273E3-489E-452A-BBE0-C48A40B9244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6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5pPr>
      <a:lvl6pPr marL="541270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6pPr>
      <a:lvl7pPr marL="1082538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7pPr>
      <a:lvl8pPr marL="1623809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8pPr>
      <a:lvl9pPr marL="2165077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" pitchFamily="34" charset="0"/>
        </a:defRPr>
      </a:lvl9pPr>
    </p:titleStyle>
    <p:bodyStyle>
      <a:lvl1pPr marL="404115" indent="-40411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7774" indent="-33644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433" indent="-26878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2758" indent="-26878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83" indent="-26878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6982" indent="-270635" algn="l" defTabSz="108253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250" indent="-270635" algn="l" defTabSz="108253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9520" indent="-270635" algn="l" defTabSz="108253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00790" indent="-270635" algn="l" defTabSz="108253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270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538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809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077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347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616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8885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156" algn="l" defTabSz="108253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hangingPunct="1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 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3124200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1" hangingPunct="1"/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viết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đoạn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đối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thoại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eaLnBrk="1" hangingPunct="1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( </a:t>
            </a:r>
            <a:r>
              <a:rPr lang="vi-VN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Tuần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25)</a:t>
            </a:r>
          </a:p>
          <a:p>
            <a:pPr eaLnBrk="1" hangingPunct="1"/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4" name="Picture 10" descr="cartoon1%20(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12"/>
            <a:ext cx="16002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552558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0" y="1143006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143000" y="2286006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066800" y="1524006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457200" y="457206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0" y="990600"/>
            <a:ext cx="91440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khác.Vì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51" name="Text Box 19"/>
          <p:cNvSpPr txBox="1">
            <a:spLocks noChangeArrowheads="1"/>
          </p:cNvSpPr>
          <p:nvPr/>
        </p:nvSpPr>
        <p:spPr bwMode="auto">
          <a:xfrm>
            <a:off x="2895600" y="0"/>
            <a:ext cx="3048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762000" y="5562600"/>
            <a:ext cx="777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990600" y="419100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09600" y="4724400"/>
            <a:ext cx="7620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endParaRPr lang="en-US" altLang="en-US" sz="2400" b="1" dirty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533400" y="6027003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gác</a:t>
            </a:r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/>
      <p:bldP spid="31764" grpId="0"/>
      <p:bldP spid="31765" grpId="0"/>
      <p:bldP spid="31766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0" y="1143006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1143000" y="2286006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1066800" y="1524006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0" y="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3513" indent="-1433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Text Box 14"/>
          <p:cNvSpPr txBox="1">
            <a:spLocks noChangeArrowheads="1"/>
          </p:cNvSpPr>
          <p:nvPr/>
        </p:nvSpPr>
        <p:spPr bwMode="auto">
          <a:xfrm>
            <a:off x="1143000" y="1981206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3513" indent="-1433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7175" name="Line 19"/>
          <p:cNvSpPr>
            <a:spLocks noChangeShapeType="1"/>
          </p:cNvSpPr>
          <p:nvPr/>
        </p:nvSpPr>
        <p:spPr bwMode="auto">
          <a:xfrm>
            <a:off x="5105398" y="1295400"/>
            <a:ext cx="2" cy="556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124200" y="838200"/>
            <a:ext cx="3581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2" y="1219200"/>
            <a:ext cx="5105399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5105398" y="1219200"/>
            <a:ext cx="4038602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- (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Bẩm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ạ. 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- Cho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kệch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-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Lạy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-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Sửu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000" b="1" i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	         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/>
      <p:bldP spid="36884" grpId="0"/>
      <p:bldP spid="36885" grpId="0"/>
      <p:bldP spid="368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1143000" y="2286006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1066800" y="1524006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1143000" y="1981206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3513" indent="-1433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0" y="609605"/>
            <a:ext cx="9144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Bẩm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Xin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Thủ Độ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Ngươi có biết chức câu đương phải làm những việc gì không ? 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nông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Dạ bẩm... Con phải … phải … đi bắt tội phạm ạ …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143000" y="2286006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066800" y="1524006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1268" name="Text Box 14"/>
          <p:cNvSpPr txBox="1">
            <a:spLocks noChangeArrowheads="1"/>
          </p:cNvSpPr>
          <p:nvPr/>
        </p:nvSpPr>
        <p:spPr bwMode="auto">
          <a:xfrm>
            <a:off x="1143000" y="1981206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3513" indent="-1433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0" y="355434"/>
            <a:ext cx="9144000" cy="414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Thủ Độ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Thôi được, nể tình phu nhân, ta sẽ cho ngươi được thỏa nguyện. Có điều phải chặt một ngón chân ngươi để phân biệt.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nông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(Hoảng hốt, cuống cuồng). Ấy chết! Sao ạ? </a:t>
            </a:r>
            <a:endParaRPr lang="en-US" alt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đắc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nễ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1143000" y="2286006"/>
            <a:ext cx="800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292" name="Text Box 14"/>
          <p:cNvSpPr txBox="1">
            <a:spLocks noChangeArrowheads="1"/>
          </p:cNvSpPr>
          <p:nvPr/>
        </p:nvSpPr>
        <p:spPr bwMode="auto">
          <a:xfrm>
            <a:off x="1143000" y="1981206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433513" indent="-1433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                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endParaRPr lang="en-US" altLang="en-US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-1" y="838203"/>
            <a:ext cx="9144001" cy="414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Thủ Độ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nể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câu đương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nông 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Xin Thái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Xin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  <a:spcBef>
                <a:spcPct val="50000"/>
              </a:spcBef>
            </a:pPr>
            <a:r>
              <a:rPr lang="vi-VN" alt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 nông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فریم گل بوت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200" y="0"/>
            <a:ext cx="11049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2057400" y="2108200"/>
            <a:ext cx="5410200" cy="1930400"/>
          </a:xfrm>
          <a:prstGeom prst="rect">
            <a:avLst/>
          </a:prstGeom>
        </p:spPr>
        <p:txBody>
          <a:bodyPr wrap="none" lIns="108253" tIns="54125" rIns="108253" bIns="54125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43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Tiết học kết thúc!</a:t>
            </a:r>
          </a:p>
        </p:txBody>
      </p:sp>
    </p:spTree>
    <p:extLst>
      <p:ext uri="{BB962C8B-B14F-4D97-AF65-F5344CB8AC3E}">
        <p14:creationId xmlns:p14="http://schemas.microsoft.com/office/powerpoint/2010/main" val="110816590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574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2_Default Design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kienbai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</dc:creator>
  <cp:lastModifiedBy>Admin</cp:lastModifiedBy>
  <cp:revision>133</cp:revision>
  <dcterms:created xsi:type="dcterms:W3CDTF">2007-03-07T08:06:25Z</dcterms:created>
  <dcterms:modified xsi:type="dcterms:W3CDTF">2024-03-23T15:02:02Z</dcterms:modified>
</cp:coreProperties>
</file>