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1" r:id="rId2"/>
    <p:sldId id="349" r:id="rId3"/>
    <p:sldId id="300" r:id="rId4"/>
    <p:sldId id="304" r:id="rId5"/>
    <p:sldId id="362" r:id="rId6"/>
    <p:sldId id="363" r:id="rId7"/>
    <p:sldId id="365" r:id="rId8"/>
    <p:sldId id="364" r:id="rId9"/>
    <p:sldId id="366" r:id="rId10"/>
    <p:sldId id="367" r:id="rId11"/>
    <p:sldId id="351" r:id="rId12"/>
    <p:sldId id="368" r:id="rId13"/>
    <p:sldId id="369" r:id="rId14"/>
    <p:sldId id="370" r:id="rId15"/>
    <p:sldId id="373" r:id="rId16"/>
    <p:sldId id="374" r:id="rId17"/>
    <p:sldId id="376" r:id="rId18"/>
    <p:sldId id="375" r:id="rId19"/>
    <p:sldId id="3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0" d="100"/>
          <a:sy n="80" d="100"/>
        </p:scale>
        <p:origin x="81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3/28/2024</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3/28/2024</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59952" y="-224856"/>
            <a:ext cx="12311904" cy="7262913"/>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latin typeface="Times New Roman" panose="02020603050405020304" pitchFamily="18" charset="0"/>
                <a:cs typeface="Times New Roman" panose="02020603050405020304" pitchFamily="18" charset="0"/>
              </a:rPr>
              <a:t>22 chia 4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5,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5.</a:t>
            </a:r>
          </a:p>
          <a:p>
            <a:pPr>
              <a:defRPr/>
            </a:pPr>
            <a:r>
              <a:rPr lang="en-US" sz="3200" dirty="0">
                <a:solidFill>
                  <a:prstClr val="black"/>
                </a:solidFill>
                <a:latin typeface="Times New Roman" panose="02020603050405020304" pitchFamily="18" charset="0"/>
                <a:cs typeface="Times New Roman" panose="02020603050405020304" pitchFamily="18" charset="0"/>
              </a:rPr>
              <a:t>5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20, 22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20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latin typeface="Times New Roman" panose="02020603050405020304" pitchFamily="18" charset="0"/>
                <a:cs typeface="Times New Roman" panose="02020603050405020304" pitchFamily="18" charset="0"/>
              </a:rPr>
              <a:t>Hạ</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24; 24 chia 4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6,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6.</a:t>
            </a:r>
          </a:p>
          <a:p>
            <a:pPr>
              <a:defRPr/>
            </a:pPr>
            <a:r>
              <a:rPr lang="en-US" sz="3200" dirty="0">
                <a:solidFill>
                  <a:prstClr val="black"/>
                </a:solidFill>
                <a:latin typeface="Times New Roman" panose="02020603050405020304" pitchFamily="18" charset="0"/>
                <a:cs typeface="Times New Roman" panose="02020603050405020304" pitchFamily="18" charset="0"/>
              </a:rPr>
              <a:t>6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24,24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24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latin typeface="Times New Roman" panose="02020603050405020304" pitchFamily="18" charset="0"/>
                <a:cs typeface="Times New Roman" panose="02020603050405020304" pitchFamily="18" charset="0"/>
              </a:rPr>
              <a:t>2 249 : 4 = 425 </a:t>
            </a:r>
            <a:r>
              <a:rPr lang="en-US" sz="4000" b="1" kern="0" dirty="0" err="1">
                <a:solidFill>
                  <a:prstClr val="black"/>
                </a:solidFill>
                <a:latin typeface="Times New Roman" panose="02020603050405020304" pitchFamily="18" charset="0"/>
                <a:cs typeface="Times New Roman" panose="02020603050405020304" pitchFamily="18" charset="0"/>
              </a:rPr>
              <a:t>dư</a:t>
            </a:r>
            <a:r>
              <a:rPr lang="en-US" sz="4000" b="1" kern="0" dirty="0">
                <a:solidFill>
                  <a:prstClr val="black"/>
                </a:solidFill>
                <a:latin typeface="Times New Roman" panose="02020603050405020304" pitchFamily="18" charset="0"/>
                <a:cs typeface="Times New Roman" panose="02020603050405020304" pitchFamily="18"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Times New Roman" panose="02020603050405020304" pitchFamily="18" charset="0"/>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latin typeface="Times New Roman" panose="02020603050405020304" pitchFamily="18" charset="0"/>
                <a:cs typeface="Times New Roman" panose="02020603050405020304" pitchFamily="18" charset="0"/>
              </a:rPr>
              <a:t>Hạ</a:t>
            </a:r>
            <a:r>
              <a:rPr lang="en-US" sz="3200" dirty="0">
                <a:solidFill>
                  <a:prstClr val="black"/>
                </a:solidFill>
                <a:latin typeface="Times New Roman" panose="02020603050405020304" pitchFamily="18" charset="0"/>
                <a:cs typeface="Times New Roman" panose="02020603050405020304" pitchFamily="18" charset="0"/>
              </a:rPr>
              <a:t> 9, 9 chia 4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2,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2.</a:t>
            </a:r>
          </a:p>
          <a:p>
            <a:pPr>
              <a:defRPr/>
            </a:pPr>
            <a:r>
              <a:rPr lang="en-US" sz="3200" dirty="0">
                <a:solidFill>
                  <a:prstClr val="black"/>
                </a:solidFill>
                <a:latin typeface="Times New Roman" panose="02020603050405020304" pitchFamily="18" charset="0"/>
                <a:cs typeface="Times New Roman" panose="02020603050405020304" pitchFamily="18" charset="0"/>
              </a:rPr>
              <a:t>2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8, 9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8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284220" y="0"/>
            <a:ext cx="12536171" cy="6857999"/>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12536171"/>
                      <a:gd name="connsiteY0" fmla="*/ 686486 h 6857999"/>
                      <a:gd name="connsiteX1" fmla="*/ 682476 w 12536171"/>
                      <a:gd name="connsiteY1" fmla="*/ 0 h 6857999"/>
                      <a:gd name="connsiteX2" fmla="*/ 11853694 w 12536171"/>
                      <a:gd name="connsiteY2" fmla="*/ 0 h 6857999"/>
                      <a:gd name="connsiteX3" fmla="*/ 12536171 w 12536171"/>
                      <a:gd name="connsiteY3" fmla="*/ 686486 h 6857999"/>
                      <a:gd name="connsiteX4" fmla="*/ 12536171 w 12536171"/>
                      <a:gd name="connsiteY4" fmla="*/ 6171512 h 6857999"/>
                      <a:gd name="connsiteX5" fmla="*/ 11853694 w 12536171"/>
                      <a:gd name="connsiteY5" fmla="*/ 6857999 h 6857999"/>
                      <a:gd name="connsiteX6" fmla="*/ 682476 w 12536171"/>
                      <a:gd name="connsiteY6" fmla="*/ 6857999 h 6857999"/>
                      <a:gd name="connsiteX7" fmla="*/ 0 w 12536171"/>
                      <a:gd name="connsiteY7" fmla="*/ 6171512 h 6857999"/>
                      <a:gd name="connsiteX8" fmla="*/ 0 w 12536171"/>
                      <a:gd name="connsiteY8" fmla="*/ 686486 h 6857999"/>
                      <a:gd name="connsiteX0" fmla="*/ 0 w 12536171"/>
                      <a:gd name="connsiteY0" fmla="*/ 686486 h 6857999"/>
                      <a:gd name="connsiteX1" fmla="*/ 682476 w 12536171"/>
                      <a:gd name="connsiteY1" fmla="*/ 0 h 6857999"/>
                      <a:gd name="connsiteX2" fmla="*/ 11853694 w 12536171"/>
                      <a:gd name="connsiteY2" fmla="*/ 0 h 6857999"/>
                      <a:gd name="connsiteX3" fmla="*/ 12536171 w 12536171"/>
                      <a:gd name="connsiteY3" fmla="*/ 686486 h 6857999"/>
                      <a:gd name="connsiteX4" fmla="*/ 12536171 w 12536171"/>
                      <a:gd name="connsiteY4" fmla="*/ 6171512 h 6857999"/>
                      <a:gd name="connsiteX5" fmla="*/ 11853694 w 12536171"/>
                      <a:gd name="connsiteY5" fmla="*/ 6857999 h 6857999"/>
                      <a:gd name="connsiteX6" fmla="*/ 682476 w 12536171"/>
                      <a:gd name="connsiteY6" fmla="*/ 6857999 h 6857999"/>
                      <a:gd name="connsiteX7" fmla="*/ 0 w 12536171"/>
                      <a:gd name="connsiteY7" fmla="*/ 6171512 h 6857999"/>
                      <a:gd name="connsiteX8" fmla="*/ 0 w 12536171"/>
                      <a:gd name="connsiteY8" fmla="*/ 68648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6171" h="6857999" fill="none" extrusionOk="0">
                        <a:moveTo>
                          <a:pt x="0" y="686486"/>
                        </a:moveTo>
                        <a:cubicBezTo>
                          <a:pt x="2483" y="332276"/>
                          <a:pt x="374044" y="-50669"/>
                          <a:pt x="682476" y="0"/>
                        </a:cubicBezTo>
                        <a:cubicBezTo>
                          <a:pt x="3543689" y="156200"/>
                          <a:pt x="7533528" y="-285068"/>
                          <a:pt x="11853694" y="0"/>
                        </a:cubicBezTo>
                        <a:cubicBezTo>
                          <a:pt x="12166358" y="-10748"/>
                          <a:pt x="12589686" y="263592"/>
                          <a:pt x="12536171" y="686486"/>
                        </a:cubicBezTo>
                        <a:cubicBezTo>
                          <a:pt x="12564465" y="3191644"/>
                          <a:pt x="12688739" y="3685100"/>
                          <a:pt x="12536171" y="6171512"/>
                        </a:cubicBezTo>
                        <a:cubicBezTo>
                          <a:pt x="12483571" y="6606648"/>
                          <a:pt x="12354415" y="6853536"/>
                          <a:pt x="11853694" y="6857999"/>
                        </a:cubicBezTo>
                        <a:cubicBezTo>
                          <a:pt x="11364286" y="6786682"/>
                          <a:pt x="3658344" y="6767943"/>
                          <a:pt x="682476" y="6857999"/>
                        </a:cubicBezTo>
                        <a:cubicBezTo>
                          <a:pt x="293262" y="6779232"/>
                          <a:pt x="814" y="6589510"/>
                          <a:pt x="0" y="6171512"/>
                        </a:cubicBezTo>
                        <a:cubicBezTo>
                          <a:pt x="-245708" y="5141856"/>
                          <a:pt x="284762" y="2545457"/>
                          <a:pt x="0" y="686486"/>
                        </a:cubicBezTo>
                        <a:close/>
                      </a:path>
                      <a:path w="12536171" h="6857999" stroke="0" extrusionOk="0">
                        <a:moveTo>
                          <a:pt x="0" y="686486"/>
                        </a:moveTo>
                        <a:cubicBezTo>
                          <a:pt x="-49084" y="270563"/>
                          <a:pt x="350667" y="-46649"/>
                          <a:pt x="682476" y="0"/>
                        </a:cubicBezTo>
                        <a:cubicBezTo>
                          <a:pt x="3468032" y="-365920"/>
                          <a:pt x="8794138" y="273501"/>
                          <a:pt x="11853694" y="0"/>
                        </a:cubicBezTo>
                        <a:cubicBezTo>
                          <a:pt x="12159516" y="-4979"/>
                          <a:pt x="12526478" y="385522"/>
                          <a:pt x="12536171" y="686486"/>
                        </a:cubicBezTo>
                        <a:cubicBezTo>
                          <a:pt x="12653396" y="1989444"/>
                          <a:pt x="12901069" y="4208303"/>
                          <a:pt x="12536171" y="6171512"/>
                        </a:cubicBezTo>
                        <a:cubicBezTo>
                          <a:pt x="12591491" y="6580073"/>
                          <a:pt x="12182206" y="6813509"/>
                          <a:pt x="11853694" y="6857999"/>
                        </a:cubicBezTo>
                        <a:cubicBezTo>
                          <a:pt x="8428933" y="6800517"/>
                          <a:pt x="1917374" y="6827878"/>
                          <a:pt x="682476" y="6857999"/>
                        </a:cubicBezTo>
                        <a:cubicBezTo>
                          <a:pt x="317302" y="6785594"/>
                          <a:pt x="60696" y="6537683"/>
                          <a:pt x="0" y="6171512"/>
                        </a:cubicBezTo>
                        <a:cubicBezTo>
                          <a:pt x="-373306" y="4969732"/>
                          <a:pt x="-356138" y="2740334"/>
                          <a:pt x="0" y="686486"/>
                        </a:cubicBezTo>
                        <a:close/>
                      </a:path>
                      <a:path w="12536171" h="6857999" fill="none" stroke="0" extrusionOk="0">
                        <a:moveTo>
                          <a:pt x="0" y="686486"/>
                        </a:moveTo>
                        <a:cubicBezTo>
                          <a:pt x="141" y="307845"/>
                          <a:pt x="391896" y="-20213"/>
                          <a:pt x="682476" y="0"/>
                        </a:cubicBezTo>
                        <a:cubicBezTo>
                          <a:pt x="3181981" y="345107"/>
                          <a:pt x="7873508" y="-313477"/>
                          <a:pt x="11853694" y="0"/>
                        </a:cubicBezTo>
                        <a:cubicBezTo>
                          <a:pt x="12193398" y="-4431"/>
                          <a:pt x="12599633" y="313266"/>
                          <a:pt x="12536171" y="686486"/>
                        </a:cubicBezTo>
                        <a:cubicBezTo>
                          <a:pt x="12483521" y="3291783"/>
                          <a:pt x="12715342" y="3679330"/>
                          <a:pt x="12536171" y="6171512"/>
                        </a:cubicBezTo>
                        <a:cubicBezTo>
                          <a:pt x="12492504" y="6611381"/>
                          <a:pt x="12257185" y="6830266"/>
                          <a:pt x="11853694" y="6857999"/>
                        </a:cubicBezTo>
                        <a:cubicBezTo>
                          <a:pt x="10680912" y="6178151"/>
                          <a:pt x="4420662" y="6195792"/>
                          <a:pt x="682476" y="6857999"/>
                        </a:cubicBezTo>
                        <a:cubicBezTo>
                          <a:pt x="292357" y="6806382"/>
                          <a:pt x="22443" y="6576868"/>
                          <a:pt x="0" y="6171512"/>
                        </a:cubicBezTo>
                        <a:cubicBezTo>
                          <a:pt x="-327155" y="5408900"/>
                          <a:pt x="212898" y="2700999"/>
                          <a:pt x="0" y="68648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Tính</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3"/>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4"/>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4"/>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668446" y="-188468"/>
            <a:ext cx="12846047" cy="7743513"/>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12846047"/>
                      <a:gd name="connsiteY0" fmla="*/ 775126 h 7743513"/>
                      <a:gd name="connsiteX1" fmla="*/ 699345 w 12846047"/>
                      <a:gd name="connsiteY1" fmla="*/ 0 h 7743513"/>
                      <a:gd name="connsiteX2" fmla="*/ 12146701 w 12846047"/>
                      <a:gd name="connsiteY2" fmla="*/ 0 h 7743513"/>
                      <a:gd name="connsiteX3" fmla="*/ 12846047 w 12846047"/>
                      <a:gd name="connsiteY3" fmla="*/ 775126 h 7743513"/>
                      <a:gd name="connsiteX4" fmla="*/ 12846047 w 12846047"/>
                      <a:gd name="connsiteY4" fmla="*/ 6968386 h 7743513"/>
                      <a:gd name="connsiteX5" fmla="*/ 12146701 w 12846047"/>
                      <a:gd name="connsiteY5" fmla="*/ 7743513 h 7743513"/>
                      <a:gd name="connsiteX6" fmla="*/ 699345 w 12846047"/>
                      <a:gd name="connsiteY6" fmla="*/ 7743513 h 7743513"/>
                      <a:gd name="connsiteX7" fmla="*/ 0 w 12846047"/>
                      <a:gd name="connsiteY7" fmla="*/ 6968386 h 7743513"/>
                      <a:gd name="connsiteX8" fmla="*/ 0 w 12846047"/>
                      <a:gd name="connsiteY8" fmla="*/ 775126 h 7743513"/>
                      <a:gd name="connsiteX0" fmla="*/ 0 w 12846047"/>
                      <a:gd name="connsiteY0" fmla="*/ 775126 h 7743513"/>
                      <a:gd name="connsiteX1" fmla="*/ 699345 w 12846047"/>
                      <a:gd name="connsiteY1" fmla="*/ 0 h 7743513"/>
                      <a:gd name="connsiteX2" fmla="*/ 12146701 w 12846047"/>
                      <a:gd name="connsiteY2" fmla="*/ 0 h 7743513"/>
                      <a:gd name="connsiteX3" fmla="*/ 12846047 w 12846047"/>
                      <a:gd name="connsiteY3" fmla="*/ 775126 h 7743513"/>
                      <a:gd name="connsiteX4" fmla="*/ 12846047 w 12846047"/>
                      <a:gd name="connsiteY4" fmla="*/ 6968386 h 7743513"/>
                      <a:gd name="connsiteX5" fmla="*/ 12146701 w 12846047"/>
                      <a:gd name="connsiteY5" fmla="*/ 7743513 h 7743513"/>
                      <a:gd name="connsiteX6" fmla="*/ 699345 w 12846047"/>
                      <a:gd name="connsiteY6" fmla="*/ 7743513 h 7743513"/>
                      <a:gd name="connsiteX7" fmla="*/ 0 w 12846047"/>
                      <a:gd name="connsiteY7" fmla="*/ 6968386 h 7743513"/>
                      <a:gd name="connsiteX8" fmla="*/ 0 w 12846047"/>
                      <a:gd name="connsiteY8" fmla="*/ 775126 h 774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6047" h="7743513" fill="none" extrusionOk="0">
                        <a:moveTo>
                          <a:pt x="0" y="775126"/>
                        </a:moveTo>
                        <a:cubicBezTo>
                          <a:pt x="5510" y="404233"/>
                          <a:pt x="416228" y="-80690"/>
                          <a:pt x="699345" y="0"/>
                        </a:cubicBezTo>
                        <a:cubicBezTo>
                          <a:pt x="3882742" y="179846"/>
                          <a:pt x="7887154" y="-542258"/>
                          <a:pt x="12146701" y="0"/>
                        </a:cubicBezTo>
                        <a:cubicBezTo>
                          <a:pt x="12420641" y="-19272"/>
                          <a:pt x="12931948" y="273733"/>
                          <a:pt x="12846047" y="775126"/>
                        </a:cubicBezTo>
                        <a:cubicBezTo>
                          <a:pt x="12863682" y="3612771"/>
                          <a:pt x="13002231" y="4156303"/>
                          <a:pt x="12846047" y="6968386"/>
                        </a:cubicBezTo>
                        <a:cubicBezTo>
                          <a:pt x="12772017" y="7477542"/>
                          <a:pt x="12609500" y="7740557"/>
                          <a:pt x="12146701" y="7743513"/>
                        </a:cubicBezTo>
                        <a:cubicBezTo>
                          <a:pt x="11167235" y="7620984"/>
                          <a:pt x="4154089" y="7688919"/>
                          <a:pt x="699345" y="7743513"/>
                        </a:cubicBezTo>
                        <a:cubicBezTo>
                          <a:pt x="304598" y="7685276"/>
                          <a:pt x="1924" y="7490591"/>
                          <a:pt x="0" y="6968386"/>
                        </a:cubicBezTo>
                        <a:cubicBezTo>
                          <a:pt x="-332376" y="5650846"/>
                          <a:pt x="65242" y="2991623"/>
                          <a:pt x="0" y="775126"/>
                        </a:cubicBezTo>
                        <a:close/>
                      </a:path>
                      <a:path w="12846047" h="7743513" stroke="0" extrusionOk="0">
                        <a:moveTo>
                          <a:pt x="0" y="775126"/>
                        </a:moveTo>
                        <a:cubicBezTo>
                          <a:pt x="-42204" y="295229"/>
                          <a:pt x="347494" y="-17970"/>
                          <a:pt x="699345" y="0"/>
                        </a:cubicBezTo>
                        <a:cubicBezTo>
                          <a:pt x="3562215" y="-455426"/>
                          <a:pt x="8925112" y="408655"/>
                          <a:pt x="12146701" y="0"/>
                        </a:cubicBezTo>
                        <a:cubicBezTo>
                          <a:pt x="12476369" y="-1659"/>
                          <a:pt x="12837426" y="421471"/>
                          <a:pt x="12846047" y="775126"/>
                        </a:cubicBezTo>
                        <a:cubicBezTo>
                          <a:pt x="12814196" y="2194897"/>
                          <a:pt x="13214589" y="4707751"/>
                          <a:pt x="12846047" y="6968386"/>
                        </a:cubicBezTo>
                        <a:cubicBezTo>
                          <a:pt x="12901961" y="7427438"/>
                          <a:pt x="12474153" y="7691597"/>
                          <a:pt x="12146701" y="7743513"/>
                        </a:cubicBezTo>
                        <a:cubicBezTo>
                          <a:pt x="8681784" y="7673192"/>
                          <a:pt x="1968801" y="7798345"/>
                          <a:pt x="699345" y="7743513"/>
                        </a:cubicBezTo>
                        <a:cubicBezTo>
                          <a:pt x="315958" y="7680354"/>
                          <a:pt x="68455" y="7397686"/>
                          <a:pt x="0" y="6968386"/>
                        </a:cubicBezTo>
                        <a:cubicBezTo>
                          <a:pt x="-245581" y="5403399"/>
                          <a:pt x="-408585" y="3090970"/>
                          <a:pt x="0" y="775126"/>
                        </a:cubicBezTo>
                        <a:close/>
                      </a:path>
                      <a:path w="12846047" h="7743513" fill="none" stroke="0" extrusionOk="0">
                        <a:moveTo>
                          <a:pt x="0" y="775126"/>
                        </a:moveTo>
                        <a:cubicBezTo>
                          <a:pt x="-3933" y="306482"/>
                          <a:pt x="379717" y="-43389"/>
                          <a:pt x="699345" y="0"/>
                        </a:cubicBezTo>
                        <a:cubicBezTo>
                          <a:pt x="3293840" y="294144"/>
                          <a:pt x="7767051" y="-136136"/>
                          <a:pt x="12146701" y="0"/>
                        </a:cubicBezTo>
                        <a:cubicBezTo>
                          <a:pt x="12418784" y="-677"/>
                          <a:pt x="12908620" y="346562"/>
                          <a:pt x="12846047" y="775126"/>
                        </a:cubicBezTo>
                        <a:cubicBezTo>
                          <a:pt x="12799791" y="3653435"/>
                          <a:pt x="12983943" y="4124088"/>
                          <a:pt x="12846047" y="6968386"/>
                        </a:cubicBezTo>
                        <a:cubicBezTo>
                          <a:pt x="12797687" y="7467079"/>
                          <a:pt x="12550529" y="7704600"/>
                          <a:pt x="12146701" y="7743513"/>
                        </a:cubicBezTo>
                        <a:cubicBezTo>
                          <a:pt x="10952095" y="7173555"/>
                          <a:pt x="4411179" y="7567594"/>
                          <a:pt x="699345" y="7743513"/>
                        </a:cubicBezTo>
                        <a:cubicBezTo>
                          <a:pt x="295242" y="7677619"/>
                          <a:pt x="54182" y="7428473"/>
                          <a:pt x="0" y="6968386"/>
                        </a:cubicBezTo>
                        <a:cubicBezTo>
                          <a:pt x="-475230" y="6186489"/>
                          <a:pt x="361271" y="3053174"/>
                          <a:pt x="0" y="77512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Số</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6"/>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54446" y="-44972"/>
            <a:ext cx="12561828" cy="7097136"/>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12561828"/>
                      <a:gd name="connsiteY0" fmla="*/ 710423 h 7097136"/>
                      <a:gd name="connsiteX1" fmla="*/ 683872 w 12561828"/>
                      <a:gd name="connsiteY1" fmla="*/ 0 h 7097136"/>
                      <a:gd name="connsiteX2" fmla="*/ 11877955 w 12561828"/>
                      <a:gd name="connsiteY2" fmla="*/ 0 h 7097136"/>
                      <a:gd name="connsiteX3" fmla="*/ 12561828 w 12561828"/>
                      <a:gd name="connsiteY3" fmla="*/ 710423 h 7097136"/>
                      <a:gd name="connsiteX4" fmla="*/ 12561828 w 12561828"/>
                      <a:gd name="connsiteY4" fmla="*/ 6386712 h 7097136"/>
                      <a:gd name="connsiteX5" fmla="*/ 11877955 w 12561828"/>
                      <a:gd name="connsiteY5" fmla="*/ 7097136 h 7097136"/>
                      <a:gd name="connsiteX6" fmla="*/ 683872 w 12561828"/>
                      <a:gd name="connsiteY6" fmla="*/ 7097136 h 7097136"/>
                      <a:gd name="connsiteX7" fmla="*/ 0 w 12561828"/>
                      <a:gd name="connsiteY7" fmla="*/ 6386712 h 7097136"/>
                      <a:gd name="connsiteX8" fmla="*/ 0 w 12561828"/>
                      <a:gd name="connsiteY8" fmla="*/ 710423 h 7097136"/>
                      <a:gd name="connsiteX0" fmla="*/ 0 w 12561828"/>
                      <a:gd name="connsiteY0" fmla="*/ 710423 h 7097136"/>
                      <a:gd name="connsiteX1" fmla="*/ 683872 w 12561828"/>
                      <a:gd name="connsiteY1" fmla="*/ 0 h 7097136"/>
                      <a:gd name="connsiteX2" fmla="*/ 11877955 w 12561828"/>
                      <a:gd name="connsiteY2" fmla="*/ 0 h 7097136"/>
                      <a:gd name="connsiteX3" fmla="*/ 12561828 w 12561828"/>
                      <a:gd name="connsiteY3" fmla="*/ 710423 h 7097136"/>
                      <a:gd name="connsiteX4" fmla="*/ 12561828 w 12561828"/>
                      <a:gd name="connsiteY4" fmla="*/ 6386712 h 7097136"/>
                      <a:gd name="connsiteX5" fmla="*/ 11877955 w 12561828"/>
                      <a:gd name="connsiteY5" fmla="*/ 7097136 h 7097136"/>
                      <a:gd name="connsiteX6" fmla="*/ 683872 w 12561828"/>
                      <a:gd name="connsiteY6" fmla="*/ 7097136 h 7097136"/>
                      <a:gd name="connsiteX7" fmla="*/ 0 w 12561828"/>
                      <a:gd name="connsiteY7" fmla="*/ 6386712 h 7097136"/>
                      <a:gd name="connsiteX8" fmla="*/ 0 w 12561828"/>
                      <a:gd name="connsiteY8" fmla="*/ 710423 h 70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828" h="7097136" fill="none" extrusionOk="0">
                        <a:moveTo>
                          <a:pt x="0" y="710423"/>
                        </a:moveTo>
                        <a:cubicBezTo>
                          <a:pt x="8023" y="398975"/>
                          <a:pt x="414426" y="-81357"/>
                          <a:pt x="683872" y="0"/>
                        </a:cubicBezTo>
                        <a:cubicBezTo>
                          <a:pt x="3943947" y="167644"/>
                          <a:pt x="7514046" y="-232658"/>
                          <a:pt x="11877955" y="0"/>
                        </a:cubicBezTo>
                        <a:cubicBezTo>
                          <a:pt x="12215755" y="-6844"/>
                          <a:pt x="12637508" y="255264"/>
                          <a:pt x="12561828" y="710423"/>
                        </a:cubicBezTo>
                        <a:cubicBezTo>
                          <a:pt x="12565491" y="3315860"/>
                          <a:pt x="12735968" y="3836725"/>
                          <a:pt x="12561828" y="6386712"/>
                        </a:cubicBezTo>
                        <a:cubicBezTo>
                          <a:pt x="12512549" y="6832264"/>
                          <a:pt x="12327200" y="7094491"/>
                          <a:pt x="11877955" y="7097136"/>
                        </a:cubicBezTo>
                        <a:cubicBezTo>
                          <a:pt x="11313728" y="7016005"/>
                          <a:pt x="4109941" y="7050517"/>
                          <a:pt x="683872" y="7097136"/>
                        </a:cubicBezTo>
                        <a:cubicBezTo>
                          <a:pt x="297388" y="7039599"/>
                          <a:pt x="1894" y="6869975"/>
                          <a:pt x="0" y="6386712"/>
                        </a:cubicBezTo>
                        <a:cubicBezTo>
                          <a:pt x="-252126" y="5313938"/>
                          <a:pt x="277857" y="2642446"/>
                          <a:pt x="0" y="710423"/>
                        </a:cubicBezTo>
                        <a:close/>
                      </a:path>
                      <a:path w="12561828" h="7097136" stroke="0" extrusionOk="0">
                        <a:moveTo>
                          <a:pt x="0" y="710423"/>
                        </a:moveTo>
                        <a:cubicBezTo>
                          <a:pt x="-48056" y="277932"/>
                          <a:pt x="332108" y="-345"/>
                          <a:pt x="683872" y="0"/>
                        </a:cubicBezTo>
                        <a:cubicBezTo>
                          <a:pt x="3460440" y="-255726"/>
                          <a:pt x="8681944" y="463262"/>
                          <a:pt x="11877955" y="0"/>
                        </a:cubicBezTo>
                        <a:cubicBezTo>
                          <a:pt x="12188487" y="-4112"/>
                          <a:pt x="12556008" y="377683"/>
                          <a:pt x="12561828" y="710423"/>
                        </a:cubicBezTo>
                        <a:cubicBezTo>
                          <a:pt x="12706931" y="2065001"/>
                          <a:pt x="12836873" y="4183284"/>
                          <a:pt x="12561828" y="6386712"/>
                        </a:cubicBezTo>
                        <a:cubicBezTo>
                          <a:pt x="12603353" y="6804495"/>
                          <a:pt x="12169077" y="7043412"/>
                          <a:pt x="11877955" y="7097136"/>
                        </a:cubicBezTo>
                        <a:cubicBezTo>
                          <a:pt x="8335812" y="7047796"/>
                          <a:pt x="1921950" y="7078411"/>
                          <a:pt x="683872" y="7097136"/>
                        </a:cubicBezTo>
                        <a:cubicBezTo>
                          <a:pt x="309707" y="7036400"/>
                          <a:pt x="44435" y="6729881"/>
                          <a:pt x="0" y="6386712"/>
                        </a:cubicBezTo>
                        <a:cubicBezTo>
                          <a:pt x="-249881" y="4971987"/>
                          <a:pt x="-297534" y="2848272"/>
                          <a:pt x="0" y="710423"/>
                        </a:cubicBezTo>
                        <a:close/>
                      </a:path>
                      <a:path w="12561828" h="7097136" fill="none" stroke="0" extrusionOk="0">
                        <a:moveTo>
                          <a:pt x="0" y="710423"/>
                        </a:moveTo>
                        <a:cubicBezTo>
                          <a:pt x="-19" y="317501"/>
                          <a:pt x="401903" y="-14034"/>
                          <a:pt x="683872" y="0"/>
                        </a:cubicBezTo>
                        <a:cubicBezTo>
                          <a:pt x="2989983" y="801276"/>
                          <a:pt x="7581751" y="-125998"/>
                          <a:pt x="11877955" y="0"/>
                        </a:cubicBezTo>
                        <a:cubicBezTo>
                          <a:pt x="12202656" y="-3697"/>
                          <a:pt x="12616353" y="310568"/>
                          <a:pt x="12561828" y="710423"/>
                        </a:cubicBezTo>
                        <a:cubicBezTo>
                          <a:pt x="12512997" y="3375559"/>
                          <a:pt x="12751464" y="3812270"/>
                          <a:pt x="12561828" y="6386712"/>
                        </a:cubicBezTo>
                        <a:cubicBezTo>
                          <a:pt x="12516687" y="6842974"/>
                          <a:pt x="12292803" y="7080545"/>
                          <a:pt x="11877955" y="7097136"/>
                        </a:cubicBezTo>
                        <a:cubicBezTo>
                          <a:pt x="10719837" y="6743864"/>
                          <a:pt x="4404148" y="6541474"/>
                          <a:pt x="683872" y="7097136"/>
                        </a:cubicBezTo>
                        <a:cubicBezTo>
                          <a:pt x="283916" y="7024774"/>
                          <a:pt x="28636" y="6806651"/>
                          <a:pt x="0" y="6386712"/>
                        </a:cubicBezTo>
                        <a:cubicBezTo>
                          <a:pt x="-257837" y="5549257"/>
                          <a:pt x="122386" y="2792262"/>
                          <a:pt x="0" y="7104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0">
            <a:extLst>
              <a:ext uri="{FF2B5EF4-FFF2-40B4-BE49-F238E27FC236}">
                <a16:creationId xmlns:a16="http://schemas.microsoft.com/office/drawing/2014/main" id="{902648E9-DBAA-9AD4-C9F4-29C1B9337D25}"/>
              </a:ext>
            </a:extLst>
          </p:cNvPr>
          <p:cNvSpPr/>
          <p:nvPr/>
        </p:nvSpPr>
        <p:spPr>
          <a:xfrm>
            <a:off x="1275518" y="2905382"/>
            <a:ext cx="9245600" cy="2644412"/>
          </a:xfrm>
          <a:prstGeom prst="wedgeRoundRectCallout">
            <a:avLst/>
          </a:prstGeom>
        </p:spPr>
        <p:txBody>
          <a:bodyPr wrap="square">
            <a:spAutoFit/>
          </a:bodyPr>
          <a:lstStyle/>
          <a:p>
            <a:pPr algn="ctr" defTabSz="1218900"/>
            <a:r>
              <a:rPr lang="vi-VN" sz="3733"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giải</a:t>
            </a:r>
          </a:p>
          <a:p>
            <a:pPr algn="ctr" defTabSz="1218900"/>
            <a:r>
              <a:rPr lang="vi-VN" sz="3733"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 nhóm và số người còn dư là:</a:t>
            </a:r>
          </a:p>
          <a:p>
            <a:pPr algn="ctr" defTabSz="1218900"/>
            <a:r>
              <a:rPr lang="vi-VN" sz="3733"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6 308 : 7 = 901 (dư 1)</a:t>
            </a:r>
          </a:p>
          <a:p>
            <a:pPr algn="ctr" defTabSz="1218900"/>
            <a:r>
              <a:rPr lang="vi-VN" sz="3733"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 số: 901 nhóm dư 1 người.</a:t>
            </a: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86456" y="-120007"/>
            <a:ext cx="12251952" cy="6978007"/>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12251952"/>
                      <a:gd name="connsiteY0" fmla="*/ 698498 h 6978007"/>
                      <a:gd name="connsiteX1" fmla="*/ 667002 w 12251952"/>
                      <a:gd name="connsiteY1" fmla="*/ 0 h 6978007"/>
                      <a:gd name="connsiteX2" fmla="*/ 11584949 w 12251952"/>
                      <a:gd name="connsiteY2" fmla="*/ 0 h 6978007"/>
                      <a:gd name="connsiteX3" fmla="*/ 12251952 w 12251952"/>
                      <a:gd name="connsiteY3" fmla="*/ 698498 h 6978007"/>
                      <a:gd name="connsiteX4" fmla="*/ 12251952 w 12251952"/>
                      <a:gd name="connsiteY4" fmla="*/ 6279508 h 6978007"/>
                      <a:gd name="connsiteX5" fmla="*/ 11584949 w 12251952"/>
                      <a:gd name="connsiteY5" fmla="*/ 6978007 h 6978007"/>
                      <a:gd name="connsiteX6" fmla="*/ 667002 w 12251952"/>
                      <a:gd name="connsiteY6" fmla="*/ 6978007 h 6978007"/>
                      <a:gd name="connsiteX7" fmla="*/ 0 w 12251952"/>
                      <a:gd name="connsiteY7" fmla="*/ 6279508 h 6978007"/>
                      <a:gd name="connsiteX8" fmla="*/ 0 w 12251952"/>
                      <a:gd name="connsiteY8" fmla="*/ 698498 h 6978007"/>
                      <a:gd name="connsiteX0" fmla="*/ 0 w 12251952"/>
                      <a:gd name="connsiteY0" fmla="*/ 698498 h 6978007"/>
                      <a:gd name="connsiteX1" fmla="*/ 667002 w 12251952"/>
                      <a:gd name="connsiteY1" fmla="*/ 0 h 6978007"/>
                      <a:gd name="connsiteX2" fmla="*/ 11584949 w 12251952"/>
                      <a:gd name="connsiteY2" fmla="*/ 0 h 6978007"/>
                      <a:gd name="connsiteX3" fmla="*/ 12251952 w 12251952"/>
                      <a:gd name="connsiteY3" fmla="*/ 698498 h 6978007"/>
                      <a:gd name="connsiteX4" fmla="*/ 12251952 w 12251952"/>
                      <a:gd name="connsiteY4" fmla="*/ 6279508 h 6978007"/>
                      <a:gd name="connsiteX5" fmla="*/ 11584949 w 12251952"/>
                      <a:gd name="connsiteY5" fmla="*/ 6978007 h 6978007"/>
                      <a:gd name="connsiteX6" fmla="*/ 667002 w 12251952"/>
                      <a:gd name="connsiteY6" fmla="*/ 6978007 h 6978007"/>
                      <a:gd name="connsiteX7" fmla="*/ 0 w 12251952"/>
                      <a:gd name="connsiteY7" fmla="*/ 6279508 h 6978007"/>
                      <a:gd name="connsiteX8" fmla="*/ 0 w 12251952"/>
                      <a:gd name="connsiteY8" fmla="*/ 698498 h 697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1952" h="6978007" fill="none" extrusionOk="0">
                        <a:moveTo>
                          <a:pt x="0" y="698498"/>
                        </a:moveTo>
                        <a:cubicBezTo>
                          <a:pt x="5009" y="363665"/>
                          <a:pt x="369262" y="-53982"/>
                          <a:pt x="667002" y="0"/>
                        </a:cubicBezTo>
                        <a:cubicBezTo>
                          <a:pt x="3780278" y="163711"/>
                          <a:pt x="7382336" y="-307472"/>
                          <a:pt x="11584949" y="0"/>
                        </a:cubicBezTo>
                        <a:cubicBezTo>
                          <a:pt x="11897390" y="-9555"/>
                          <a:pt x="12350865" y="230787"/>
                          <a:pt x="12251952" y="698498"/>
                        </a:cubicBezTo>
                        <a:cubicBezTo>
                          <a:pt x="12264505" y="3256090"/>
                          <a:pt x="12378684" y="3722064"/>
                          <a:pt x="12251952" y="6279508"/>
                        </a:cubicBezTo>
                        <a:cubicBezTo>
                          <a:pt x="12224230" y="6695734"/>
                          <a:pt x="12074834" y="6973553"/>
                          <a:pt x="11584949" y="6978007"/>
                        </a:cubicBezTo>
                        <a:cubicBezTo>
                          <a:pt x="11099508" y="6902872"/>
                          <a:pt x="3686410" y="6899985"/>
                          <a:pt x="667002" y="6978007"/>
                        </a:cubicBezTo>
                        <a:cubicBezTo>
                          <a:pt x="283233" y="6878022"/>
                          <a:pt x="798" y="6704318"/>
                          <a:pt x="0" y="6279508"/>
                        </a:cubicBezTo>
                        <a:cubicBezTo>
                          <a:pt x="-200615" y="5322904"/>
                          <a:pt x="121804" y="2666433"/>
                          <a:pt x="0" y="698498"/>
                        </a:cubicBezTo>
                        <a:close/>
                      </a:path>
                      <a:path w="12251952" h="6978007" stroke="0" extrusionOk="0">
                        <a:moveTo>
                          <a:pt x="0" y="698498"/>
                        </a:moveTo>
                        <a:cubicBezTo>
                          <a:pt x="-40836" y="268045"/>
                          <a:pt x="343712" y="-47326"/>
                          <a:pt x="667002" y="0"/>
                        </a:cubicBezTo>
                        <a:cubicBezTo>
                          <a:pt x="3415979" y="-571717"/>
                          <a:pt x="8643063" y="198888"/>
                          <a:pt x="11584949" y="0"/>
                        </a:cubicBezTo>
                        <a:cubicBezTo>
                          <a:pt x="11907821" y="-30"/>
                          <a:pt x="12246262" y="370999"/>
                          <a:pt x="12251952" y="698498"/>
                        </a:cubicBezTo>
                        <a:cubicBezTo>
                          <a:pt x="12478751" y="2055068"/>
                          <a:pt x="12555619" y="4174633"/>
                          <a:pt x="12251952" y="6279508"/>
                        </a:cubicBezTo>
                        <a:cubicBezTo>
                          <a:pt x="12289426" y="6689205"/>
                          <a:pt x="11849963" y="6921411"/>
                          <a:pt x="11584949" y="6978007"/>
                        </a:cubicBezTo>
                        <a:cubicBezTo>
                          <a:pt x="8303638" y="6912796"/>
                          <a:pt x="1875482" y="6982220"/>
                          <a:pt x="667002" y="6978007"/>
                        </a:cubicBezTo>
                        <a:cubicBezTo>
                          <a:pt x="316527" y="6895975"/>
                          <a:pt x="63800" y="6662784"/>
                          <a:pt x="0" y="6279508"/>
                        </a:cubicBezTo>
                        <a:cubicBezTo>
                          <a:pt x="-214823" y="4849935"/>
                          <a:pt x="-328854" y="2793655"/>
                          <a:pt x="0" y="698498"/>
                        </a:cubicBezTo>
                        <a:close/>
                      </a:path>
                      <a:path w="12251952" h="6978007" fill="none" stroke="0" extrusionOk="0">
                        <a:moveTo>
                          <a:pt x="0" y="698498"/>
                        </a:moveTo>
                        <a:cubicBezTo>
                          <a:pt x="162" y="314256"/>
                          <a:pt x="383345" y="-21218"/>
                          <a:pt x="667002" y="0"/>
                        </a:cubicBezTo>
                        <a:cubicBezTo>
                          <a:pt x="2876527" y="872837"/>
                          <a:pt x="7459782" y="-162409"/>
                          <a:pt x="11584949" y="0"/>
                        </a:cubicBezTo>
                        <a:cubicBezTo>
                          <a:pt x="11866415" y="-1619"/>
                          <a:pt x="12293281" y="288918"/>
                          <a:pt x="12251952" y="698498"/>
                        </a:cubicBezTo>
                        <a:cubicBezTo>
                          <a:pt x="12206292" y="3304166"/>
                          <a:pt x="12392493" y="3722208"/>
                          <a:pt x="12251952" y="6279508"/>
                        </a:cubicBezTo>
                        <a:cubicBezTo>
                          <a:pt x="12208029" y="6727610"/>
                          <a:pt x="11977389" y="6948795"/>
                          <a:pt x="11584949" y="6978007"/>
                        </a:cubicBezTo>
                        <a:cubicBezTo>
                          <a:pt x="10461669" y="6754420"/>
                          <a:pt x="4202641" y="6831216"/>
                          <a:pt x="667002" y="6978007"/>
                        </a:cubicBezTo>
                        <a:cubicBezTo>
                          <a:pt x="264767" y="6880950"/>
                          <a:pt x="47028" y="6693960"/>
                          <a:pt x="0" y="6279508"/>
                        </a:cubicBezTo>
                        <a:cubicBezTo>
                          <a:pt x="-206934" y="5427079"/>
                          <a:pt x="327586" y="2751473"/>
                          <a:pt x="0" y="69849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9"/>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ngày</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16497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Tuổi thọ của ve sầu là: </a:t>
              </a:r>
              <a:endParaRPr kumimoji="0" lang="en-US" sz="4000" b="1" i="0"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9 490 : 2 = 4 745 (ngày) </a:t>
              </a:r>
              <a:endParaRPr kumimoji="0" lang="en-US" sz="4000" b="1" i="0"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59952" y="0"/>
            <a:ext cx="12311904" cy="6978007"/>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9 chia 3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3</a:t>
            </a:r>
          </a:p>
          <a:p>
            <a:r>
              <a:rPr lang="en-US" sz="3200" dirty="0">
                <a:solidFill>
                  <a:prstClr val="black"/>
                </a:solidFill>
                <a:latin typeface="Times New Roman" panose="02020603050405020304" pitchFamily="18" charset="0"/>
                <a:cs typeface="Times New Roman" panose="02020603050405020304" pitchFamily="18" charset="0"/>
              </a:rPr>
              <a:t>3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9, 9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9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latin typeface="Times New Roman" panose="02020603050405020304" pitchFamily="18" charset="0"/>
                <a:cs typeface="Times New Roman" panose="02020603050405020304" pitchFamily="18" charset="0"/>
              </a:rPr>
              <a:t>Hạ</a:t>
            </a:r>
            <a:r>
              <a:rPr lang="en-US" sz="3200" dirty="0">
                <a:solidFill>
                  <a:prstClr val="black"/>
                </a:solidFill>
                <a:latin typeface="Times New Roman" panose="02020603050405020304" pitchFamily="18" charset="0"/>
                <a:cs typeface="Times New Roman" panose="02020603050405020304" pitchFamily="18" charset="0"/>
              </a:rPr>
              <a:t> 3; 3 chia 3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1,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1.</a:t>
            </a:r>
          </a:p>
          <a:p>
            <a:r>
              <a:rPr lang="en-US" sz="3200" dirty="0">
                <a:solidFill>
                  <a:prstClr val="black"/>
                </a:solidFill>
                <a:latin typeface="Times New Roman" panose="02020603050405020304" pitchFamily="18" charset="0"/>
                <a:cs typeface="Times New Roman" panose="02020603050405020304" pitchFamily="18" charset="0"/>
              </a:rPr>
              <a:t>1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3, 3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latin typeface="Times New Roman" panose="02020603050405020304" pitchFamily="18" charset="0"/>
                <a:cs typeface="Times New Roman" panose="02020603050405020304" pitchFamily="18" charset="0"/>
              </a:rPr>
              <a:t>9 365 : 3 = 3 121 </a:t>
            </a:r>
            <a:r>
              <a:rPr lang="en-US" sz="4000" b="1" kern="0" dirty="0" err="1">
                <a:solidFill>
                  <a:prstClr val="black"/>
                </a:solidFill>
                <a:latin typeface="Times New Roman" panose="02020603050405020304" pitchFamily="18" charset="0"/>
                <a:cs typeface="Times New Roman" panose="02020603050405020304" pitchFamily="18" charset="0"/>
              </a:rPr>
              <a:t>dư</a:t>
            </a:r>
            <a:r>
              <a:rPr lang="en-US" sz="4000" b="1" kern="0" dirty="0">
                <a:solidFill>
                  <a:prstClr val="black"/>
                </a:solidFill>
                <a:latin typeface="Times New Roman" panose="02020603050405020304" pitchFamily="18" charset="0"/>
                <a:cs typeface="Times New Roman" panose="02020603050405020304" pitchFamily="18"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Times New Roman" panose="02020603050405020304" pitchFamily="18" charset="0"/>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latin typeface="Times New Roman" panose="02020603050405020304" pitchFamily="18" charset="0"/>
                <a:cs typeface="Times New Roman" panose="02020603050405020304" pitchFamily="18" charset="0"/>
              </a:rPr>
              <a:t>Hạ</a:t>
            </a:r>
            <a:r>
              <a:rPr lang="en-US" sz="3200" dirty="0">
                <a:solidFill>
                  <a:prstClr val="black"/>
                </a:solidFill>
                <a:latin typeface="Times New Roman" panose="02020603050405020304" pitchFamily="18" charset="0"/>
                <a:cs typeface="Times New Roman" panose="02020603050405020304" pitchFamily="18" charset="0"/>
              </a:rPr>
              <a:t> 6; 6 chia 3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2,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2.</a:t>
            </a:r>
          </a:p>
          <a:p>
            <a:r>
              <a:rPr lang="en-US" sz="3200" dirty="0">
                <a:solidFill>
                  <a:prstClr val="black"/>
                </a:solidFill>
                <a:latin typeface="Times New Roman" panose="02020603050405020304" pitchFamily="18" charset="0"/>
                <a:cs typeface="Times New Roman" panose="02020603050405020304" pitchFamily="18" charset="0"/>
              </a:rPr>
              <a:t>2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6, 6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6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316684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latin typeface="Times New Roman" panose="02020603050405020304" pitchFamily="18" charset="0"/>
                <a:cs typeface="Times New Roman" panose="02020603050405020304" pitchFamily="18" charset="0"/>
              </a:rPr>
              <a:t>Hạ</a:t>
            </a:r>
            <a:r>
              <a:rPr lang="en-US" sz="3200" dirty="0">
                <a:solidFill>
                  <a:prstClr val="black"/>
                </a:solidFill>
                <a:latin typeface="Times New Roman" panose="02020603050405020304" pitchFamily="18" charset="0"/>
                <a:cs typeface="Times New Roman" panose="02020603050405020304" pitchFamily="18" charset="0"/>
              </a:rPr>
              <a:t> 5; 5 chia 3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1,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1.</a:t>
            </a:r>
          </a:p>
          <a:p>
            <a:r>
              <a:rPr lang="en-US" sz="3200" dirty="0">
                <a:solidFill>
                  <a:prstClr val="black"/>
                </a:solidFill>
                <a:latin typeface="Times New Roman" panose="02020603050405020304" pitchFamily="18" charset="0"/>
                <a:cs typeface="Times New Roman" panose="02020603050405020304" pitchFamily="18" charset="0"/>
              </a:rPr>
              <a:t>1 </a:t>
            </a:r>
            <a:r>
              <a:rPr lang="en-US" sz="3200" dirty="0" err="1">
                <a:solidFill>
                  <a:prstClr val="black"/>
                </a:solidFill>
                <a:latin typeface="Times New Roman" panose="02020603050405020304" pitchFamily="18" charset="0"/>
                <a:cs typeface="Times New Roman" panose="02020603050405020304" pitchFamily="18" charset="0"/>
              </a:rPr>
              <a:t>nhân</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3, 5 </a:t>
            </a:r>
            <a:r>
              <a:rPr lang="en-US" sz="3200" dirty="0" err="1">
                <a:solidFill>
                  <a:prstClr val="black"/>
                </a:solidFill>
                <a:latin typeface="Times New Roman" panose="02020603050405020304" pitchFamily="18" charset="0"/>
                <a:cs typeface="Times New Roman" panose="02020603050405020304" pitchFamily="18" charset="0"/>
              </a:rPr>
              <a:t>trừ</a:t>
            </a:r>
            <a:r>
              <a:rPr lang="en-US" sz="3200" dirty="0">
                <a:solidFill>
                  <a:prstClr val="black"/>
                </a:solidFill>
                <a:latin typeface="Times New Roman" panose="02020603050405020304" pitchFamily="18" charset="0"/>
                <a:cs typeface="Times New Roman" panose="02020603050405020304" pitchFamily="18" charset="0"/>
              </a:rPr>
              <a:t> 3 </a:t>
            </a:r>
            <a:r>
              <a:rPr lang="en-US" sz="3200" dirty="0" err="1">
                <a:solidFill>
                  <a:prstClr val="black"/>
                </a:solidFill>
                <a:latin typeface="Times New Roman" panose="02020603050405020304" pitchFamily="18" charset="0"/>
                <a:cs typeface="Times New Roman" panose="02020603050405020304" pitchFamily="18" charset="0"/>
              </a:rPr>
              <a:t>bằng</a:t>
            </a:r>
            <a:r>
              <a:rPr lang="en-US" sz="3200" dirty="0">
                <a:solidFill>
                  <a:prstClr val="black"/>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647</Words>
  <Application>Microsoft Office PowerPoint</Application>
  <PresentationFormat>Widescreen</PresentationFormat>
  <Paragraphs>116</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微软雅黑</vt:lpstr>
      <vt:lpstr>#9Slide02 Noi dung dai</vt:lpstr>
      <vt:lpstr>Arial</vt:lpstr>
      <vt:lpstr>Calibri</vt:lpstr>
      <vt:lpstr>Calibri Light</vt:lpstr>
      <vt:lpstr>Cambria</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66</cp:revision>
  <dcterms:created xsi:type="dcterms:W3CDTF">2022-11-23T02:28:06Z</dcterms:created>
  <dcterms:modified xsi:type="dcterms:W3CDTF">2024-03-28T14:47:19Z</dcterms:modified>
</cp:coreProperties>
</file>