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8"/>
  </p:notesMasterIdLst>
  <p:sldIdLst>
    <p:sldId id="267" r:id="rId4"/>
    <p:sldId id="260" r:id="rId5"/>
    <p:sldId id="261" r:id="rId6"/>
    <p:sldId id="314" r:id="rId7"/>
    <p:sldId id="288" r:id="rId8"/>
    <p:sldId id="265" r:id="rId9"/>
    <p:sldId id="278" r:id="rId10"/>
    <p:sldId id="279" r:id="rId11"/>
    <p:sldId id="291" r:id="rId12"/>
    <p:sldId id="315" r:id="rId13"/>
    <p:sldId id="281" r:id="rId14"/>
    <p:sldId id="316" r:id="rId15"/>
    <p:sldId id="317" r:id="rId16"/>
    <p:sldId id="319" r:id="rId17"/>
    <p:sldId id="286" r:id="rId18"/>
    <p:sldId id="320" r:id="rId19"/>
    <p:sldId id="287" r:id="rId20"/>
    <p:sldId id="321" r:id="rId21"/>
    <p:sldId id="266" r:id="rId22"/>
    <p:sldId id="323" r:id="rId23"/>
    <p:sldId id="256" r:id="rId24"/>
    <p:sldId id="322" r:id="rId25"/>
    <p:sldId id="324" r:id="rId26"/>
    <p:sldId id="325" r:id="rId27"/>
    <p:sldId id="327" r:id="rId28"/>
    <p:sldId id="328" r:id="rId29"/>
    <p:sldId id="310" r:id="rId30"/>
    <p:sldId id="329" r:id="rId31"/>
    <p:sldId id="330" r:id="rId32"/>
    <p:sldId id="331" r:id="rId33"/>
    <p:sldId id="295" r:id="rId34"/>
    <p:sldId id="296" r:id="rId35"/>
    <p:sldId id="304" r:id="rId36"/>
    <p:sldId id="3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2" autoAdjust="0"/>
    <p:restoredTop sz="86235" autoAdjust="0"/>
  </p:normalViewPr>
  <p:slideViewPr>
    <p:cSldViewPr snapToGrid="0">
      <p:cViewPr varScale="1">
        <p:scale>
          <a:sx n="67" d="100"/>
          <a:sy n="67" d="100"/>
        </p:scale>
        <p:origin x="1373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image" Target="../media/image59.png"/><Relationship Id="rId4" Type="http://schemas.openxmlformats.org/officeDocument/2006/relationships/tags" Target="../tags/tag4.xml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1200" y="685800"/>
            <a:ext cx="11176000" cy="58402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871" y="888259"/>
            <a:ext cx="10518929" cy="54931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55173" flipH="1">
            <a:off x="10390693" y="477025"/>
            <a:ext cx="1076608" cy="1257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1374" y="1877517"/>
            <a:ext cx="650941" cy="8173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531" y="5211455"/>
            <a:ext cx="1447867" cy="17024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14220" y="5222150"/>
            <a:ext cx="1376437" cy="14614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11923" y="1945407"/>
            <a:ext cx="1534611" cy="8426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926260" flipV="1">
            <a:off x="10672938" y="1158342"/>
            <a:ext cx="1258999" cy="10461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841029">
            <a:off x="542248" y="596064"/>
            <a:ext cx="635017" cy="6084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755759">
            <a:off x="3840110" y="6131002"/>
            <a:ext cx="513333" cy="491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6F648-3364-425F-A2B1-AB083C91B506}"/>
              </a:ext>
            </a:extLst>
          </p:cNvPr>
          <p:cNvSpPr txBox="1"/>
          <p:nvPr/>
        </p:nvSpPr>
        <p:spPr>
          <a:xfrm>
            <a:off x="304801" y="444585"/>
            <a:ext cx="12191999" cy="51296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ĐẠI QUANG</a:t>
            </a:r>
          </a:p>
        </p:txBody>
      </p:sp>
      <p:sp>
        <p:nvSpPr>
          <p:cNvPr id="17" name="WordArt 9">
            <a:extLst>
              <a:ext uri="{FF2B5EF4-FFF2-40B4-BE49-F238E27FC236}">
                <a16:creationId xmlns:a16="http://schemas.microsoft.com/office/drawing/2014/main" id="{FC3BEC85-EB0A-4593-B5E7-1BDD32F775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4618" y="3264539"/>
            <a:ext cx="8266942" cy="971530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49880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TIẾNG VIỆT</a:t>
            </a:r>
            <a:r>
              <a:rPr lang="vi-VN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vi-VN" sz="1867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71131E-D153-422C-AFC8-79F5798C2476}"/>
              </a:ext>
            </a:extLst>
          </p:cNvPr>
          <p:cNvSpPr/>
          <p:nvPr/>
        </p:nvSpPr>
        <p:spPr>
          <a:xfrm>
            <a:off x="-49048" y="2215242"/>
            <a:ext cx="12452394" cy="1071700"/>
          </a:xfrm>
          <a:prstGeom prst="rect">
            <a:avLst/>
          </a:prstGeom>
          <a:effectLst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68398">
              <a:defRPr/>
            </a:pPr>
            <a:r>
              <a:rPr lang="en-US" sz="3600" b="1" dirty="0">
                <a:ln/>
                <a:solidFill>
                  <a:srgbClr val="0000FF"/>
                </a:solidFill>
                <a:latin typeface="Times New Roman" pitchFamily="18" charset="0"/>
              </a:rPr>
              <a:t>CHÀO MỪNG QUÝ THẦY CÔ</a:t>
            </a:r>
          </a:p>
          <a:p>
            <a:pPr algn="ctr" defTabSz="968398">
              <a:defRPr/>
            </a:pPr>
            <a:r>
              <a:rPr lang="en-US" sz="3600" b="1" dirty="0">
                <a:ln/>
                <a:solidFill>
                  <a:srgbClr val="0000FF"/>
                </a:solidFill>
                <a:latin typeface="Times New Roman" pitchFamily="18" charset="0"/>
              </a:rPr>
              <a:t>VỀ DỰ GIỜ THĂM LỚP 3A</a:t>
            </a:r>
          </a:p>
        </p:txBody>
      </p:sp>
      <p:sp>
        <p:nvSpPr>
          <p:cNvPr id="21" name="WordArt 20">
            <a:extLst>
              <a:ext uri="{FF2B5EF4-FFF2-40B4-BE49-F238E27FC236}">
                <a16:creationId xmlns:a16="http://schemas.microsoft.com/office/drawing/2014/main" id="{2E826A27-5DCB-40CE-92A5-32927FBFFB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29498" y="5557975"/>
            <a:ext cx="5800943" cy="113814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24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0100380-0BFA-4DD1-B807-142FA4047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49217" flipH="1">
            <a:off x="1209842" y="342819"/>
            <a:ext cx="1076608" cy="125718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9425E05-12F8-427A-84A6-2F08D45F16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9652866" y="1050752"/>
            <a:ext cx="594471" cy="594471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964ED14C-E809-4D9B-9C2C-30DECAA36A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2296955" y="1396734"/>
            <a:ext cx="594471" cy="594471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12ED913B-B4BF-4AF0-92EC-A8A05A5015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5295569" y="2439315"/>
            <a:ext cx="594471" cy="594471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C758A608-8249-4099-80C4-99A0975220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9022081" y="2588507"/>
            <a:ext cx="594471" cy="59447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2D08A58D-234A-4B74-94FA-76AA45C807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9995409" y="4635834"/>
            <a:ext cx="483681" cy="483681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6A2473EE-21C3-4ACC-885A-6B109F081C0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1938086" y="5579556"/>
            <a:ext cx="483681" cy="483681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56CF0FB8-BE91-4628-95B9-9034FA122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9995409" y="270602"/>
            <a:ext cx="483681" cy="483681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47867082-A51D-45AD-834D-3E2B76A644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339906" y="3644368"/>
            <a:ext cx="483681" cy="483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519400"/>
            <a:ext cx="4493161" cy="3262199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anh em mèo trắng đi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8" y="2519400"/>
            <a:ext cx="4893211" cy="3709950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012180" y="1524000"/>
            <a:ext cx="6040294" cy="2190750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6574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709178" y="330232"/>
            <a:ext cx="11052292" cy="830997"/>
            <a:chOff x="2941084" y="292594"/>
            <a:chExt cx="6997130" cy="83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997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7">
            <a:extLst>
              <a:ext uri="{FF2B5EF4-FFF2-40B4-BE49-F238E27FC236}">
                <a16:creationId xmlns:a16="http://schemas.microsoft.com/office/drawing/2014/main" id="{A73246B8-2142-4E70-A204-748A15958DC0}"/>
              </a:ext>
            </a:extLst>
          </p:cNvPr>
          <p:cNvSpPr/>
          <p:nvPr/>
        </p:nvSpPr>
        <p:spPr>
          <a:xfrm>
            <a:off x="334761" y="176269"/>
            <a:ext cx="11356340" cy="622453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6F2701-F3C6-48FA-9D86-DB7431E14CC6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A77CF3-0D51-48A0-9EDC-9B79470A1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id="{4EC3DAFB-C14C-470C-8D0C-F9BD53430C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id="{AE4238DF-11B8-48A8-ABF5-C86DAF5A6B8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id="{1D2EF31E-8097-4DF2-AEE1-7CD5CBE61E6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id="{CB91817F-6B2A-47C0-962F-9C560B9BA9F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A465879-F759-41C6-A3E3-9FD9DCF16E06}"/>
              </a:ext>
            </a:extLst>
          </p:cNvPr>
          <p:cNvSpPr/>
          <p:nvPr/>
        </p:nvSpPr>
        <p:spPr>
          <a:xfrm>
            <a:off x="1573339" y="116754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làm việc gì? Ở đâu?</a:t>
            </a:r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762973AB-C26D-4E4D-A8AC-17C55A025EC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EA54E196-6306-4386-B730-25860A39B88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8E7D1388-C6A1-493B-8322-999CFD4BCD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C0013FC5-89EC-437F-9A5E-10F0414E1C4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453205D-872A-4E69-A5FD-A20C6BD7AB1D}"/>
              </a:ext>
            </a:extLst>
          </p:cNvPr>
          <p:cNvSpPr/>
          <p:nvPr/>
        </p:nvSpPr>
        <p:spPr>
          <a:xfrm>
            <a:off x="1610470" y="209519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mèo anh ngả lưng ngủ luôn một giấc?</a:t>
            </a:r>
          </a:p>
        </p:txBody>
      </p:sp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9627159F-8071-4033-B8D5-0805BC7A4AC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62234" y="289179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401D0DDE-6E6A-414F-873A-3A901B33CD4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70B29A75-F17F-4676-AF95-46520E3931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579B80CC-C7F6-402D-B88E-599A26FB922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B9D38-AA38-4602-9A8C-6CE781EE4AAB}"/>
              </a:ext>
            </a:extLst>
          </p:cNvPr>
          <p:cNvSpPr/>
          <p:nvPr/>
        </p:nvSpPr>
        <p:spPr>
          <a:xfrm>
            <a:off x="1507144" y="2895992"/>
            <a:ext cx="986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nhìn bầy thỏ vui chơi, mèo em nghĩ gì?</a:t>
            </a:r>
          </a:p>
        </p:txBody>
      </p:sp>
      <p:grpSp>
        <p:nvGrpSpPr>
          <p:cNvPr id="46" name="PA_库_组合 5">
            <a:extLst>
              <a:ext uri="{FF2B5EF4-FFF2-40B4-BE49-F238E27FC236}">
                <a16:creationId xmlns:a16="http://schemas.microsoft.com/office/drawing/2014/main" id="{625A85FD-B3E0-4FE7-951B-EF61A4DB229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41597" y="3795207"/>
            <a:ext cx="587835" cy="733599"/>
            <a:chOff x="1836100" y="2332000"/>
            <a:chExt cx="1572829" cy="895643"/>
          </a:xfrm>
        </p:grpSpPr>
        <p:sp>
          <p:nvSpPr>
            <p:cNvPr id="47" name="任意多边形 10">
              <a:extLst>
                <a:ext uri="{FF2B5EF4-FFF2-40B4-BE49-F238E27FC236}">
                  <a16:creationId xmlns:a16="http://schemas.microsoft.com/office/drawing/2014/main" id="{E97F331D-79BB-4084-B24B-2D76B99A02E6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>
              <a:extLst>
                <a:ext uri="{FF2B5EF4-FFF2-40B4-BE49-F238E27FC236}">
                  <a16:creationId xmlns:a16="http://schemas.microsoft.com/office/drawing/2014/main" id="{7959CBDD-F3D1-4692-8C6C-9EE8DFE00CC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>
              <a:extLst>
                <a:ext uri="{FF2B5EF4-FFF2-40B4-BE49-F238E27FC236}">
                  <a16:creationId xmlns:a16="http://schemas.microsoft.com/office/drawing/2014/main" id="{60238688-42A3-4C27-BA29-CEB9378E07B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DCC8B33-22D5-480D-AA86-B51CF3A8AD4F}"/>
              </a:ext>
            </a:extLst>
          </p:cNvPr>
          <p:cNvSpPr/>
          <p:nvPr/>
        </p:nvSpPr>
        <p:spPr>
          <a:xfrm>
            <a:off x="1440090" y="371187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buổi đi câu của anh em mèo trắng thế nào? Vì sao lại có kết quả đó?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6999C6-FE60-4CC2-BA58-E8F0B1635492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52" name="图片 2" descr="2">
              <a:extLst>
                <a:ext uri="{FF2B5EF4-FFF2-40B4-BE49-F238E27FC236}">
                  <a16:creationId xmlns:a16="http://schemas.microsoft.com/office/drawing/2014/main" id="{ED68AF70-737D-4FBC-BEC6-F3DFE5F4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FCEC249-2F65-418E-9DE4-02953980B9FF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PA_库_组合 5">
            <a:extLst>
              <a:ext uri="{FF2B5EF4-FFF2-40B4-BE49-F238E27FC236}">
                <a16:creationId xmlns:a16="http://schemas.microsoft.com/office/drawing/2014/main" id="{2DC4599A-5F2F-4D14-AAB8-34225A51DA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18737" y="4938207"/>
            <a:ext cx="587835" cy="733599"/>
            <a:chOff x="1836100" y="2332000"/>
            <a:chExt cx="1572829" cy="895643"/>
          </a:xfrm>
        </p:grpSpPr>
        <p:sp>
          <p:nvSpPr>
            <p:cNvPr id="55" name="任意多边形 10">
              <a:extLst>
                <a:ext uri="{FF2B5EF4-FFF2-40B4-BE49-F238E27FC236}">
                  <a16:creationId xmlns:a16="http://schemas.microsoft.com/office/drawing/2014/main" id="{393EF212-521C-4D3B-A77E-EEBB23579F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任意多边形 11">
              <a:extLst>
                <a:ext uri="{FF2B5EF4-FFF2-40B4-BE49-F238E27FC236}">
                  <a16:creationId xmlns:a16="http://schemas.microsoft.com/office/drawing/2014/main" id="{0F345053-90F5-4D29-B64B-722166D48A0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7" name="文本框 12">
              <a:extLst>
                <a:ext uri="{FF2B5EF4-FFF2-40B4-BE49-F238E27FC236}">
                  <a16:creationId xmlns:a16="http://schemas.microsoft.com/office/drawing/2014/main" id="{12FF9B62-64B8-4232-9395-C5BAE4C54FF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73E9E8D-253E-49C5-8300-F2D8D8596855}"/>
              </a:ext>
            </a:extLst>
          </p:cNvPr>
          <p:cNvSpPr/>
          <p:nvPr/>
        </p:nvSpPr>
        <p:spPr>
          <a:xfrm>
            <a:off x="1417230" y="4854871"/>
            <a:ext cx="7498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lời khuyên mà bài thơ Mèo đi câu cá muốn gửi gắm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40" grpId="0"/>
      <p:bldP spid="45" grpId="0"/>
      <p:bldP spid="50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3426" y="3097530"/>
            <a:ext cx="2630155" cy="338627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3384326"/>
            <a:ext cx="8918846" cy="1427704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5410" y="2829712"/>
            <a:ext cx="2838172" cy="365409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3188970"/>
            <a:ext cx="8596530" cy="208026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6840" y="2844428"/>
            <a:ext cx="2826742" cy="363938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686800" cy="341757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 ỷ lại vào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751520"/>
                <a:gd name="connsiteY0" fmla="*/ 697244 h 4183380"/>
                <a:gd name="connsiteX1" fmla="*/ 697244 w 8751520"/>
                <a:gd name="connsiteY1" fmla="*/ 0 h 4183380"/>
                <a:gd name="connsiteX2" fmla="*/ 8054276 w 8751520"/>
                <a:gd name="connsiteY2" fmla="*/ 0 h 4183380"/>
                <a:gd name="connsiteX3" fmla="*/ 8751520 w 8751520"/>
                <a:gd name="connsiteY3" fmla="*/ 697244 h 4183380"/>
                <a:gd name="connsiteX4" fmla="*/ 8751520 w 8751520"/>
                <a:gd name="connsiteY4" fmla="*/ 3486136 h 4183380"/>
                <a:gd name="connsiteX5" fmla="*/ 8054276 w 8751520"/>
                <a:gd name="connsiteY5" fmla="*/ 4183380 h 4183380"/>
                <a:gd name="connsiteX6" fmla="*/ 697244 w 8751520"/>
                <a:gd name="connsiteY6" fmla="*/ 4183380 h 4183380"/>
                <a:gd name="connsiteX7" fmla="*/ 0 w 8751520"/>
                <a:gd name="connsiteY7" fmla="*/ 3486136 h 4183380"/>
                <a:gd name="connsiteX8" fmla="*/ 0 w 8751520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1520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3796946" y="-73180"/>
                    <a:pt x="5657225" y="86135"/>
                    <a:pt x="8054276" y="0"/>
                  </a:cubicBezTo>
                  <a:cubicBezTo>
                    <a:pt x="8471972" y="9711"/>
                    <a:pt x="8687430" y="283380"/>
                    <a:pt x="8751520" y="697244"/>
                  </a:cubicBezTo>
                  <a:cubicBezTo>
                    <a:pt x="8907430" y="1997036"/>
                    <a:pt x="8612026" y="2524722"/>
                    <a:pt x="8751520" y="3486136"/>
                  </a:cubicBezTo>
                  <a:cubicBezTo>
                    <a:pt x="8719212" y="3867700"/>
                    <a:pt x="8476911" y="4136300"/>
                    <a:pt x="8054276" y="4183380"/>
                  </a:cubicBezTo>
                  <a:cubicBezTo>
                    <a:pt x="4869633" y="4228240"/>
                    <a:pt x="1702818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751520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2234870" y="33707"/>
                    <a:pt x="5813347" y="-162475"/>
                    <a:pt x="8054276" y="0"/>
                  </a:cubicBezTo>
                  <a:cubicBezTo>
                    <a:pt x="8491802" y="-16109"/>
                    <a:pt x="8733780" y="325445"/>
                    <a:pt x="8751520" y="697244"/>
                  </a:cubicBezTo>
                  <a:cubicBezTo>
                    <a:pt x="8655331" y="1796212"/>
                    <a:pt x="8805035" y="2824472"/>
                    <a:pt x="8751520" y="3486136"/>
                  </a:cubicBezTo>
                  <a:cubicBezTo>
                    <a:pt x="8808319" y="3918661"/>
                    <a:pt x="8394156" y="4161301"/>
                    <a:pt x="8054276" y="4183380"/>
                  </a:cubicBezTo>
                  <a:cubicBezTo>
                    <a:pt x="4505639" y="4236231"/>
                    <a:pt x="3413384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các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3608614" y="97971"/>
            <a:ext cx="4974772" cy="1107996"/>
            <a:chOff x="3608614" y="0"/>
            <a:chExt cx="4974772" cy="110799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3002361"/>
            <a:ext cx="12576667" cy="13081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0657">
            <a:off x="1194359" y="3260819"/>
            <a:ext cx="3721450" cy="104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1295</Words>
  <Application>Microsoft Office PowerPoint</Application>
  <PresentationFormat>Widescreen</PresentationFormat>
  <Paragraphs>185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Arial-Rounded</vt:lpstr>
      <vt:lpstr>Calibri</vt:lpstr>
      <vt:lpstr>Calibri Light</vt:lpstr>
      <vt:lpstr>Cambria</vt:lpstr>
      <vt:lpstr>Coiny</vt:lpstr>
      <vt:lpstr>Goudy Old Style</vt:lpstr>
      <vt:lpstr>Segoe UI Historic</vt:lpstr>
      <vt:lpstr>Times New Roman</vt:lpstr>
      <vt:lpstr>Wingdings</vt:lpstr>
      <vt:lpstr>视觉坊免费素材shijuef.com(龚帆免费体)</vt:lpstr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48</cp:revision>
  <dcterms:created xsi:type="dcterms:W3CDTF">2022-11-25T23:36:13Z</dcterms:created>
  <dcterms:modified xsi:type="dcterms:W3CDTF">2024-03-22T15:25:17Z</dcterms:modified>
</cp:coreProperties>
</file>