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9"/>
  </p:notesMasterIdLst>
  <p:sldIdLst>
    <p:sldId id="267" r:id="rId7"/>
    <p:sldId id="337" r:id="rId8"/>
    <p:sldId id="264" r:id="rId9"/>
    <p:sldId id="291" r:id="rId10"/>
    <p:sldId id="2636" r:id="rId11"/>
    <p:sldId id="292" r:id="rId12"/>
    <p:sldId id="304" r:id="rId13"/>
    <p:sldId id="2647" r:id="rId14"/>
    <p:sldId id="2648" r:id="rId15"/>
    <p:sldId id="2649" r:id="rId16"/>
    <p:sldId id="2637" r:id="rId17"/>
    <p:sldId id="2638" r:id="rId18"/>
    <p:sldId id="2640" r:id="rId19"/>
    <p:sldId id="2641" r:id="rId20"/>
    <p:sldId id="2639" r:id="rId21"/>
    <p:sldId id="2642" r:id="rId22"/>
    <p:sldId id="2650" r:id="rId23"/>
    <p:sldId id="2643" r:id="rId24"/>
    <p:sldId id="260" r:id="rId25"/>
    <p:sldId id="2644" r:id="rId26"/>
    <p:sldId id="2646" r:id="rId27"/>
    <p:sldId id="3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2024/3/22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2024/3/22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2024/3/22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sv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5" Type="http://schemas.openxmlformats.org/officeDocument/2006/relationships/image" Target="../media/image53.sv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24" Type="http://schemas.openxmlformats.org/officeDocument/2006/relationships/image" Target="../media/image52.pn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23" Type="http://schemas.openxmlformats.org/officeDocument/2006/relationships/image" Target="../media/image51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audio" Target="NULL" TargetMode="Externa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81.gif"/><Relationship Id="rId4" Type="http://schemas.microsoft.com/office/2007/relationships/media" Target="../media/media2.mp3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1200" y="685800"/>
            <a:ext cx="11176000" cy="58402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1871" y="888259"/>
            <a:ext cx="10518929" cy="54931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55173" flipH="1">
            <a:off x="10390693" y="477025"/>
            <a:ext cx="1076608" cy="1257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1374" y="1877517"/>
            <a:ext cx="650941" cy="8173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531" y="5211455"/>
            <a:ext cx="1447867" cy="17024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14220" y="5222150"/>
            <a:ext cx="1376437" cy="14614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611923" y="1945407"/>
            <a:ext cx="1534611" cy="8426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926260" flipV="1">
            <a:off x="10672938" y="1158342"/>
            <a:ext cx="1258999" cy="104611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841029">
            <a:off x="542248" y="596064"/>
            <a:ext cx="635017" cy="6084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755759">
            <a:off x="3840110" y="6131002"/>
            <a:ext cx="513333" cy="491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6F648-3364-425F-A2B1-AB083C91B506}"/>
              </a:ext>
            </a:extLst>
          </p:cNvPr>
          <p:cNvSpPr txBox="1"/>
          <p:nvPr/>
        </p:nvSpPr>
        <p:spPr>
          <a:xfrm>
            <a:off x="304801" y="444585"/>
            <a:ext cx="12191999" cy="51296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933" b="1" dirty="0">
                <a:ln/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ĐẠI QUANG</a:t>
            </a:r>
          </a:p>
        </p:txBody>
      </p:sp>
      <p:sp>
        <p:nvSpPr>
          <p:cNvPr id="17" name="WordArt 9">
            <a:extLst>
              <a:ext uri="{FF2B5EF4-FFF2-40B4-BE49-F238E27FC236}">
                <a16:creationId xmlns:a16="http://schemas.microsoft.com/office/drawing/2014/main" id="{FC3BEC85-EB0A-4593-B5E7-1BDD32F775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94618" y="3264539"/>
            <a:ext cx="8266942" cy="971530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49880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TIẾNG VIỆT</a:t>
            </a:r>
            <a:r>
              <a:rPr lang="vi-VN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1867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endParaRPr lang="vi-VN" sz="1867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71131E-D153-422C-AFC8-79F5798C2476}"/>
              </a:ext>
            </a:extLst>
          </p:cNvPr>
          <p:cNvSpPr/>
          <p:nvPr/>
        </p:nvSpPr>
        <p:spPr>
          <a:xfrm>
            <a:off x="-49048" y="2215242"/>
            <a:ext cx="12452394" cy="1071700"/>
          </a:xfrm>
          <a:prstGeom prst="rect">
            <a:avLst/>
          </a:prstGeom>
          <a:effectLst/>
        </p:spPr>
        <p:txBody>
          <a:bodyPr wrap="square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68398">
              <a:defRPr/>
            </a:pPr>
            <a:r>
              <a:rPr lang="en-US" sz="3600" b="1" dirty="0">
                <a:ln/>
                <a:solidFill>
                  <a:srgbClr val="0000FF"/>
                </a:solidFill>
                <a:latin typeface="Times New Roman" pitchFamily="18" charset="0"/>
              </a:rPr>
              <a:t>CHÀO MỪNG QUÝ THẦY CÔ</a:t>
            </a:r>
          </a:p>
          <a:p>
            <a:pPr algn="ctr" defTabSz="968398">
              <a:defRPr/>
            </a:pPr>
            <a:r>
              <a:rPr lang="en-US" sz="3600" b="1" dirty="0">
                <a:ln/>
                <a:solidFill>
                  <a:srgbClr val="0000FF"/>
                </a:solidFill>
                <a:latin typeface="Times New Roman" pitchFamily="18" charset="0"/>
              </a:rPr>
              <a:t>VỀ DỰ GIỜ THĂM LỚP 3A</a:t>
            </a:r>
          </a:p>
        </p:txBody>
      </p:sp>
      <p:sp>
        <p:nvSpPr>
          <p:cNvPr id="21" name="WordArt 20">
            <a:extLst>
              <a:ext uri="{FF2B5EF4-FFF2-40B4-BE49-F238E27FC236}">
                <a16:creationId xmlns:a16="http://schemas.microsoft.com/office/drawing/2014/main" id="{2E826A27-5DCB-40CE-92A5-32927FBFFB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29498" y="5557975"/>
            <a:ext cx="5800943" cy="113814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24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24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0100380-0BFA-4DD1-B807-142FA40479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149217" flipH="1">
            <a:off x="1209842" y="342819"/>
            <a:ext cx="1076608" cy="1257185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F9425E05-12F8-427A-84A6-2F08D45F167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9652866" y="1050752"/>
            <a:ext cx="594471" cy="594471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964ED14C-E809-4D9B-9C2C-30DECAA36A6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2296955" y="1396734"/>
            <a:ext cx="594471" cy="594471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12ED913B-B4BF-4AF0-92EC-A8A05A5015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5295569" y="2439315"/>
            <a:ext cx="594471" cy="594471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C758A608-8249-4099-80C4-99A0975220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1981402">
            <a:off x="9022081" y="2588507"/>
            <a:ext cx="594471" cy="594471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2D08A58D-234A-4B74-94FA-76AA45C807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9995409" y="4635834"/>
            <a:ext cx="483681" cy="483681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6A2473EE-21C3-4ACC-885A-6B109F081C0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1938086" y="5579556"/>
            <a:ext cx="483681" cy="483681"/>
          </a:xfrm>
          <a:prstGeom prst="rect">
            <a:avLst/>
          </a:prstGeom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56CF0FB8-BE91-4628-95B9-9034FA1220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9995409" y="270602"/>
            <a:ext cx="483681" cy="483681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id="{47867082-A51D-45AD-834D-3E2B76A644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3947086">
            <a:off x="339906" y="3644368"/>
            <a:ext cx="483681" cy="48368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821C86A-9548-4092-9AF0-1A585EDA1EA5}"/>
              </a:ext>
            </a:extLst>
          </p:cNvPr>
          <p:cNvSpPr/>
          <p:nvPr/>
        </p:nvSpPr>
        <p:spPr>
          <a:xfrm>
            <a:off x="-1809135" y="0"/>
            <a:ext cx="1514167" cy="16813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0369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1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20152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2606793" y="2884850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75" y="1789698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366866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B52B5F-9C3A-4C55-B8D0-7E94018DE377}"/>
              </a:ext>
            </a:extLst>
          </p:cNvPr>
          <p:cNvSpPr/>
          <p:nvPr/>
        </p:nvSpPr>
        <p:spPr>
          <a:xfrm>
            <a:off x="-1809135" y="0"/>
            <a:ext cx="1514167" cy="16813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1807212" y="2358369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3470390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4696790" y="2320617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092499" y="2320986"/>
            <a:ext cx="2791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05943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77F0E0-F120-4060-A38C-9F90D43AAAA8}"/>
              </a:ext>
            </a:extLst>
          </p:cNvPr>
          <p:cNvSpPr/>
          <p:nvPr/>
        </p:nvSpPr>
        <p:spPr>
          <a:xfrm>
            <a:off x="-1809135" y="0"/>
            <a:ext cx="1514167" cy="168131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200150" y="1544320"/>
            <a:ext cx="9829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bạn sau khi mặt trời lặn nhé!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này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2261420" y="661629"/>
            <a:ext cx="7682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47750" y="102327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923925" y="15661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1047750" y="20805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885825" y="264252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885825" y="31663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76200" y="36426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654</Words>
  <Application>Microsoft Office PowerPoint</Application>
  <PresentationFormat>Widescreen</PresentationFormat>
  <Paragraphs>84</Paragraphs>
  <Slides>22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4" baseType="lpstr">
      <vt:lpstr>等线</vt:lpstr>
      <vt:lpstr>KaiTi</vt:lpstr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Gloria Hallelujah</vt:lpstr>
      <vt:lpstr>HP001 4 hàng</vt:lpstr>
      <vt:lpstr>Sriracha</vt:lpstr>
      <vt:lpstr>Times New Roman</vt:lpstr>
      <vt:lpstr>义启小魏楷</vt:lpstr>
      <vt:lpstr>字魂59号-创粗黑</vt:lpstr>
      <vt:lpstr>字魂70号-灵悦黑体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Thu Hà</cp:lastModifiedBy>
  <cp:revision>17</cp:revision>
  <dcterms:created xsi:type="dcterms:W3CDTF">2022-11-26T08:30:20Z</dcterms:created>
  <dcterms:modified xsi:type="dcterms:W3CDTF">2024-03-22T15:26:08Z</dcterms:modified>
</cp:coreProperties>
</file>