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27" r:id="rId3"/>
    <p:sldMasterId id="2147483739" r:id="rId4"/>
    <p:sldMasterId id="2147483780" r:id="rId5"/>
    <p:sldMasterId id="2147483793" r:id="rId6"/>
  </p:sldMasterIdLst>
  <p:notesMasterIdLst>
    <p:notesMasterId r:id="rId18"/>
  </p:notesMasterIdLst>
  <p:sldIdLst>
    <p:sldId id="300" r:id="rId7"/>
    <p:sldId id="292" r:id="rId8"/>
    <p:sldId id="602" r:id="rId9"/>
    <p:sldId id="579" r:id="rId10"/>
    <p:sldId id="296" r:id="rId11"/>
    <p:sldId id="578" r:id="rId12"/>
    <p:sldId id="297" r:id="rId13"/>
    <p:sldId id="301" r:id="rId14"/>
    <p:sldId id="598" r:id="rId15"/>
    <p:sldId id="596" r:id="rId16"/>
    <p:sldId id="59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í Dũng" initials="tD" lastIdx="2" clrIdx="0">
    <p:extLst>
      <p:ext uri="{19B8F6BF-5375-455C-9EA6-DF929625EA0E}">
        <p15:presenceInfo xmlns:p15="http://schemas.microsoft.com/office/powerpoint/2012/main" xmlns="" userId="0fad8500100d708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00CC00"/>
    <a:srgbClr val="0000CC"/>
    <a:srgbClr val="FF00FF"/>
    <a:srgbClr val="FFFFFF"/>
    <a:srgbClr val="EFAB58"/>
    <a:srgbClr val="79C177"/>
    <a:srgbClr val="C6EAFA"/>
    <a:srgbClr val="BFDCEA"/>
    <a:srgbClr val="43C8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4660"/>
  </p:normalViewPr>
  <p:slideViewPr>
    <p:cSldViewPr snapToGrid="0">
      <p:cViewPr>
        <p:scale>
          <a:sx n="81" d="100"/>
          <a:sy n="81" d="100"/>
        </p:scale>
        <p:origin x="-300" y="-19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3818A-17BD-4677-8219-596380CDEA15}" type="datetimeFigureOut">
              <a:rPr lang="en-US" smtClean="0"/>
              <a:t>3/24/2024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43C5E-9232-4E18-A321-FFFA3F8249C3}" type="slidenum">
              <a:rPr lang="en-US" smtClean="0"/>
              <a:t>‹#›</a:t>
            </a:fld>
            <a:endParaRPr lang="en-US"/>
          </a:p>
        </p:txBody>
      </p:sp>
    </p:spTree>
    <p:extLst>
      <p:ext uri="{BB962C8B-B14F-4D97-AF65-F5344CB8AC3E}">
        <p14:creationId xmlns:p14="http://schemas.microsoft.com/office/powerpoint/2010/main" val="3491425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9A46AF-7D0F-4C16-82C1-4DD7208CA46A}" type="datetimeFigureOut">
              <a:rPr lang="en-US" smtClean="0"/>
              <a:t>3/24/2024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651255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A46AF-7D0F-4C16-82C1-4DD7208CA46A}" type="datetimeFigureOut">
              <a:rPr lang="en-US" smtClean="0"/>
              <a:t>3/24/2024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4167682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A46AF-7D0F-4C16-82C1-4DD7208CA46A}" type="datetimeFigureOut">
              <a:rPr lang="en-US" smtClean="0"/>
              <a:t>3/24/2024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73245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F7273-58B4-401A-981B-412D78FCDD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1A44015-5607-4DC3-8C1A-1A9E5AC25E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BA077C7-37DE-4F3E-B7B3-A2194C08C543}"/>
              </a:ext>
            </a:extLst>
          </p:cNvPr>
          <p:cNvSpPr>
            <a:spLocks noGrp="1"/>
          </p:cNvSpPr>
          <p:nvPr>
            <p:ph type="dt" sz="half" idx="10"/>
          </p:nvPr>
        </p:nvSpPr>
        <p:spPr/>
        <p:txBody>
          <a:bodyPr/>
          <a:lstStyle/>
          <a:p>
            <a:fld id="{9A9E324A-2355-473D-94D0-50178A322B06}" type="datetimeFigureOut">
              <a:rPr lang="en-US" smtClean="0"/>
              <a:t>3/24/2024</a:t>
            </a:fld>
            <a:endParaRPr lang="en-US"/>
          </a:p>
        </p:txBody>
      </p:sp>
      <p:sp>
        <p:nvSpPr>
          <p:cNvPr id="5" name="Footer Placeholder 4">
            <a:extLst>
              <a:ext uri="{FF2B5EF4-FFF2-40B4-BE49-F238E27FC236}">
                <a16:creationId xmlns:a16="http://schemas.microsoft.com/office/drawing/2014/main" xmlns="" id="{81CB16E5-0154-4662-A939-A7E65D858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7A68EC6-BB4E-4786-AB1D-B9F377F534B9}"/>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127132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9FD47-EDC5-4CB3-AC5E-7200A0272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1BFBDFD-1970-4310-9E11-D971CA47E3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FF8625-4EB1-46BA-A476-B41B4F8A4444}"/>
              </a:ext>
            </a:extLst>
          </p:cNvPr>
          <p:cNvSpPr>
            <a:spLocks noGrp="1"/>
          </p:cNvSpPr>
          <p:nvPr>
            <p:ph type="dt" sz="half" idx="10"/>
          </p:nvPr>
        </p:nvSpPr>
        <p:spPr/>
        <p:txBody>
          <a:bodyPr/>
          <a:lstStyle/>
          <a:p>
            <a:fld id="{9A9E324A-2355-473D-94D0-50178A322B06}" type="datetimeFigureOut">
              <a:rPr lang="en-US" smtClean="0"/>
              <a:t>3/24/2024</a:t>
            </a:fld>
            <a:endParaRPr lang="en-US"/>
          </a:p>
        </p:txBody>
      </p:sp>
      <p:sp>
        <p:nvSpPr>
          <p:cNvPr id="5" name="Footer Placeholder 4">
            <a:extLst>
              <a:ext uri="{FF2B5EF4-FFF2-40B4-BE49-F238E27FC236}">
                <a16:creationId xmlns:a16="http://schemas.microsoft.com/office/drawing/2014/main" xmlns="" id="{230D43EE-B471-4C47-B638-02A8C0305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42B935-7CB2-4923-A4EA-ECB25E4BDE55}"/>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1416663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920EE7-33C0-404B-B420-3F25579D7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B889683-AF71-42F4-931E-3B908BCFEC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04564EE-84F7-41A3-9F4A-A52BBC973FF6}"/>
              </a:ext>
            </a:extLst>
          </p:cNvPr>
          <p:cNvSpPr>
            <a:spLocks noGrp="1"/>
          </p:cNvSpPr>
          <p:nvPr>
            <p:ph type="dt" sz="half" idx="10"/>
          </p:nvPr>
        </p:nvSpPr>
        <p:spPr/>
        <p:txBody>
          <a:bodyPr/>
          <a:lstStyle/>
          <a:p>
            <a:fld id="{9A9E324A-2355-473D-94D0-50178A322B06}" type="datetimeFigureOut">
              <a:rPr lang="en-US" smtClean="0"/>
              <a:t>3/24/2024</a:t>
            </a:fld>
            <a:endParaRPr lang="en-US"/>
          </a:p>
        </p:txBody>
      </p:sp>
      <p:sp>
        <p:nvSpPr>
          <p:cNvPr id="5" name="Footer Placeholder 4">
            <a:extLst>
              <a:ext uri="{FF2B5EF4-FFF2-40B4-BE49-F238E27FC236}">
                <a16:creationId xmlns:a16="http://schemas.microsoft.com/office/drawing/2014/main" xmlns="" id="{95686044-3370-463D-9BD9-EC36B1EC2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EFAB00-2DF2-4209-A5DE-BB9D6058AC5F}"/>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550585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C4C18-714A-496D-84BE-0614A008F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5590FE-78D4-4541-A9A0-6563CC0C7E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14DC55C-70D5-4452-8D9C-753DAF2980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E3A83C-6A03-4C5C-B1D5-FA3B81A22FEC}"/>
              </a:ext>
            </a:extLst>
          </p:cNvPr>
          <p:cNvSpPr>
            <a:spLocks noGrp="1"/>
          </p:cNvSpPr>
          <p:nvPr>
            <p:ph type="dt" sz="half" idx="10"/>
          </p:nvPr>
        </p:nvSpPr>
        <p:spPr/>
        <p:txBody>
          <a:bodyPr/>
          <a:lstStyle/>
          <a:p>
            <a:fld id="{9A9E324A-2355-473D-94D0-50178A322B06}" type="datetimeFigureOut">
              <a:rPr lang="en-US" smtClean="0"/>
              <a:t>3/24/2024</a:t>
            </a:fld>
            <a:endParaRPr lang="en-US"/>
          </a:p>
        </p:txBody>
      </p:sp>
      <p:sp>
        <p:nvSpPr>
          <p:cNvPr id="6" name="Footer Placeholder 5">
            <a:extLst>
              <a:ext uri="{FF2B5EF4-FFF2-40B4-BE49-F238E27FC236}">
                <a16:creationId xmlns:a16="http://schemas.microsoft.com/office/drawing/2014/main" xmlns="" id="{058F7D94-B055-421B-92EE-EB1EDC15D7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91AC37E-A72D-4D91-B6F9-E1A0930EAA31}"/>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1674691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19E51D-27E5-40D2-8BFF-BEAE9E995C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BA22F96-CD3D-41C2-8791-C9D669431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39E3F13-92BF-49E0-8D74-CC18329527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37DACEC-806B-4494-A9AE-FB3CFF22C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B491D5E-0BBD-47E6-9ACD-84C0B60A6A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59C2D5B-E425-4C37-B8C5-906761F5E083}"/>
              </a:ext>
            </a:extLst>
          </p:cNvPr>
          <p:cNvSpPr>
            <a:spLocks noGrp="1"/>
          </p:cNvSpPr>
          <p:nvPr>
            <p:ph type="dt" sz="half" idx="10"/>
          </p:nvPr>
        </p:nvSpPr>
        <p:spPr/>
        <p:txBody>
          <a:bodyPr/>
          <a:lstStyle/>
          <a:p>
            <a:fld id="{9A9E324A-2355-473D-94D0-50178A322B06}" type="datetimeFigureOut">
              <a:rPr lang="en-US" smtClean="0"/>
              <a:t>3/24/2024</a:t>
            </a:fld>
            <a:endParaRPr lang="en-US"/>
          </a:p>
        </p:txBody>
      </p:sp>
      <p:sp>
        <p:nvSpPr>
          <p:cNvPr id="8" name="Footer Placeholder 7">
            <a:extLst>
              <a:ext uri="{FF2B5EF4-FFF2-40B4-BE49-F238E27FC236}">
                <a16:creationId xmlns:a16="http://schemas.microsoft.com/office/drawing/2014/main" xmlns="" id="{602FC68D-FAD3-4181-BD93-D4AFEB7242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3862245-150F-404F-8E04-1A2A58A92D5B}"/>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19199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9F87EC-5572-4C6A-8458-B9E9699F42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8B5FE5A-82F3-4AD0-953E-43D328CD9287}"/>
              </a:ext>
            </a:extLst>
          </p:cNvPr>
          <p:cNvSpPr>
            <a:spLocks noGrp="1"/>
          </p:cNvSpPr>
          <p:nvPr>
            <p:ph type="dt" sz="half" idx="10"/>
          </p:nvPr>
        </p:nvSpPr>
        <p:spPr/>
        <p:txBody>
          <a:bodyPr/>
          <a:lstStyle/>
          <a:p>
            <a:fld id="{9A9E324A-2355-473D-94D0-50178A322B06}" type="datetimeFigureOut">
              <a:rPr lang="en-US" smtClean="0"/>
              <a:t>3/24/2024</a:t>
            </a:fld>
            <a:endParaRPr lang="en-US"/>
          </a:p>
        </p:txBody>
      </p:sp>
      <p:sp>
        <p:nvSpPr>
          <p:cNvPr id="4" name="Footer Placeholder 3">
            <a:extLst>
              <a:ext uri="{FF2B5EF4-FFF2-40B4-BE49-F238E27FC236}">
                <a16:creationId xmlns:a16="http://schemas.microsoft.com/office/drawing/2014/main" xmlns="" id="{5653C96D-B0BC-4821-9327-401440FDD6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D8A96CD-2C6A-4D6A-AA43-F5A077690487}"/>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822610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CEE4537-7C2D-4FFE-A10A-ED27D6A104F3}"/>
              </a:ext>
            </a:extLst>
          </p:cNvPr>
          <p:cNvSpPr>
            <a:spLocks noGrp="1"/>
          </p:cNvSpPr>
          <p:nvPr>
            <p:ph type="dt" sz="half" idx="10"/>
          </p:nvPr>
        </p:nvSpPr>
        <p:spPr/>
        <p:txBody>
          <a:bodyPr/>
          <a:lstStyle/>
          <a:p>
            <a:fld id="{9A9E324A-2355-473D-94D0-50178A322B06}" type="datetimeFigureOut">
              <a:rPr lang="en-US" smtClean="0"/>
              <a:t>3/24/2024</a:t>
            </a:fld>
            <a:endParaRPr lang="en-US"/>
          </a:p>
        </p:txBody>
      </p:sp>
      <p:sp>
        <p:nvSpPr>
          <p:cNvPr id="3" name="Footer Placeholder 2">
            <a:extLst>
              <a:ext uri="{FF2B5EF4-FFF2-40B4-BE49-F238E27FC236}">
                <a16:creationId xmlns:a16="http://schemas.microsoft.com/office/drawing/2014/main" xmlns="" id="{95E1C1DA-93BA-45BE-9031-C8FD2500FC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3A56581-2DDA-48A7-BA4F-3D3BC45988AE}"/>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681846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BB82F2-0EBD-4631-9AB2-460BE5DE68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DA4480B-F35F-4105-973E-351ACF937F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1750001-163E-4844-BF6D-2A5372E70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DD6FA2D-95A8-4DD4-A7DE-F7DD14F69170}"/>
              </a:ext>
            </a:extLst>
          </p:cNvPr>
          <p:cNvSpPr>
            <a:spLocks noGrp="1"/>
          </p:cNvSpPr>
          <p:nvPr>
            <p:ph type="dt" sz="half" idx="10"/>
          </p:nvPr>
        </p:nvSpPr>
        <p:spPr/>
        <p:txBody>
          <a:bodyPr/>
          <a:lstStyle/>
          <a:p>
            <a:fld id="{9A9E324A-2355-473D-94D0-50178A322B06}" type="datetimeFigureOut">
              <a:rPr lang="en-US" smtClean="0"/>
              <a:t>3/24/2024</a:t>
            </a:fld>
            <a:endParaRPr lang="en-US"/>
          </a:p>
        </p:txBody>
      </p:sp>
      <p:sp>
        <p:nvSpPr>
          <p:cNvPr id="6" name="Footer Placeholder 5">
            <a:extLst>
              <a:ext uri="{FF2B5EF4-FFF2-40B4-BE49-F238E27FC236}">
                <a16:creationId xmlns:a16="http://schemas.microsoft.com/office/drawing/2014/main" xmlns="" id="{266EC503-9F31-4718-BC0A-14FBB37A5E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F291BFA-AFC1-488A-9043-88B5AE2999A7}"/>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4228641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A46AF-7D0F-4C16-82C1-4DD7208CA46A}" type="datetimeFigureOut">
              <a:rPr lang="en-US" smtClean="0"/>
              <a:t>3/24/2024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908042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B27A09-FF80-48BD-A996-751C82D6FA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632B0C0-B489-46FB-B063-B8E51A1263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36AEA24-EDEC-4DD2-9F79-BAD2D14B0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AB92D67-314A-4C5A-A712-9B7B461D1A75}"/>
              </a:ext>
            </a:extLst>
          </p:cNvPr>
          <p:cNvSpPr>
            <a:spLocks noGrp="1"/>
          </p:cNvSpPr>
          <p:nvPr>
            <p:ph type="dt" sz="half" idx="10"/>
          </p:nvPr>
        </p:nvSpPr>
        <p:spPr/>
        <p:txBody>
          <a:bodyPr/>
          <a:lstStyle/>
          <a:p>
            <a:fld id="{9A9E324A-2355-473D-94D0-50178A322B06}" type="datetimeFigureOut">
              <a:rPr lang="en-US" smtClean="0"/>
              <a:t>3/24/2024</a:t>
            </a:fld>
            <a:endParaRPr lang="en-US"/>
          </a:p>
        </p:txBody>
      </p:sp>
      <p:sp>
        <p:nvSpPr>
          <p:cNvPr id="6" name="Footer Placeholder 5">
            <a:extLst>
              <a:ext uri="{FF2B5EF4-FFF2-40B4-BE49-F238E27FC236}">
                <a16:creationId xmlns:a16="http://schemas.microsoft.com/office/drawing/2014/main" xmlns="" id="{818E70BD-EB82-4EF2-B8A6-FFDE7269D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4AF92A6-26AA-41F5-A1D1-496D7713C312}"/>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431942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D47B82-E210-424C-9C94-CCB114DD9C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90807E-EA17-470E-BB44-72CAB3114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4F3737-200C-4D1F-85D5-D6C552886494}"/>
              </a:ext>
            </a:extLst>
          </p:cNvPr>
          <p:cNvSpPr>
            <a:spLocks noGrp="1"/>
          </p:cNvSpPr>
          <p:nvPr>
            <p:ph type="dt" sz="half" idx="10"/>
          </p:nvPr>
        </p:nvSpPr>
        <p:spPr/>
        <p:txBody>
          <a:bodyPr/>
          <a:lstStyle/>
          <a:p>
            <a:fld id="{9A9E324A-2355-473D-94D0-50178A322B06}" type="datetimeFigureOut">
              <a:rPr lang="en-US" smtClean="0"/>
              <a:t>3/24/2024</a:t>
            </a:fld>
            <a:endParaRPr lang="en-US"/>
          </a:p>
        </p:txBody>
      </p:sp>
      <p:sp>
        <p:nvSpPr>
          <p:cNvPr id="5" name="Footer Placeholder 4">
            <a:extLst>
              <a:ext uri="{FF2B5EF4-FFF2-40B4-BE49-F238E27FC236}">
                <a16:creationId xmlns:a16="http://schemas.microsoft.com/office/drawing/2014/main" xmlns="" id="{9429F6A6-7E2D-427C-9639-8AFE67BDE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07FA6F1-3434-4106-A178-ECB89E5B8EE9}"/>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4217509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FCC7CC8-7BB9-4CA3-A2CA-3BC82CDD91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A625E65-D3A9-46A6-AA19-9630FDD85A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22C1318-8F77-4E5B-AD2F-72E237434D44}"/>
              </a:ext>
            </a:extLst>
          </p:cNvPr>
          <p:cNvSpPr>
            <a:spLocks noGrp="1"/>
          </p:cNvSpPr>
          <p:nvPr>
            <p:ph type="dt" sz="half" idx="10"/>
          </p:nvPr>
        </p:nvSpPr>
        <p:spPr/>
        <p:txBody>
          <a:bodyPr/>
          <a:lstStyle/>
          <a:p>
            <a:fld id="{9A9E324A-2355-473D-94D0-50178A322B06}" type="datetimeFigureOut">
              <a:rPr lang="en-US" smtClean="0"/>
              <a:t>3/24/2024</a:t>
            </a:fld>
            <a:endParaRPr lang="en-US"/>
          </a:p>
        </p:txBody>
      </p:sp>
      <p:sp>
        <p:nvSpPr>
          <p:cNvPr id="5" name="Footer Placeholder 4">
            <a:extLst>
              <a:ext uri="{FF2B5EF4-FFF2-40B4-BE49-F238E27FC236}">
                <a16:creationId xmlns:a16="http://schemas.microsoft.com/office/drawing/2014/main" xmlns="" id="{164F79BB-1FC4-4320-BF05-9514BF7FB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295FE2-97AA-4335-8480-96CE533BCB9A}"/>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793178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6534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0250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85018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1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847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041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875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9A46AF-7D0F-4C16-82C1-4DD7208CA46A}" type="datetimeFigureOut">
              <a:rPr lang="en-US" smtClean="0"/>
              <a:t>3/24/2024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2193064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06871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48066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464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4938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417869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16469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2032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324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0817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3162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9A46AF-7D0F-4C16-82C1-4DD7208CA46A}" type="datetimeFigureOut">
              <a:rPr lang="en-US" smtClean="0"/>
              <a:t>3/24/2024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2199342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198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18025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89553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5491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3292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3/24/2024</a:t>
            </a:fld>
            <a:endParaRPr lang="en-US"/>
          </a:p>
        </p:txBody>
      </p:sp>
      <p:sp>
        <p:nvSpPr>
          <p:cNvPr id="5" name="Footer Placeholder 4">
            <a:extLst>
              <a:ext uri="{FF2B5EF4-FFF2-40B4-BE49-F238E27FC236}">
                <a16:creationId xmlns:a16="http://schemas.microsoft.com/office/drawing/2014/main" xmlns=""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734929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3/24/2024</a:t>
            </a:fld>
            <a:endParaRPr lang="en-US"/>
          </a:p>
        </p:txBody>
      </p:sp>
      <p:sp>
        <p:nvSpPr>
          <p:cNvPr id="5" name="Footer Placeholder 4">
            <a:extLst>
              <a:ext uri="{FF2B5EF4-FFF2-40B4-BE49-F238E27FC236}">
                <a16:creationId xmlns:a16="http://schemas.microsoft.com/office/drawing/2014/main" xmlns=""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741185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3/24/2024</a:t>
            </a:fld>
            <a:endParaRPr lang="en-US"/>
          </a:p>
        </p:txBody>
      </p:sp>
      <p:sp>
        <p:nvSpPr>
          <p:cNvPr id="5" name="Footer Placeholder 4">
            <a:extLst>
              <a:ext uri="{FF2B5EF4-FFF2-40B4-BE49-F238E27FC236}">
                <a16:creationId xmlns:a16="http://schemas.microsoft.com/office/drawing/2014/main" xmlns=""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55670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3/24/2024</a:t>
            </a:fld>
            <a:endParaRPr lang="en-US"/>
          </a:p>
        </p:txBody>
      </p:sp>
      <p:sp>
        <p:nvSpPr>
          <p:cNvPr id="6" name="Footer Placeholder 5">
            <a:extLst>
              <a:ext uri="{FF2B5EF4-FFF2-40B4-BE49-F238E27FC236}">
                <a16:creationId xmlns:a16="http://schemas.microsoft.com/office/drawing/2014/main" xmlns=""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689560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3/24/2024</a:t>
            </a:fld>
            <a:endParaRPr lang="en-US"/>
          </a:p>
        </p:txBody>
      </p:sp>
      <p:sp>
        <p:nvSpPr>
          <p:cNvPr id="8" name="Footer Placeholder 7">
            <a:extLst>
              <a:ext uri="{FF2B5EF4-FFF2-40B4-BE49-F238E27FC236}">
                <a16:creationId xmlns:a16="http://schemas.microsoft.com/office/drawing/2014/main" xmlns=""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91331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9A46AF-7D0F-4C16-82C1-4DD7208CA46A}" type="datetimeFigureOut">
              <a:rPr lang="en-US" smtClean="0"/>
              <a:t>3/24/2024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29113742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xmlns=""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1306266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3/24/2024</a:t>
            </a:fld>
            <a:endParaRPr lang="en-US"/>
          </a:p>
        </p:txBody>
      </p:sp>
      <p:sp>
        <p:nvSpPr>
          <p:cNvPr id="3" name="Footer Placeholder 2">
            <a:extLst>
              <a:ext uri="{FF2B5EF4-FFF2-40B4-BE49-F238E27FC236}">
                <a16:creationId xmlns:a16="http://schemas.microsoft.com/office/drawing/2014/main" xmlns=""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964789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3/24/2024</a:t>
            </a:fld>
            <a:endParaRPr lang="en-US"/>
          </a:p>
        </p:txBody>
      </p:sp>
      <p:sp>
        <p:nvSpPr>
          <p:cNvPr id="6" name="Footer Placeholder 5">
            <a:extLst>
              <a:ext uri="{FF2B5EF4-FFF2-40B4-BE49-F238E27FC236}">
                <a16:creationId xmlns:a16="http://schemas.microsoft.com/office/drawing/2014/main" xmlns=""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70878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3/24/2024</a:t>
            </a:fld>
            <a:endParaRPr lang="en-US"/>
          </a:p>
        </p:txBody>
      </p:sp>
      <p:sp>
        <p:nvSpPr>
          <p:cNvPr id="6" name="Footer Placeholder 5">
            <a:extLst>
              <a:ext uri="{FF2B5EF4-FFF2-40B4-BE49-F238E27FC236}">
                <a16:creationId xmlns:a16="http://schemas.microsoft.com/office/drawing/2014/main" xmlns=""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638715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3/24/2024</a:t>
            </a:fld>
            <a:endParaRPr lang="en-US"/>
          </a:p>
        </p:txBody>
      </p:sp>
      <p:sp>
        <p:nvSpPr>
          <p:cNvPr id="5" name="Footer Placeholder 4">
            <a:extLst>
              <a:ext uri="{FF2B5EF4-FFF2-40B4-BE49-F238E27FC236}">
                <a16:creationId xmlns:a16="http://schemas.microsoft.com/office/drawing/2014/main" xmlns=""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164926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3/24/2024</a:t>
            </a:fld>
            <a:endParaRPr lang="en-US"/>
          </a:p>
        </p:txBody>
      </p:sp>
      <p:sp>
        <p:nvSpPr>
          <p:cNvPr id="5" name="Footer Placeholder 4">
            <a:extLst>
              <a:ext uri="{FF2B5EF4-FFF2-40B4-BE49-F238E27FC236}">
                <a16:creationId xmlns:a16="http://schemas.microsoft.com/office/drawing/2014/main" xmlns=""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155081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3/24/2024</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43144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15875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482243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76827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9A46AF-7D0F-4C16-82C1-4DD7208CA46A}" type="datetimeFigureOut">
              <a:rPr lang="en-US" smtClean="0"/>
              <a:t>3/24/2024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9197870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557410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2024/3/24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705001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2024/3/24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261356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2024/3/24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157560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330969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715445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272511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55960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9A46AF-7D0F-4C16-82C1-4DD7208CA46A}" type="datetimeFigureOut">
              <a:rPr lang="en-US" smtClean="0"/>
              <a:t>3/24/2024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61612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A46AF-7D0F-4C16-82C1-4DD7208CA46A}" type="datetimeFigureOut">
              <a:rPr lang="en-US" smtClean="0"/>
              <a:t>3/24/2024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704846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A46AF-7D0F-4C16-82C1-4DD7208CA46A}" type="datetimeFigureOut">
              <a:rPr lang="en-US" smtClean="0"/>
              <a:t>3/24/2024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1611600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A46AF-7D0F-4C16-82C1-4DD7208CA46A}" type="datetimeFigureOut">
              <a:rPr lang="en-US" smtClean="0"/>
              <a:t>3/24/2024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8ED41-06FB-4F76-9750-4E0B094F978F}" type="slidenum">
              <a:rPr lang="en-US" smtClean="0"/>
              <a:t>‹#›</a:t>
            </a:fld>
            <a:endParaRPr lang="en-US"/>
          </a:p>
        </p:txBody>
      </p:sp>
    </p:spTree>
    <p:extLst>
      <p:ext uri="{BB962C8B-B14F-4D97-AF65-F5344CB8AC3E}">
        <p14:creationId xmlns:p14="http://schemas.microsoft.com/office/powerpoint/2010/main" val="1489556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2391262-54FB-4901-B746-CCF44B7B5D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B3B3994-F699-4113-A2D9-115359452B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523A41-FA6D-4953-B799-8B5073D24F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E324A-2355-473D-94D0-50178A322B06}" type="datetimeFigureOut">
              <a:rPr lang="en-US" smtClean="0"/>
              <a:t>3/24/2024</a:t>
            </a:fld>
            <a:endParaRPr lang="en-US"/>
          </a:p>
        </p:txBody>
      </p:sp>
      <p:sp>
        <p:nvSpPr>
          <p:cNvPr id="5" name="Footer Placeholder 4">
            <a:extLst>
              <a:ext uri="{FF2B5EF4-FFF2-40B4-BE49-F238E27FC236}">
                <a16:creationId xmlns:a16="http://schemas.microsoft.com/office/drawing/2014/main" xmlns="" id="{52A1FD60-E3F7-4EDE-A9A1-0911AF0A06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8615D25-CEA6-495B-8564-01D3E2215E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461730-E35F-4F06-94D2-E23E75B46C3C}" type="slidenum">
              <a:rPr lang="en-US" smtClean="0"/>
              <a:t>‹#›</a:t>
            </a:fld>
            <a:endParaRPr lang="en-US"/>
          </a:p>
        </p:txBody>
      </p:sp>
    </p:spTree>
    <p:extLst>
      <p:ext uri="{BB962C8B-B14F-4D97-AF65-F5344CB8AC3E}">
        <p14:creationId xmlns:p14="http://schemas.microsoft.com/office/powerpoint/2010/main" val="5567814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89564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88493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7933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2024/3/24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94387557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youtube.com/channel/UC3MIUs0yAXHXolKK5aRb4ug?sub_confirmation=1" TargetMode="External"/><Relationship Id="rId1" Type="http://schemas.openxmlformats.org/officeDocument/2006/relationships/slideLayout" Target="../slideLayouts/slideLayout58.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hyperlink" Target="https://www.youtube.com/channel/UC4KJdxTA14SyBEAm7x2c09w?sub_confirmation=1"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20.png"/><Relationship Id="rId2" Type="http://schemas.openxmlformats.org/officeDocument/2006/relationships/hyperlink" Target="https://www.youtube.com/channel/UC3MIUs0yAXHXolKK5aRb4ug?sub_confirmation=1" TargetMode="External"/><Relationship Id="rId1" Type="http://schemas.openxmlformats.org/officeDocument/2006/relationships/slideLayout" Target="../slideLayouts/slideLayout58.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hyperlink" Target="https://www.youtube.com/channel/UC4KJdxTA14SyBEAm7x2c09w?sub_confirmation=1"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hyperlink" Target="https://www.youtube.com/channel/UC4KJdxTA14SyBEAm7x2c09w?sub_confirmation=1" TargetMode="Externa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hyperlink" Target="https://www.youtube.com/channel/UC3MIUs0yAXHXolKK5aRb4ug?sub_confirmation=1"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hyperlink" Target="https://www.youtube.com/channel/UC3MIUs0yAXHXolKK5aRb4ug?sub_confirmation=1" TargetMode="External"/><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58.xml"/><Relationship Id="rId6" Type="http://schemas.openxmlformats.org/officeDocument/2006/relationships/image" Target="../media/image10.png"/><Relationship Id="rId11" Type="http://schemas.openxmlformats.org/officeDocument/2006/relationships/image" Target="../media/image17.jpeg"/><Relationship Id="rId5" Type="http://schemas.openxmlformats.org/officeDocument/2006/relationships/hyperlink" Target="https://www.youtube.com/channel/UC4KJdxTA14SyBEAm7x2c09w?sub_confirmation=1" TargetMode="External"/><Relationship Id="rId10" Type="http://schemas.openxmlformats.org/officeDocument/2006/relationships/image" Target="../media/image16.jpeg"/><Relationship Id="rId4" Type="http://schemas.openxmlformats.org/officeDocument/2006/relationships/image" Target="../media/image12.jpeg"/><Relationship Id="rId9"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494F442-F489-4357-8CF9-A8DE68C5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1FCAEAB2-81A4-4B05-81BA-639CB4C015B2}"/>
              </a:ext>
            </a:extLst>
          </p:cNvPr>
          <p:cNvPicPr>
            <a:picLocks noChangeAspect="1"/>
          </p:cNvPicPr>
          <p:nvPr/>
        </p:nvPicPr>
        <p:blipFill rotWithShape="1">
          <a:blip r:embed="rId4">
            <a:extLst>
              <a:ext uri="{28A0092B-C50C-407E-A947-70E740481C1C}">
                <a14:useLocalDpi xmlns:a14="http://schemas.microsoft.com/office/drawing/2010/main" val="0"/>
              </a:ext>
            </a:extLst>
          </a:blip>
          <a:srcRect b="188"/>
          <a:stretch/>
        </p:blipFill>
        <p:spPr>
          <a:xfrm>
            <a:off x="2122043" y="-21262"/>
            <a:ext cx="5884273" cy="5890437"/>
          </a:xfrm>
          <a:prstGeom prst="rect">
            <a:avLst/>
          </a:prstGeom>
        </p:spPr>
      </p:pic>
      <p:sp>
        <p:nvSpPr>
          <p:cNvPr id="10" name="TextBox 9">
            <a:extLst>
              <a:ext uri="{FF2B5EF4-FFF2-40B4-BE49-F238E27FC236}">
                <a16:creationId xmlns:a16="http://schemas.microsoft.com/office/drawing/2014/main" xmlns="" id="{126FEF9E-EEF3-43D2-9C29-01BB39180A2B}"/>
              </a:ext>
            </a:extLst>
          </p:cNvPr>
          <p:cNvSpPr txBox="1"/>
          <p:nvPr/>
        </p:nvSpPr>
        <p:spPr>
          <a:xfrm>
            <a:off x="3024625" y="1954460"/>
            <a:ext cx="407910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28575">
                  <a:solidFill>
                    <a:srgbClr val="0000FF"/>
                  </a:solidFill>
                </a:ln>
                <a:solidFill>
                  <a:srgbClr val="FF0000"/>
                </a:solidFill>
                <a:effectLst/>
                <a:uLnTx/>
                <a:uFillTx/>
                <a:latin typeface="HP-211" panose="020B0803050302020204" pitchFamily="34" charset="0"/>
              </a:rPr>
              <a:t>NGHE VIẾT</a:t>
            </a:r>
            <a:endParaRPr kumimoji="0" lang="en-US" sz="7200" b="1" i="0" u="none" strike="noStrike" kern="1200" cap="none" spc="0" normalizeH="0" baseline="0" noProof="0" dirty="0">
              <a:ln w="28575">
                <a:solidFill>
                  <a:srgbClr val="0000FF"/>
                </a:solidFill>
              </a:ln>
              <a:solidFill>
                <a:srgbClr val="FF0000"/>
              </a:solidFill>
              <a:effectLst/>
              <a:uLnTx/>
              <a:uFillTx/>
              <a:latin typeface="HP-211" panose="020B0803050302020204" pitchFamily="34" charset="0"/>
            </a:endParaRPr>
          </a:p>
        </p:txBody>
      </p:sp>
    </p:spTree>
    <p:extLst>
      <p:ext uri="{BB962C8B-B14F-4D97-AF65-F5344CB8AC3E}">
        <p14:creationId xmlns:p14="http://schemas.microsoft.com/office/powerpoint/2010/main" val="140845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arroom Ballet - Silent Film Light - Kevin MacLe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hlinkClick r:id="rId2"/>
            <a:extLst>
              <a:ext uri="{FF2B5EF4-FFF2-40B4-BE49-F238E27FC236}">
                <a16:creationId xmlns:a16="http://schemas.microsoft.com/office/drawing/2014/main" xmlns="" id="{819D4D57-389F-4910-B9EA-544B13E6D48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pic>
        <p:nvPicPr>
          <p:cNvPr id="14" name="Picture 13">
            <a:hlinkClick r:id="rId4"/>
            <a:extLst>
              <a:ext uri="{FF2B5EF4-FFF2-40B4-BE49-F238E27FC236}">
                <a16:creationId xmlns:a16="http://schemas.microsoft.com/office/drawing/2014/main" xmlns="" id="{412648BE-6C1D-4123-893F-2348D79D3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pic>
        <p:nvPicPr>
          <p:cNvPr id="5" name="Picture 4">
            <a:extLst>
              <a:ext uri="{FF2B5EF4-FFF2-40B4-BE49-F238E27FC236}">
                <a16:creationId xmlns:a16="http://schemas.microsoft.com/office/drawing/2014/main" xmlns="" id="{8403E22D-9F52-4D38-8D38-AFA116DFA553}"/>
              </a:ext>
            </a:extLst>
          </p:cNvPr>
          <p:cNvPicPr>
            <a:picLocks noChangeAspect="1"/>
          </p:cNvPicPr>
          <p:nvPr/>
        </p:nvPicPr>
        <p:blipFill>
          <a:blip r:embed="rId6"/>
          <a:stretch>
            <a:fillRect/>
          </a:stretch>
        </p:blipFill>
        <p:spPr>
          <a:xfrm>
            <a:off x="254000" y="973203"/>
            <a:ext cx="11684000" cy="3801807"/>
          </a:xfrm>
          <a:prstGeom prst="rect">
            <a:avLst/>
          </a:prstGeom>
        </p:spPr>
      </p:pic>
      <p:sp>
        <p:nvSpPr>
          <p:cNvPr id="12" name="Rectangle 11">
            <a:extLst>
              <a:ext uri="{FF2B5EF4-FFF2-40B4-BE49-F238E27FC236}">
                <a16:creationId xmlns:a16="http://schemas.microsoft.com/office/drawing/2014/main" xmlns="" id="{12A520A4-6F17-436F-99E1-E2571A9C22DB}"/>
              </a:ext>
            </a:extLst>
          </p:cNvPr>
          <p:cNvSpPr/>
          <p:nvPr/>
        </p:nvSpPr>
        <p:spPr>
          <a:xfrm>
            <a:off x="624633" y="4774820"/>
            <a:ext cx="2196721" cy="72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HP-211" panose="020B0803050302020204" pitchFamily="34" charset="0"/>
              </a:rPr>
              <a:t>ốc </a:t>
            </a:r>
            <a:r>
              <a:rPr lang="en-US" sz="4400">
                <a:solidFill>
                  <a:srgbClr val="FF0000"/>
                </a:solidFill>
                <a:latin typeface="HP-211" panose="020B0803050302020204" pitchFamily="34" charset="0"/>
              </a:rPr>
              <a:t>sên</a:t>
            </a:r>
            <a:endParaRPr lang="en-US" sz="3200">
              <a:solidFill>
                <a:srgbClr val="FF0000"/>
              </a:solidFill>
              <a:latin typeface="HP-211" panose="020B0803050302020204" pitchFamily="34" charset="0"/>
            </a:endParaRPr>
          </a:p>
        </p:txBody>
      </p:sp>
      <p:sp>
        <p:nvSpPr>
          <p:cNvPr id="15" name="Rectangle 14">
            <a:extLst>
              <a:ext uri="{FF2B5EF4-FFF2-40B4-BE49-F238E27FC236}">
                <a16:creationId xmlns:a16="http://schemas.microsoft.com/office/drawing/2014/main" xmlns="" id="{9CA49D85-01B3-460A-8E8B-6FD0B7CAE6B3}"/>
              </a:ext>
            </a:extLst>
          </p:cNvPr>
          <p:cNvSpPr/>
          <p:nvPr/>
        </p:nvSpPr>
        <p:spPr>
          <a:xfrm>
            <a:off x="3415324" y="4837803"/>
            <a:ext cx="3235568" cy="7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HP-211" panose="020B0803050302020204" pitchFamily="34" charset="0"/>
              </a:rPr>
              <a:t> </a:t>
            </a:r>
            <a:r>
              <a:rPr lang="en-US" sz="4000">
                <a:solidFill>
                  <a:schemeClr val="tx1"/>
                </a:solidFill>
                <a:latin typeface="HP-211" panose="020B0803050302020204" pitchFamily="34" charset="0"/>
              </a:rPr>
              <a:t>cây </a:t>
            </a:r>
            <a:r>
              <a:rPr lang="en-US" sz="4000">
                <a:solidFill>
                  <a:srgbClr val="FF0000"/>
                </a:solidFill>
                <a:latin typeface="HP-211" panose="020B0803050302020204" pitchFamily="34" charset="0"/>
              </a:rPr>
              <a:t>xấu</a:t>
            </a:r>
            <a:r>
              <a:rPr lang="en-US" sz="4000">
                <a:solidFill>
                  <a:schemeClr val="tx1"/>
                </a:solidFill>
                <a:latin typeface="HP-211" panose="020B0803050302020204" pitchFamily="34" charset="0"/>
              </a:rPr>
              <a:t> hổ</a:t>
            </a:r>
            <a:endParaRPr lang="en-US" sz="3200">
              <a:solidFill>
                <a:schemeClr val="tx1"/>
              </a:solidFill>
              <a:latin typeface="HP-211" panose="020B0803050302020204" pitchFamily="34" charset="0"/>
            </a:endParaRPr>
          </a:p>
        </p:txBody>
      </p:sp>
      <p:sp>
        <p:nvSpPr>
          <p:cNvPr id="16" name="Rectangle 15">
            <a:extLst>
              <a:ext uri="{FF2B5EF4-FFF2-40B4-BE49-F238E27FC236}">
                <a16:creationId xmlns:a16="http://schemas.microsoft.com/office/drawing/2014/main" xmlns="" id="{036E10F9-2DE9-475D-BE6A-D923220EB9B9}"/>
              </a:ext>
            </a:extLst>
          </p:cNvPr>
          <p:cNvSpPr/>
          <p:nvPr/>
        </p:nvSpPr>
        <p:spPr>
          <a:xfrm>
            <a:off x="6650892" y="4845160"/>
            <a:ext cx="2321765" cy="7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HP-211" panose="020B0803050302020204" pitchFamily="34" charset="0"/>
              </a:rPr>
              <a:t> </a:t>
            </a:r>
            <a:r>
              <a:rPr lang="en-US" sz="4000">
                <a:solidFill>
                  <a:schemeClr val="tx1"/>
                </a:solidFill>
                <a:latin typeface="HP-211" panose="020B0803050302020204" pitchFamily="34" charset="0"/>
              </a:rPr>
              <a:t>con </a:t>
            </a:r>
            <a:r>
              <a:rPr lang="en-US" sz="4000">
                <a:solidFill>
                  <a:srgbClr val="FF0000"/>
                </a:solidFill>
                <a:latin typeface="HP-211" panose="020B0803050302020204" pitchFamily="34" charset="0"/>
              </a:rPr>
              <a:t>sâu</a:t>
            </a:r>
            <a:endParaRPr lang="en-US" sz="3200">
              <a:solidFill>
                <a:srgbClr val="FF0000"/>
              </a:solidFill>
              <a:latin typeface="HP-211" panose="020B0803050302020204" pitchFamily="34" charset="0"/>
            </a:endParaRPr>
          </a:p>
        </p:txBody>
      </p:sp>
      <p:sp>
        <p:nvSpPr>
          <p:cNvPr id="17" name="Rectangle 16">
            <a:extLst>
              <a:ext uri="{FF2B5EF4-FFF2-40B4-BE49-F238E27FC236}">
                <a16:creationId xmlns:a16="http://schemas.microsoft.com/office/drawing/2014/main" xmlns="" id="{7067FBC9-8377-4AF5-9B07-D623A0097C1E}"/>
              </a:ext>
            </a:extLst>
          </p:cNvPr>
          <p:cNvSpPr/>
          <p:nvPr/>
        </p:nvSpPr>
        <p:spPr>
          <a:xfrm>
            <a:off x="9003313" y="4837803"/>
            <a:ext cx="2962032" cy="7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HP-211" panose="020B0803050302020204" pitchFamily="34" charset="0"/>
              </a:rPr>
              <a:t> </a:t>
            </a:r>
            <a:r>
              <a:rPr lang="en-US" sz="3600">
                <a:solidFill>
                  <a:srgbClr val="FF0000"/>
                </a:solidFill>
                <a:latin typeface="HP-211" panose="020B0803050302020204" pitchFamily="34" charset="0"/>
              </a:rPr>
              <a:t>xương</a:t>
            </a:r>
            <a:r>
              <a:rPr lang="en-US" sz="3600">
                <a:solidFill>
                  <a:schemeClr val="tx1"/>
                </a:solidFill>
                <a:latin typeface="HP-211" panose="020B0803050302020204" pitchFamily="34" charset="0"/>
              </a:rPr>
              <a:t> rồng</a:t>
            </a:r>
            <a:endParaRPr lang="en-US" sz="3200">
              <a:solidFill>
                <a:schemeClr val="tx1"/>
              </a:solidFill>
              <a:latin typeface="HP-211" panose="020B0803050302020204" pitchFamily="34" charset="0"/>
            </a:endParaRPr>
          </a:p>
        </p:txBody>
      </p:sp>
    </p:spTree>
    <p:extLst>
      <p:ext uri="{BB962C8B-B14F-4D97-AF65-F5344CB8AC3E}">
        <p14:creationId xmlns:p14="http://schemas.microsoft.com/office/powerpoint/2010/main" val="330676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hlinkClick r:id="rId2"/>
            <a:extLst>
              <a:ext uri="{FF2B5EF4-FFF2-40B4-BE49-F238E27FC236}">
                <a16:creationId xmlns:a16="http://schemas.microsoft.com/office/drawing/2014/main" xmlns="" id="{819D4D57-389F-4910-B9EA-544B13E6D48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pic>
        <p:nvPicPr>
          <p:cNvPr id="14" name="Picture 13">
            <a:hlinkClick r:id="rId4"/>
            <a:extLst>
              <a:ext uri="{FF2B5EF4-FFF2-40B4-BE49-F238E27FC236}">
                <a16:creationId xmlns:a16="http://schemas.microsoft.com/office/drawing/2014/main" xmlns="" id="{412648BE-6C1D-4123-893F-2348D79D3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pic>
        <p:nvPicPr>
          <p:cNvPr id="3" name="Picture 2">
            <a:extLst>
              <a:ext uri="{FF2B5EF4-FFF2-40B4-BE49-F238E27FC236}">
                <a16:creationId xmlns:a16="http://schemas.microsoft.com/office/drawing/2014/main" xmlns="" id="{5F4D05CF-3E06-45FB-84D0-0BCE5056C55E}"/>
              </a:ext>
            </a:extLst>
          </p:cNvPr>
          <p:cNvPicPr>
            <a:picLocks noChangeAspect="1"/>
          </p:cNvPicPr>
          <p:nvPr/>
        </p:nvPicPr>
        <p:blipFill>
          <a:blip r:embed="rId6"/>
          <a:stretch>
            <a:fillRect/>
          </a:stretch>
        </p:blipFill>
        <p:spPr>
          <a:xfrm>
            <a:off x="242277" y="1211385"/>
            <a:ext cx="11707446" cy="2774981"/>
          </a:xfrm>
          <a:prstGeom prst="rect">
            <a:avLst/>
          </a:prstGeom>
        </p:spPr>
      </p:pic>
      <p:pic>
        <p:nvPicPr>
          <p:cNvPr id="8" name="Picture 7">
            <a:extLst>
              <a:ext uri="{FF2B5EF4-FFF2-40B4-BE49-F238E27FC236}">
                <a16:creationId xmlns:a16="http://schemas.microsoft.com/office/drawing/2014/main" xmlns="" id="{C75EB398-273E-4885-B526-A4EFD1BF8090}"/>
              </a:ext>
            </a:extLst>
          </p:cNvPr>
          <p:cNvPicPr>
            <a:picLocks noChangeAspect="1"/>
          </p:cNvPicPr>
          <p:nvPr/>
        </p:nvPicPr>
        <p:blipFill>
          <a:blip r:embed="rId7"/>
          <a:stretch>
            <a:fillRect/>
          </a:stretch>
        </p:blipFill>
        <p:spPr>
          <a:xfrm>
            <a:off x="3436921" y="2665637"/>
            <a:ext cx="238158" cy="276264"/>
          </a:xfrm>
          <a:prstGeom prst="rect">
            <a:avLst/>
          </a:prstGeom>
        </p:spPr>
      </p:pic>
      <p:pic>
        <p:nvPicPr>
          <p:cNvPr id="11" name="Picture 10">
            <a:extLst>
              <a:ext uri="{FF2B5EF4-FFF2-40B4-BE49-F238E27FC236}">
                <a16:creationId xmlns:a16="http://schemas.microsoft.com/office/drawing/2014/main" xmlns="" id="{36666427-7DCE-4837-A80D-B1368C20B309}"/>
              </a:ext>
            </a:extLst>
          </p:cNvPr>
          <p:cNvPicPr>
            <a:picLocks noChangeAspect="1"/>
          </p:cNvPicPr>
          <p:nvPr/>
        </p:nvPicPr>
        <p:blipFill>
          <a:blip r:embed="rId7"/>
          <a:stretch>
            <a:fillRect/>
          </a:stretch>
        </p:blipFill>
        <p:spPr>
          <a:xfrm>
            <a:off x="6072555" y="2665637"/>
            <a:ext cx="238158" cy="276264"/>
          </a:xfrm>
          <a:prstGeom prst="rect">
            <a:avLst/>
          </a:prstGeom>
        </p:spPr>
      </p:pic>
      <p:pic>
        <p:nvPicPr>
          <p:cNvPr id="10" name="Picture 9">
            <a:extLst>
              <a:ext uri="{FF2B5EF4-FFF2-40B4-BE49-F238E27FC236}">
                <a16:creationId xmlns:a16="http://schemas.microsoft.com/office/drawing/2014/main" xmlns="" id="{CDDB1048-F39D-4AF6-ADB7-27CCFC6DCE51}"/>
              </a:ext>
            </a:extLst>
          </p:cNvPr>
          <p:cNvPicPr>
            <a:picLocks noChangeAspect="1"/>
          </p:cNvPicPr>
          <p:nvPr/>
        </p:nvPicPr>
        <p:blipFill>
          <a:blip r:embed="rId8"/>
          <a:stretch>
            <a:fillRect/>
          </a:stretch>
        </p:blipFill>
        <p:spPr>
          <a:xfrm>
            <a:off x="9860058" y="2684690"/>
            <a:ext cx="381053" cy="257211"/>
          </a:xfrm>
          <a:prstGeom prst="rect">
            <a:avLst/>
          </a:prstGeom>
        </p:spPr>
      </p:pic>
    </p:spTree>
    <p:extLst>
      <p:ext uri="{BB962C8B-B14F-4D97-AF65-F5344CB8AC3E}">
        <p14:creationId xmlns:p14="http://schemas.microsoft.com/office/powerpoint/2010/main" val="73244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00D5693-75FB-42F1-BF46-13356C5146DE}"/>
              </a:ext>
            </a:extLst>
          </p:cNvPr>
          <p:cNvPicPr>
            <a:picLocks noChangeAspect="1"/>
          </p:cNvPicPr>
          <p:nvPr/>
        </p:nvPicPr>
        <p:blipFill>
          <a:blip r:embed="rId2"/>
          <a:stretch>
            <a:fillRect/>
          </a:stretch>
        </p:blipFill>
        <p:spPr>
          <a:xfrm>
            <a:off x="0" y="67453"/>
            <a:ext cx="12192000" cy="3499879"/>
          </a:xfrm>
          <a:prstGeom prst="rect">
            <a:avLst/>
          </a:prstGeom>
        </p:spPr>
      </p:pic>
      <p:sp>
        <p:nvSpPr>
          <p:cNvPr id="7" name="Rectangle 6">
            <a:extLst>
              <a:ext uri="{FF2B5EF4-FFF2-40B4-BE49-F238E27FC236}">
                <a16:creationId xmlns:a16="http://schemas.microsoft.com/office/drawing/2014/main" xmlns="" id="{01FD3135-8C0C-4C92-ABD9-410A843BAFFD}"/>
              </a:ext>
            </a:extLst>
          </p:cNvPr>
          <p:cNvSpPr/>
          <p:nvPr/>
        </p:nvSpPr>
        <p:spPr>
          <a:xfrm>
            <a:off x="20414" y="3627068"/>
            <a:ext cx="6354503" cy="72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HP-211" panose="020B0803050302020204" pitchFamily="34" charset="0"/>
              </a:rPr>
              <a:t>Đoạn văn gồm có mấy câu?</a:t>
            </a:r>
          </a:p>
        </p:txBody>
      </p:sp>
      <p:sp>
        <p:nvSpPr>
          <p:cNvPr id="9" name="Rectangle 8">
            <a:extLst>
              <a:ext uri="{FF2B5EF4-FFF2-40B4-BE49-F238E27FC236}">
                <a16:creationId xmlns:a16="http://schemas.microsoft.com/office/drawing/2014/main" xmlns="" id="{FCAA1519-0929-4B43-80B6-78086E93DFC5}"/>
              </a:ext>
            </a:extLst>
          </p:cNvPr>
          <p:cNvSpPr/>
          <p:nvPr/>
        </p:nvSpPr>
        <p:spPr>
          <a:xfrm>
            <a:off x="20414" y="4355610"/>
            <a:ext cx="8019181" cy="72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C00CC"/>
                </a:solidFill>
                <a:latin typeface="HP-211" panose="020B0803050302020204" pitchFamily="34" charset="0"/>
              </a:rPr>
              <a:t>Cánh cam có đôi cánh như thế nào?</a:t>
            </a:r>
          </a:p>
        </p:txBody>
      </p:sp>
      <p:sp>
        <p:nvSpPr>
          <p:cNvPr id="10" name="Rectangle 9">
            <a:extLst>
              <a:ext uri="{FF2B5EF4-FFF2-40B4-BE49-F238E27FC236}">
                <a16:creationId xmlns:a16="http://schemas.microsoft.com/office/drawing/2014/main" xmlns="" id="{02C39B0C-A8C8-4175-8627-D846335E8C69}"/>
              </a:ext>
            </a:extLst>
          </p:cNvPr>
          <p:cNvSpPr/>
          <p:nvPr/>
        </p:nvSpPr>
        <p:spPr>
          <a:xfrm>
            <a:off x="-94381" y="5084152"/>
            <a:ext cx="9894873" cy="72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HP-211" panose="020B0803050302020204" pitchFamily="34" charset="0"/>
              </a:rPr>
              <a:t>Bống đã làm gì khi thấy cánh cam bị thương?</a:t>
            </a:r>
          </a:p>
        </p:txBody>
      </p:sp>
      <p:sp>
        <p:nvSpPr>
          <p:cNvPr id="12" name="Rectangle 11">
            <a:extLst>
              <a:ext uri="{FF2B5EF4-FFF2-40B4-BE49-F238E27FC236}">
                <a16:creationId xmlns:a16="http://schemas.microsoft.com/office/drawing/2014/main" xmlns="" id="{F52F24ED-BBD3-4973-A203-39648607ED21}"/>
              </a:ext>
            </a:extLst>
          </p:cNvPr>
          <p:cNvSpPr/>
          <p:nvPr/>
        </p:nvSpPr>
        <p:spPr>
          <a:xfrm>
            <a:off x="-515005" y="5779360"/>
            <a:ext cx="9894873" cy="72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HP-211" panose="020B0803050302020204" pitchFamily="34" charset="0"/>
              </a:rPr>
              <a:t>Những chữ nào trong bài được viết hoa</a:t>
            </a:r>
            <a:r>
              <a:rPr lang="en-US" sz="3200">
                <a:solidFill>
                  <a:srgbClr val="FF0000"/>
                </a:solidFill>
                <a:latin typeface="HP-211" panose="020B0803050302020204" pitchFamily="34" charset="0"/>
              </a:rPr>
              <a:t>?</a:t>
            </a:r>
          </a:p>
        </p:txBody>
      </p:sp>
    </p:spTree>
    <p:extLst>
      <p:ext uri="{BB962C8B-B14F-4D97-AF65-F5344CB8AC3E}">
        <p14:creationId xmlns:p14="http://schemas.microsoft.com/office/powerpoint/2010/main" val="70113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a:extLst>
              <a:ext uri="{FF2B5EF4-FFF2-40B4-BE49-F238E27FC236}">
                <a16:creationId xmlns:a16="http://schemas.microsoft.com/office/drawing/2014/main" xmlns="" id="{E9B81912-ACEB-4C29-9A0D-A56FF4A15283}"/>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7" name="TextBox 6">
            <a:extLst>
              <a:ext uri="{FF2B5EF4-FFF2-40B4-BE49-F238E27FC236}">
                <a16:creationId xmlns:a16="http://schemas.microsoft.com/office/drawing/2014/main" xmlns="" id="{63780D3C-20E5-495B-A582-2F6DF250F6DC}"/>
              </a:ext>
            </a:extLst>
          </p:cNvPr>
          <p:cNvSpPr txBox="1"/>
          <p:nvPr/>
        </p:nvSpPr>
        <p:spPr>
          <a:xfrm>
            <a:off x="466344" y="0"/>
            <a:ext cx="11420856" cy="7478970"/>
          </a:xfrm>
          <a:prstGeom prst="rect">
            <a:avLst/>
          </a:prstGeom>
          <a:noFill/>
        </p:spPr>
        <p:txBody>
          <a:bodyPr wrap="square">
            <a:spAutoFit/>
          </a:bodyPr>
          <a:lstStyle/>
          <a:p>
            <a:pPr lvl="0" algn="just">
              <a:lnSpc>
                <a:spcPts val="7200"/>
              </a:lnSpc>
              <a:defRPr/>
            </a:pPr>
            <a:r>
              <a:rPr kumimoji="0" lang="en-US" sz="4000" b="1" i="0" u="none" strike="noStrike" kern="1200" cap="none" spc="0" normalizeH="0" baseline="0" noProof="0">
                <a:ln>
                  <a:noFill/>
                </a:ln>
                <a:solidFill>
                  <a:srgbClr val="CC00CC"/>
                </a:solidFill>
                <a:effectLst/>
                <a:uLnTx/>
                <a:uFillTx/>
                <a:latin typeface="HP001" panose="020B0603050302020204" pitchFamily="34" charset="0"/>
                <a:ea typeface="+mn-ea"/>
                <a:cs typeface="+mn-cs"/>
              </a:rPr>
              <a:t>                      Tạm</a:t>
            </a:r>
            <a:r>
              <a:rPr kumimoji="0" lang="en-US" sz="4000" b="1" i="0" u="none" strike="noStrike" kern="1200" cap="none" spc="0" normalizeH="0" noProof="0">
                <a:ln>
                  <a:noFill/>
                </a:ln>
                <a:solidFill>
                  <a:srgbClr val="CC00CC"/>
                </a:solidFill>
                <a:effectLst/>
                <a:uLnTx/>
                <a:uFillTx/>
                <a:latin typeface="HP001" panose="020B0603050302020204" pitchFamily="34" charset="0"/>
                <a:ea typeface="+mn-ea"/>
                <a:cs typeface="+mn-cs"/>
              </a:rPr>
              <a:t> biệt cánh cam</a:t>
            </a:r>
            <a:endParaRPr kumimoji="0" lang="en-US" sz="4000" b="1" i="0" u="none" strike="noStrike" kern="1200" cap="none" spc="0" normalizeH="0" baseline="0" noProof="0">
              <a:ln>
                <a:noFill/>
              </a:ln>
              <a:solidFill>
                <a:srgbClr val="CC00CC"/>
              </a:solidFill>
              <a:effectLst/>
              <a:uLnTx/>
              <a:uFillTx/>
              <a:latin typeface="HP001" panose="020B0603050302020204" pitchFamily="34" charset="0"/>
              <a:ea typeface="+mn-ea"/>
              <a:cs typeface="+mn-cs"/>
            </a:endParaRPr>
          </a:p>
          <a:p>
            <a:pPr lvl="0" algn="just">
              <a:lnSpc>
                <a:spcPts val="7200"/>
              </a:lnSpc>
              <a:defRPr/>
            </a:pPr>
            <a:r>
              <a:rPr lang="en-US" sz="4000" b="1">
                <a:latin typeface="HP001" panose="020B0603050302020204" pitchFamily="34" charset="0"/>
              </a:rPr>
              <a:t>      Cánh cam có đôi cánh xanh biếc, óng ánh dưới nắng mặt trời. Chú đi lạc vào nhà Bống. Chân chú bị thương, bước đi tập tễnh. Bống thương quá, đặt cánh cam vào một chiếc lọ nhỏ đựng đầy cỏ. Từ ngày đó, cánh cam trở thành người bạn nhỏ xíu của Bống.</a:t>
            </a:r>
            <a:endParaRPr lang="el-GR" sz="4000" b="1">
              <a:latin typeface="HP001" panose="020B0603050302020204" pitchFamily="34" charset="0"/>
            </a:endParaRPr>
          </a:p>
          <a:p>
            <a:pPr lvl="0" algn="just">
              <a:lnSpc>
                <a:spcPts val="7200"/>
              </a:lnSpc>
              <a:defRPr/>
            </a:pPr>
            <a:r>
              <a:rPr lang="el-GR" sz="4000" b="1">
                <a:latin typeface="HP001" panose="020B0603050302020204" pitchFamily="34" charset="0"/>
              </a:rPr>
              <a:t> </a:t>
            </a:r>
            <a:endParaRPr kumimoji="0" lang="vi-VN" sz="4000" b="1" i="0" u="none" strike="noStrike" kern="1200" cap="none" spc="0" normalizeH="0" baseline="0" noProof="0">
              <a:ln>
                <a:noFill/>
              </a:ln>
              <a:effectLst/>
              <a:uLnTx/>
              <a:uFillTx/>
              <a:latin typeface="HP001" panose="020B0603050302020204" pitchFamily="34" charset="0"/>
            </a:endParaRPr>
          </a:p>
        </p:txBody>
      </p:sp>
      <p:cxnSp>
        <p:nvCxnSpPr>
          <p:cNvPr id="3" name="Straight Connector 2">
            <a:extLst>
              <a:ext uri="{FF2B5EF4-FFF2-40B4-BE49-F238E27FC236}">
                <a16:creationId xmlns:a16="http://schemas.microsoft.com/office/drawing/2014/main" xmlns="" id="{8DE46387-C59E-4510-AC0E-21BCA09A7864}"/>
              </a:ext>
            </a:extLst>
          </p:cNvPr>
          <p:cNvCxnSpPr>
            <a:cxnSpLocks/>
          </p:cNvCxnSpPr>
          <p:nvPr/>
        </p:nvCxnSpPr>
        <p:spPr>
          <a:xfrm>
            <a:off x="4002024" y="905256"/>
            <a:ext cx="11003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DA47414B-F543-40C7-AD46-9A6890095906}"/>
              </a:ext>
            </a:extLst>
          </p:cNvPr>
          <p:cNvCxnSpPr>
            <a:cxnSpLocks/>
          </p:cNvCxnSpPr>
          <p:nvPr/>
        </p:nvCxnSpPr>
        <p:spPr>
          <a:xfrm>
            <a:off x="4133088" y="2743200"/>
            <a:ext cx="9052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1F0075A0-4622-4D7E-B95C-3C9982A73EEF}"/>
              </a:ext>
            </a:extLst>
          </p:cNvPr>
          <p:cNvCxnSpPr>
            <a:cxnSpLocks/>
          </p:cNvCxnSpPr>
          <p:nvPr/>
        </p:nvCxnSpPr>
        <p:spPr>
          <a:xfrm>
            <a:off x="8851392" y="2670048"/>
            <a:ext cx="13075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592AAAC8-0D10-4BAC-A2F5-4BD71A8F205A}"/>
              </a:ext>
            </a:extLst>
          </p:cNvPr>
          <p:cNvCxnSpPr>
            <a:cxnSpLocks/>
          </p:cNvCxnSpPr>
          <p:nvPr/>
        </p:nvCxnSpPr>
        <p:spPr>
          <a:xfrm>
            <a:off x="7863840" y="3593592"/>
            <a:ext cx="12984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612778DA-8D64-47C0-B1F3-6A9DE9AA16EF}"/>
              </a:ext>
            </a:extLst>
          </p:cNvPr>
          <p:cNvCxnSpPr>
            <a:cxnSpLocks/>
          </p:cNvCxnSpPr>
          <p:nvPr/>
        </p:nvCxnSpPr>
        <p:spPr>
          <a:xfrm>
            <a:off x="1569720" y="1746504"/>
            <a:ext cx="11003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C276844-9641-4CAB-B14E-417D98581A71}"/>
              </a:ext>
            </a:extLst>
          </p:cNvPr>
          <p:cNvCxnSpPr>
            <a:cxnSpLocks/>
          </p:cNvCxnSpPr>
          <p:nvPr/>
        </p:nvCxnSpPr>
        <p:spPr>
          <a:xfrm>
            <a:off x="11119104" y="4498848"/>
            <a:ext cx="7680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B4EC8076-251C-4388-A840-C6D4CB2D692E}"/>
              </a:ext>
            </a:extLst>
          </p:cNvPr>
          <p:cNvCxnSpPr>
            <a:cxnSpLocks/>
          </p:cNvCxnSpPr>
          <p:nvPr/>
        </p:nvCxnSpPr>
        <p:spPr>
          <a:xfrm>
            <a:off x="1435608" y="6336792"/>
            <a:ext cx="12344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AEDA82E5-8CFB-4D41-B3CB-4EFE656B372B}"/>
              </a:ext>
            </a:extLst>
          </p:cNvPr>
          <p:cNvCxnSpPr>
            <a:cxnSpLocks/>
          </p:cNvCxnSpPr>
          <p:nvPr/>
        </p:nvCxnSpPr>
        <p:spPr>
          <a:xfrm>
            <a:off x="10515600" y="2651760"/>
            <a:ext cx="13075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07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494F442-F489-4357-8CF9-A8DE68C5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1FCAEAB2-81A4-4B05-81BA-639CB4C015B2}"/>
              </a:ext>
            </a:extLst>
          </p:cNvPr>
          <p:cNvPicPr>
            <a:picLocks noChangeAspect="1"/>
          </p:cNvPicPr>
          <p:nvPr/>
        </p:nvPicPr>
        <p:blipFill rotWithShape="1">
          <a:blip r:embed="rId4">
            <a:extLst>
              <a:ext uri="{28A0092B-C50C-407E-A947-70E740481C1C}">
                <a14:useLocalDpi xmlns:a14="http://schemas.microsoft.com/office/drawing/2010/main" val="0"/>
              </a:ext>
            </a:extLst>
          </a:blip>
          <a:srcRect b="188"/>
          <a:stretch/>
        </p:blipFill>
        <p:spPr>
          <a:xfrm>
            <a:off x="2122043" y="-21262"/>
            <a:ext cx="5884273" cy="5890437"/>
          </a:xfrm>
          <a:prstGeom prst="rect">
            <a:avLst/>
          </a:prstGeom>
        </p:spPr>
      </p:pic>
      <p:sp>
        <p:nvSpPr>
          <p:cNvPr id="10" name="TextBox 9">
            <a:extLst>
              <a:ext uri="{FF2B5EF4-FFF2-40B4-BE49-F238E27FC236}">
                <a16:creationId xmlns:a16="http://schemas.microsoft.com/office/drawing/2014/main" xmlns="" id="{126FEF9E-EEF3-43D2-9C29-01BB39180A2B}"/>
              </a:ext>
            </a:extLst>
          </p:cNvPr>
          <p:cNvSpPr txBox="1"/>
          <p:nvPr/>
        </p:nvSpPr>
        <p:spPr>
          <a:xfrm>
            <a:off x="2648488" y="1112815"/>
            <a:ext cx="4831381"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8575">
                  <a:solidFill>
                    <a:srgbClr val="0000FF"/>
                  </a:solidFill>
                </a:ln>
                <a:solidFill>
                  <a:srgbClr val="FF0000"/>
                </a:solidFill>
                <a:effectLst/>
                <a:uLnTx/>
                <a:uFillTx/>
                <a:latin typeface="HP-211" panose="020B0803050302020204" pitchFamily="34" charset="0"/>
              </a:rPr>
              <a:t>VIẾT BẢNG CON</a:t>
            </a:r>
            <a:endParaRPr kumimoji="0" lang="en-US" sz="7200" b="1" i="0" u="none" strike="noStrike" kern="1200" cap="none" spc="0" normalizeH="0" baseline="0" noProof="0" dirty="0">
              <a:ln w="28575">
                <a:solidFill>
                  <a:srgbClr val="0000FF"/>
                </a:solidFill>
              </a:ln>
              <a:solidFill>
                <a:srgbClr val="FF0000"/>
              </a:solidFill>
              <a:effectLst/>
              <a:uLnTx/>
              <a:uFillTx/>
              <a:latin typeface="HP-211" panose="020B0803050302020204" pitchFamily="34" charset="0"/>
            </a:endParaRPr>
          </a:p>
        </p:txBody>
      </p:sp>
    </p:spTree>
    <p:extLst>
      <p:ext uri="{BB962C8B-B14F-4D97-AF65-F5344CB8AC3E}">
        <p14:creationId xmlns:p14="http://schemas.microsoft.com/office/powerpoint/2010/main" val="153567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arroom Ballet - Silent Film Light - Kevin MacLe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2953" y="507547"/>
            <a:ext cx="8266416" cy="830997"/>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22225">
                  <a:solidFill>
                    <a:srgbClr val="FFFF00"/>
                  </a:solidFill>
                  <a:prstDash val="solid"/>
                </a:ln>
                <a:solidFill>
                  <a:srgbClr val="FF0000"/>
                </a:solidFill>
                <a:effectLst/>
                <a:uLnTx/>
                <a:uFillTx/>
                <a:latin typeface="Times New Roman" panose="02020603050405020304" pitchFamily="18" charset="0"/>
                <a:ea typeface="Times New Roman" panose="02020603050405020304" pitchFamily="18" charset="0"/>
                <a:cs typeface="+mn-cs"/>
              </a:rPr>
              <a:t>LUYỆN VIẾT TỪ KHÓ</a:t>
            </a:r>
            <a:endParaRPr kumimoji="0" lang="en-US" sz="4800" b="1" i="0" u="none" strike="noStrike" kern="1200" cap="none" spc="0" normalizeH="0" baseline="0" noProof="0">
              <a:ln w="22225">
                <a:solidFill>
                  <a:srgbClr val="FFFF00"/>
                </a:solidFill>
                <a:prstDash val="solid"/>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C039F336-6430-4449-A2E9-1F6557984586}"/>
              </a:ext>
            </a:extLst>
          </p:cNvPr>
          <p:cNvSpPr txBox="1"/>
          <p:nvPr/>
        </p:nvSpPr>
        <p:spPr>
          <a:xfrm>
            <a:off x="1050466" y="2117969"/>
            <a:ext cx="3873225" cy="769441"/>
          </a:xfrm>
          <a:prstGeom prst="rect">
            <a:avLst/>
          </a:prstGeom>
          <a:noFill/>
        </p:spPr>
        <p:txBody>
          <a:bodyPr wrap="square" rtlCol="0">
            <a:spAutoFit/>
          </a:bodyPr>
          <a:lstStyle/>
          <a:p>
            <a:r>
              <a:rPr lang="en-US" sz="4400">
                <a:latin typeface="HP-211" panose="020B0803050302020204" pitchFamily="34" charset="0"/>
              </a:rPr>
              <a:t>xanh biếc</a:t>
            </a:r>
          </a:p>
        </p:txBody>
      </p:sp>
      <p:sp>
        <p:nvSpPr>
          <p:cNvPr id="7" name="TextBox 6">
            <a:extLst>
              <a:ext uri="{FF2B5EF4-FFF2-40B4-BE49-F238E27FC236}">
                <a16:creationId xmlns:a16="http://schemas.microsoft.com/office/drawing/2014/main" xmlns="" id="{A3F57386-D1C3-4786-BCCE-D4CF336C12EA}"/>
              </a:ext>
            </a:extLst>
          </p:cNvPr>
          <p:cNvSpPr txBox="1"/>
          <p:nvPr/>
        </p:nvSpPr>
        <p:spPr>
          <a:xfrm>
            <a:off x="5802219" y="2142184"/>
            <a:ext cx="4006087" cy="769441"/>
          </a:xfrm>
          <a:prstGeom prst="rect">
            <a:avLst/>
          </a:prstGeom>
          <a:noFill/>
        </p:spPr>
        <p:txBody>
          <a:bodyPr wrap="square" rtlCol="0">
            <a:spAutoFit/>
          </a:bodyPr>
          <a:lstStyle/>
          <a:p>
            <a:r>
              <a:rPr lang="en-US" sz="4400">
                <a:latin typeface="HP-211" panose="020B0803050302020204" pitchFamily="34" charset="0"/>
              </a:rPr>
              <a:t>mặt trời</a:t>
            </a:r>
          </a:p>
        </p:txBody>
      </p:sp>
      <p:sp>
        <p:nvSpPr>
          <p:cNvPr id="8" name="TextBox 7">
            <a:extLst>
              <a:ext uri="{FF2B5EF4-FFF2-40B4-BE49-F238E27FC236}">
                <a16:creationId xmlns:a16="http://schemas.microsoft.com/office/drawing/2014/main" xmlns="" id="{394E8B02-9A97-437D-AABB-BEC8D9D4E199}"/>
              </a:ext>
            </a:extLst>
          </p:cNvPr>
          <p:cNvSpPr txBox="1"/>
          <p:nvPr/>
        </p:nvSpPr>
        <p:spPr>
          <a:xfrm>
            <a:off x="972313" y="3429000"/>
            <a:ext cx="2646210" cy="830997"/>
          </a:xfrm>
          <a:prstGeom prst="rect">
            <a:avLst/>
          </a:prstGeom>
          <a:noFill/>
        </p:spPr>
        <p:txBody>
          <a:bodyPr wrap="square" rtlCol="0">
            <a:spAutoFit/>
          </a:bodyPr>
          <a:lstStyle/>
          <a:p>
            <a:r>
              <a:rPr lang="en-US" sz="4800">
                <a:latin typeface="HP-211" panose="020B0803050302020204" pitchFamily="34" charset="0"/>
              </a:rPr>
              <a:t>đi lạc</a:t>
            </a:r>
          </a:p>
        </p:txBody>
      </p:sp>
      <p:sp>
        <p:nvSpPr>
          <p:cNvPr id="9" name="TextBox 8">
            <a:extLst>
              <a:ext uri="{FF2B5EF4-FFF2-40B4-BE49-F238E27FC236}">
                <a16:creationId xmlns:a16="http://schemas.microsoft.com/office/drawing/2014/main" xmlns="" id="{33EEDE6E-25B9-4167-B495-6615D4062C64}"/>
              </a:ext>
            </a:extLst>
          </p:cNvPr>
          <p:cNvSpPr txBox="1"/>
          <p:nvPr/>
        </p:nvSpPr>
        <p:spPr>
          <a:xfrm>
            <a:off x="5489605" y="3530600"/>
            <a:ext cx="2646210" cy="830997"/>
          </a:xfrm>
          <a:prstGeom prst="rect">
            <a:avLst/>
          </a:prstGeom>
          <a:noFill/>
        </p:spPr>
        <p:txBody>
          <a:bodyPr wrap="square" rtlCol="0">
            <a:spAutoFit/>
          </a:bodyPr>
          <a:lstStyle/>
          <a:p>
            <a:r>
              <a:rPr lang="en-US" sz="4800">
                <a:latin typeface="HP-211" panose="020B0803050302020204" pitchFamily="34" charset="0"/>
              </a:rPr>
              <a:t>nhỏ xíu</a:t>
            </a:r>
          </a:p>
        </p:txBody>
      </p:sp>
    </p:spTree>
    <p:extLst>
      <p:ext uri="{BB962C8B-B14F-4D97-AF65-F5344CB8AC3E}">
        <p14:creationId xmlns:p14="http://schemas.microsoft.com/office/powerpoint/2010/main" val="96981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494F442-F489-4357-8CF9-A8DE68C5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1FCAEAB2-81A4-4B05-81BA-639CB4C015B2}"/>
              </a:ext>
            </a:extLst>
          </p:cNvPr>
          <p:cNvPicPr>
            <a:picLocks noChangeAspect="1"/>
          </p:cNvPicPr>
          <p:nvPr/>
        </p:nvPicPr>
        <p:blipFill rotWithShape="1">
          <a:blip r:embed="rId4">
            <a:extLst>
              <a:ext uri="{28A0092B-C50C-407E-A947-70E740481C1C}">
                <a14:useLocalDpi xmlns:a14="http://schemas.microsoft.com/office/drawing/2010/main" val="0"/>
              </a:ext>
            </a:extLst>
          </a:blip>
          <a:srcRect b="188"/>
          <a:stretch/>
        </p:blipFill>
        <p:spPr>
          <a:xfrm>
            <a:off x="2122043" y="-21262"/>
            <a:ext cx="5884273" cy="5890437"/>
          </a:xfrm>
          <a:prstGeom prst="rect">
            <a:avLst/>
          </a:prstGeom>
        </p:spPr>
      </p:pic>
      <p:sp>
        <p:nvSpPr>
          <p:cNvPr id="10" name="TextBox 9">
            <a:extLst>
              <a:ext uri="{FF2B5EF4-FFF2-40B4-BE49-F238E27FC236}">
                <a16:creationId xmlns:a16="http://schemas.microsoft.com/office/drawing/2014/main" xmlns="" id="{126FEF9E-EEF3-43D2-9C29-01BB39180A2B}"/>
              </a:ext>
            </a:extLst>
          </p:cNvPr>
          <p:cNvSpPr txBox="1"/>
          <p:nvPr/>
        </p:nvSpPr>
        <p:spPr>
          <a:xfrm>
            <a:off x="2648488" y="2334946"/>
            <a:ext cx="483138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8575">
                  <a:solidFill>
                    <a:srgbClr val="0000FF"/>
                  </a:solidFill>
                </a:ln>
                <a:solidFill>
                  <a:srgbClr val="FF0000"/>
                </a:solidFill>
                <a:effectLst/>
                <a:uLnTx/>
                <a:uFillTx/>
                <a:latin typeface="HP-211" panose="020B0803050302020204" pitchFamily="34" charset="0"/>
              </a:rPr>
              <a:t>VIẾT VỞ</a:t>
            </a:r>
            <a:endParaRPr kumimoji="0" lang="en-US" sz="7200" b="1" i="0" u="none" strike="noStrike" kern="1200" cap="none" spc="0" normalizeH="0" baseline="0" noProof="0" dirty="0">
              <a:ln w="28575">
                <a:solidFill>
                  <a:srgbClr val="0000FF"/>
                </a:solidFill>
              </a:ln>
              <a:solidFill>
                <a:srgbClr val="FF0000"/>
              </a:solidFill>
              <a:effectLst/>
              <a:uLnTx/>
              <a:uFillTx/>
              <a:latin typeface="HP-211" panose="020B0803050302020204" pitchFamily="34" charset="0"/>
            </a:endParaRPr>
          </a:p>
        </p:txBody>
      </p:sp>
    </p:spTree>
    <p:extLst>
      <p:ext uri="{BB962C8B-B14F-4D97-AF65-F5344CB8AC3E}">
        <p14:creationId xmlns:p14="http://schemas.microsoft.com/office/powerpoint/2010/main" val="356160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arroom Ballet - Silent Film Light - Kevin MacLe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4990012" y="56007"/>
            <a:ext cx="5437765" cy="5756964"/>
          </a:xfrm>
          <a:prstGeom prst="rect">
            <a:avLst/>
          </a:prstGeom>
        </p:spPr>
      </p:pic>
      <p:sp>
        <p:nvSpPr>
          <p:cNvPr id="6" name="TextBox 5"/>
          <p:cNvSpPr txBox="1"/>
          <p:nvPr/>
        </p:nvSpPr>
        <p:spPr>
          <a:xfrm>
            <a:off x="561702" y="1533643"/>
            <a:ext cx="4428310" cy="646331"/>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TƯ</a:t>
            </a:r>
            <a:r>
              <a:rPr kumimoji="0" lang="en-US" sz="36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THẾ NGỒI VIẾT</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descr="402cd816">
            <a:extLst>
              <a:ext uri="{FF2B5EF4-FFF2-40B4-BE49-F238E27FC236}">
                <a16:creationId xmlns:a16="http://schemas.microsoft.com/office/drawing/2014/main" xmlns="" id="{2D972272-B6F9-47F2-97E0-046F3B6DF7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5760" y="4958047"/>
            <a:ext cx="1899954" cy="189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402cd816">
            <a:extLst>
              <a:ext uri="{FF2B5EF4-FFF2-40B4-BE49-F238E27FC236}">
                <a16:creationId xmlns:a16="http://schemas.microsoft.com/office/drawing/2014/main" xmlns="" id="{2D972272-B6F9-47F2-97E0-046F3B6DF7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672354" y="82134"/>
            <a:ext cx="1440067" cy="14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61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494F442-F489-4357-8CF9-A8DE68C5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1FCAEAB2-81A4-4B05-81BA-639CB4C015B2}"/>
              </a:ext>
            </a:extLst>
          </p:cNvPr>
          <p:cNvPicPr>
            <a:picLocks noChangeAspect="1"/>
          </p:cNvPicPr>
          <p:nvPr/>
        </p:nvPicPr>
        <p:blipFill rotWithShape="1">
          <a:blip r:embed="rId4">
            <a:extLst>
              <a:ext uri="{28A0092B-C50C-407E-A947-70E740481C1C}">
                <a14:useLocalDpi xmlns:a14="http://schemas.microsoft.com/office/drawing/2010/main" val="0"/>
              </a:ext>
            </a:extLst>
          </a:blip>
          <a:srcRect b="188"/>
          <a:stretch/>
        </p:blipFill>
        <p:spPr>
          <a:xfrm>
            <a:off x="2122043" y="-21262"/>
            <a:ext cx="5884273" cy="5890437"/>
          </a:xfrm>
          <a:prstGeom prst="rect">
            <a:avLst/>
          </a:prstGeom>
        </p:spPr>
      </p:pic>
      <p:sp>
        <p:nvSpPr>
          <p:cNvPr id="10" name="TextBox 9">
            <a:extLst>
              <a:ext uri="{FF2B5EF4-FFF2-40B4-BE49-F238E27FC236}">
                <a16:creationId xmlns:a16="http://schemas.microsoft.com/office/drawing/2014/main" xmlns="" id="{126FEF9E-EEF3-43D2-9C29-01BB39180A2B}"/>
              </a:ext>
            </a:extLst>
          </p:cNvPr>
          <p:cNvSpPr txBox="1"/>
          <p:nvPr/>
        </p:nvSpPr>
        <p:spPr>
          <a:xfrm>
            <a:off x="2616589" y="1737069"/>
            <a:ext cx="483138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8575">
                  <a:solidFill>
                    <a:srgbClr val="0000FF"/>
                  </a:solidFill>
                </a:ln>
                <a:solidFill>
                  <a:srgbClr val="FF0000"/>
                </a:solidFill>
                <a:effectLst/>
                <a:uLnTx/>
                <a:uFillTx/>
                <a:latin typeface="HP-211" panose="020B0803050302020204" pitchFamily="34" charset="0"/>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8575">
                  <a:solidFill>
                    <a:srgbClr val="0000FF"/>
                  </a:solidFill>
                </a:ln>
                <a:solidFill>
                  <a:srgbClr val="FF0000"/>
                </a:solidFill>
                <a:effectLst/>
                <a:uLnTx/>
                <a:uFillTx/>
                <a:latin typeface="HP-211" panose="020B0803050302020204" pitchFamily="34" charset="0"/>
              </a:rPr>
              <a:t> TẬP</a:t>
            </a:r>
            <a:endParaRPr kumimoji="0" lang="en-US" sz="7200" b="1" i="0" u="none" strike="noStrike" kern="1200" cap="none" spc="0" normalizeH="0" baseline="0" noProof="0" dirty="0">
              <a:ln w="28575">
                <a:solidFill>
                  <a:srgbClr val="0000FF"/>
                </a:solidFill>
              </a:ln>
              <a:solidFill>
                <a:srgbClr val="FF0000"/>
              </a:solidFill>
              <a:effectLst/>
              <a:uLnTx/>
              <a:uFillTx/>
              <a:latin typeface="HP-211" panose="020B0803050302020204" pitchFamily="34" charset="0"/>
            </a:endParaRPr>
          </a:p>
        </p:txBody>
      </p:sp>
      <p:pic>
        <p:nvPicPr>
          <p:cNvPr id="6" name="Picture 5">
            <a:hlinkClick r:id="rId5"/>
            <a:extLst>
              <a:ext uri="{FF2B5EF4-FFF2-40B4-BE49-F238E27FC236}">
                <a16:creationId xmlns:a16="http://schemas.microsoft.com/office/drawing/2014/main" xmlns="" id="{D8FDC755-6E1D-43F5-90A7-364F200FC7B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0"/>
            <a:ext cx="1442323" cy="1443789"/>
          </a:xfrm>
          <a:prstGeom prst="rect">
            <a:avLst/>
          </a:prstGeom>
        </p:spPr>
      </p:pic>
      <p:pic>
        <p:nvPicPr>
          <p:cNvPr id="7" name="Picture 6">
            <a:hlinkClick r:id="rId7"/>
            <a:extLst>
              <a:ext uri="{FF2B5EF4-FFF2-40B4-BE49-F238E27FC236}">
                <a16:creationId xmlns:a16="http://schemas.microsoft.com/office/drawing/2014/main" xmlns="" id="{EFEECF64-402E-4142-9D0A-2E9B375CEF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Tree>
    <p:extLst>
      <p:ext uri="{BB962C8B-B14F-4D97-AF65-F5344CB8AC3E}">
        <p14:creationId xmlns:p14="http://schemas.microsoft.com/office/powerpoint/2010/main" val="213169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arroom Ballet - Silent Film Light - Kevin MacLe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C07E08F-84B7-4590-AEC3-1F5E58D1468A}"/>
              </a:ext>
            </a:extLst>
          </p:cNvPr>
          <p:cNvPicPr>
            <a:picLocks noChangeAspect="1"/>
          </p:cNvPicPr>
          <p:nvPr/>
        </p:nvPicPr>
        <p:blipFill rotWithShape="1">
          <a:blip r:embed="rId2"/>
          <a:srcRect r="29360" b="61178"/>
          <a:stretch/>
        </p:blipFill>
        <p:spPr>
          <a:xfrm>
            <a:off x="349721" y="870546"/>
            <a:ext cx="9859753" cy="815131"/>
          </a:xfrm>
          <a:prstGeom prst="rect">
            <a:avLst/>
          </a:prstGeom>
        </p:spPr>
      </p:pic>
      <p:pic>
        <p:nvPicPr>
          <p:cNvPr id="13" name="Picture 12">
            <a:hlinkClick r:id="rId3"/>
            <a:extLst>
              <a:ext uri="{FF2B5EF4-FFF2-40B4-BE49-F238E27FC236}">
                <a16:creationId xmlns:a16="http://schemas.microsoft.com/office/drawing/2014/main" xmlns="" id="{819D4D57-389F-4910-B9EA-544B13E6D48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pic>
        <p:nvPicPr>
          <p:cNvPr id="14" name="Picture 13">
            <a:hlinkClick r:id="rId5"/>
            <a:extLst>
              <a:ext uri="{FF2B5EF4-FFF2-40B4-BE49-F238E27FC236}">
                <a16:creationId xmlns:a16="http://schemas.microsoft.com/office/drawing/2014/main" xmlns="" id="{412648BE-6C1D-4123-893F-2348D79D30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pic>
        <p:nvPicPr>
          <p:cNvPr id="3" name="Picture 2">
            <a:extLst>
              <a:ext uri="{FF2B5EF4-FFF2-40B4-BE49-F238E27FC236}">
                <a16:creationId xmlns:a16="http://schemas.microsoft.com/office/drawing/2014/main" xmlns="" id="{E375A116-A460-4D4E-AE01-B62B709130A1}"/>
              </a:ext>
            </a:extLst>
          </p:cNvPr>
          <p:cNvPicPr>
            <a:picLocks noChangeAspect="1"/>
          </p:cNvPicPr>
          <p:nvPr/>
        </p:nvPicPr>
        <p:blipFill rotWithShape="1">
          <a:blip r:embed="rId7"/>
          <a:srcRect l="2338" r="1387"/>
          <a:stretch/>
        </p:blipFill>
        <p:spPr>
          <a:xfrm>
            <a:off x="262393" y="2027030"/>
            <a:ext cx="11680465" cy="1057423"/>
          </a:xfrm>
          <a:prstGeom prst="rect">
            <a:avLst/>
          </a:prstGeom>
        </p:spPr>
      </p:pic>
      <p:sp>
        <p:nvSpPr>
          <p:cNvPr id="10" name="Rectangle 9">
            <a:extLst>
              <a:ext uri="{FF2B5EF4-FFF2-40B4-BE49-F238E27FC236}">
                <a16:creationId xmlns:a16="http://schemas.microsoft.com/office/drawing/2014/main" xmlns="" id="{7A797024-E193-4E94-89CB-6623A5AEFC81}"/>
              </a:ext>
            </a:extLst>
          </p:cNvPr>
          <p:cNvSpPr/>
          <p:nvPr/>
        </p:nvSpPr>
        <p:spPr>
          <a:xfrm>
            <a:off x="1437435" y="2306481"/>
            <a:ext cx="1289862" cy="7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HP-211" panose="020B0803050302020204" pitchFamily="34" charset="0"/>
              </a:rPr>
              <a:t>oạch</a:t>
            </a:r>
          </a:p>
        </p:txBody>
      </p:sp>
      <p:sp>
        <p:nvSpPr>
          <p:cNvPr id="11" name="Rectangle 10">
            <a:extLst>
              <a:ext uri="{FF2B5EF4-FFF2-40B4-BE49-F238E27FC236}">
                <a16:creationId xmlns:a16="http://schemas.microsoft.com/office/drawing/2014/main" xmlns="" id="{9D7CB777-F71E-4004-8881-C283693A00DD}"/>
              </a:ext>
            </a:extLst>
          </p:cNvPr>
          <p:cNvSpPr/>
          <p:nvPr/>
        </p:nvSpPr>
        <p:spPr>
          <a:xfrm>
            <a:off x="4554346" y="2298530"/>
            <a:ext cx="1289862" cy="7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HP-211" panose="020B0803050302020204" pitchFamily="34" charset="0"/>
              </a:rPr>
              <a:t>oanh</a:t>
            </a:r>
          </a:p>
        </p:txBody>
      </p:sp>
      <p:sp>
        <p:nvSpPr>
          <p:cNvPr id="16" name="Rectangle 15">
            <a:extLst>
              <a:ext uri="{FF2B5EF4-FFF2-40B4-BE49-F238E27FC236}">
                <a16:creationId xmlns:a16="http://schemas.microsoft.com/office/drawing/2014/main" xmlns="" id="{6085B32D-8F0E-407B-9349-987AF73E7B1A}"/>
              </a:ext>
            </a:extLst>
          </p:cNvPr>
          <p:cNvSpPr/>
          <p:nvPr/>
        </p:nvSpPr>
        <p:spPr>
          <a:xfrm>
            <a:off x="7766669" y="2282628"/>
            <a:ext cx="1289862" cy="7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HP-211" panose="020B0803050302020204" pitchFamily="34" charset="0"/>
              </a:rPr>
              <a:t>oanh</a:t>
            </a:r>
          </a:p>
        </p:txBody>
      </p:sp>
      <p:sp>
        <p:nvSpPr>
          <p:cNvPr id="17" name="Rectangle 16">
            <a:extLst>
              <a:ext uri="{FF2B5EF4-FFF2-40B4-BE49-F238E27FC236}">
                <a16:creationId xmlns:a16="http://schemas.microsoft.com/office/drawing/2014/main" xmlns="" id="{B400275A-DC09-480B-A465-2D7F3AF2969C}"/>
              </a:ext>
            </a:extLst>
          </p:cNvPr>
          <p:cNvSpPr/>
          <p:nvPr/>
        </p:nvSpPr>
        <p:spPr>
          <a:xfrm>
            <a:off x="9008822" y="2242873"/>
            <a:ext cx="1391483" cy="7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HP-211" panose="020B0803050302020204" pitchFamily="34" charset="0"/>
              </a:rPr>
              <a:t>l</a:t>
            </a:r>
            <a:r>
              <a:rPr lang="en-US" sz="3200">
                <a:solidFill>
                  <a:srgbClr val="FF0000"/>
                </a:solidFill>
                <a:latin typeface="HP-211" panose="020B0803050302020204" pitchFamily="34" charset="0"/>
              </a:rPr>
              <a:t>oanh</a:t>
            </a:r>
          </a:p>
        </p:txBody>
      </p:sp>
      <p:pic>
        <p:nvPicPr>
          <p:cNvPr id="5" name="Picture 4">
            <a:extLst>
              <a:ext uri="{FF2B5EF4-FFF2-40B4-BE49-F238E27FC236}">
                <a16:creationId xmlns:a16="http://schemas.microsoft.com/office/drawing/2014/main" xmlns="" id="{F9468039-2C44-4217-80DF-D4FE3D81D1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311" y="3660465"/>
            <a:ext cx="2427986" cy="2743487"/>
          </a:xfrm>
          <a:prstGeom prst="rect">
            <a:avLst/>
          </a:prstGeom>
        </p:spPr>
      </p:pic>
      <p:pic>
        <p:nvPicPr>
          <p:cNvPr id="7" name="Picture 6">
            <a:extLst>
              <a:ext uri="{FF2B5EF4-FFF2-40B4-BE49-F238E27FC236}">
                <a16:creationId xmlns:a16="http://schemas.microsoft.com/office/drawing/2014/main" xmlns="" id="{82AAC8F7-E99F-4A20-B7EB-F6D7811589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3993" y="3773547"/>
            <a:ext cx="2733675" cy="2630405"/>
          </a:xfrm>
          <a:prstGeom prst="rect">
            <a:avLst/>
          </a:prstGeom>
        </p:spPr>
      </p:pic>
      <p:pic>
        <p:nvPicPr>
          <p:cNvPr id="9" name="Picture 8">
            <a:extLst>
              <a:ext uri="{FF2B5EF4-FFF2-40B4-BE49-F238E27FC236}">
                <a16:creationId xmlns:a16="http://schemas.microsoft.com/office/drawing/2014/main" xmlns="" id="{4DA9CBAD-718C-4D20-89AF-74FD4B15A4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92985" y="3852984"/>
            <a:ext cx="2821353" cy="2550967"/>
          </a:xfrm>
          <a:prstGeom prst="rect">
            <a:avLst/>
          </a:prstGeom>
        </p:spPr>
      </p:pic>
      <p:pic>
        <p:nvPicPr>
          <p:cNvPr id="15" name="Picture 14">
            <a:extLst>
              <a:ext uri="{FF2B5EF4-FFF2-40B4-BE49-F238E27FC236}">
                <a16:creationId xmlns:a16="http://schemas.microsoft.com/office/drawing/2014/main" xmlns="" id="{4DD88F5C-4499-40B0-88B3-97891C6831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23754" y="3852983"/>
            <a:ext cx="2504049" cy="2550967"/>
          </a:xfrm>
          <a:prstGeom prst="rect">
            <a:avLst/>
          </a:prstGeom>
        </p:spPr>
      </p:pic>
    </p:spTree>
    <p:extLst>
      <p:ext uri="{BB962C8B-B14F-4D97-AF65-F5344CB8AC3E}">
        <p14:creationId xmlns:p14="http://schemas.microsoft.com/office/powerpoint/2010/main" val="296127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7145</TotalTime>
  <Words>149</Words>
  <Application>Microsoft Office PowerPoint</Application>
  <PresentationFormat>Custom</PresentationFormat>
  <Paragraphs>26</Paragraphs>
  <Slides>11</Slides>
  <Notes>0</Notes>
  <HiddenSlides>0</HiddenSlides>
  <MMClips>0</MMClips>
  <ScaleCrop>false</ScaleCrop>
  <HeadingPairs>
    <vt:vector size="4" baseType="variant">
      <vt:variant>
        <vt:lpstr>Theme</vt:lpstr>
      </vt:variant>
      <vt:variant>
        <vt:i4>6</vt:i4>
      </vt:variant>
      <vt:variant>
        <vt:lpstr>Slide Titles</vt:lpstr>
      </vt:variant>
      <vt:variant>
        <vt:i4>11</vt:i4>
      </vt:variant>
    </vt:vector>
  </HeadingPairs>
  <TitlesOfParts>
    <vt:vector size="17" baseType="lpstr">
      <vt:lpstr>Office Theme</vt:lpstr>
      <vt:lpstr>1_Office Theme</vt:lpstr>
      <vt:lpstr>8_Office Theme</vt:lpstr>
      <vt:lpstr>7_Office Theme</vt:lpstr>
      <vt:lpstr>NỀN 5</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789</cp:revision>
  <dcterms:created xsi:type="dcterms:W3CDTF">2020-10-25T22:14:19Z</dcterms:created>
  <dcterms:modified xsi:type="dcterms:W3CDTF">2024-03-24T13:09:41Z</dcterms:modified>
</cp:coreProperties>
</file>