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317" r:id="rId2"/>
    <p:sldId id="258" r:id="rId3"/>
    <p:sldId id="318" r:id="rId4"/>
    <p:sldId id="321" r:id="rId5"/>
    <p:sldId id="322" r:id="rId6"/>
    <p:sldId id="261" r:id="rId7"/>
    <p:sldId id="352" r:id="rId8"/>
    <p:sldId id="325" r:id="rId9"/>
    <p:sldId id="327" r:id="rId10"/>
    <p:sldId id="326" r:id="rId11"/>
    <p:sldId id="329" r:id="rId12"/>
    <p:sldId id="330" r:id="rId13"/>
    <p:sldId id="331" r:id="rId14"/>
    <p:sldId id="332" r:id="rId15"/>
    <p:sldId id="333" r:id="rId16"/>
    <p:sldId id="334" r:id="rId17"/>
    <p:sldId id="335" r:id="rId18"/>
  </p:sldIdLst>
  <p:sldSz cx="9144000" cy="5143500" type="screen16x9"/>
  <p:notesSz cx="6858000" cy="9144000"/>
  <p:embeddedFontLst>
    <p:embeddedFont>
      <p:font typeface="Patrick Hand SC" charset="0"/>
      <p:regular r:id="rId20"/>
    </p:embeddedFont>
    <p:embeddedFont>
      <p:font typeface="Cambria" pitchFamily="18" charset="0"/>
      <p:regular r:id="rId21"/>
      <p:bold r:id="rId22"/>
      <p:italic r:id="rId23"/>
      <p:boldItalic r:id="rId24"/>
    </p:embeddedFont>
    <p:embeddedFont>
      <p:font typeface="Patrick Hand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115" d="100"/>
          <a:sy n="115" d="100"/>
        </p:scale>
        <p:origin x="-30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77753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90" y="2238914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043603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biển đông người nhưng người đàn ông lại chú ý đến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506253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iển đông người nhưng người đàn ông lại chú ý đến cậu bé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ông thấy cậu bé liên tục cúi xuống nhặt thứ gì đó lên rồi thả xuống biển.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 ông thấy cậu bé đang làm gì? 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908800" cy="185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gần, </a:t>
            </a:r>
            <a:r>
              <a:rPr lang="en-US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thấy cậu bé đang nhặt những con sao biển bị thủy triều đánh dạt lên bờ và thả chúng trở lại với đại dương. 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80736" y="3104563"/>
            <a:ext cx="6860717" cy="15974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làm như vậy 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cậu thấy những con sao biển sắp chết vì thiếu nước, cậu muốn giúp chúng.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3996" y="1336411"/>
            <a:ext cx="47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cậu bé làm như vậy?</a:t>
            </a: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0065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 gì về việc làm của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23082"/>
            <a:ext cx="6506253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nói: </a:t>
            </a:r>
            <a:r>
              <a:rPr lang="vi-VN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hàng ngàn con sao biển như vậy, liệu cháu có thể giúp được tất cả chúng không?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70307"/>
            <a:ext cx="5079770" cy="11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nói suy nghĩ của mình về việc làm của cậu bé?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968191"/>
            <a:ext cx="8273509" cy="583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từ ngữ nào dưới đây chỉ hoạt động?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5800" y="175181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cúi xuống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41285" y="278958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 bộ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5799" y="382735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93385" y="1751810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93384" y="277729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93383" y="388096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bé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354879" y="1751188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354879" y="2777293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biển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354879" y="388096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lại</a:t>
            </a: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1424" y="118763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nào cho biết cậu bé nghĩ việc mình làm là có ích?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14509" y="2692161"/>
            <a:ext cx="6426944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	“ Cháu cũng biết như vậy, nhưng ít nhất thì cháu cũng cứu được những con sao biển này”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8107" y="235593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về sự khác nhau giữa 2 bức tranh dưới đây: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1" y="740993"/>
            <a:ext cx="3681676" cy="3529214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07" y="697258"/>
            <a:ext cx="3610888" cy="3616684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907" y="4363960"/>
            <a:ext cx="706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2.</a:t>
            </a:r>
            <a:r>
              <a:rPr lang="en-GB" sz="2400">
                <a:latin typeface="Patrick Hand" panose="020B0604020202020204" charset="0"/>
              </a:rPr>
              <a:t> Theo em, chúng ta nên làm gì để giữ cho biển luôn sạch đẹp?</a:t>
            </a:r>
            <a:endParaRPr lang="en-US" sz="240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3997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244241" y="1540701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cứu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244241" y="2494767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liên tục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44241" y="3602058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trìu mến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5573" y="1469559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125" y="1568461"/>
            <a:ext cx="832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5572" y="2892911"/>
            <a:ext cx="8530223" cy="137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Tiến lại gần hơn, ông thấy cậu bé đang nhặt những con sao biển bị thủy triều đánh dạt lên bờ và thả chúng trở về với đại dương.</a:t>
            </a:r>
            <a:endParaRPr lang="en-US" sz="2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90434" y="16292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82758" y="163622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65334" y="203232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175920" y="302119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26635" y="339271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7975" y="1571282"/>
            <a:ext cx="8147406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4350" y="1644288"/>
            <a:ext cx="7556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Thủy triều: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hiện tượng nước biển dâng lên, rút xuống một vài lần trong ngày.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58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Dạt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(lên bờ): bị sóng đẩy lên bờ.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73" y="57535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0550" y="2012022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728" y="350023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38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842</Words>
  <Application>Microsoft Office PowerPoint</Application>
  <PresentationFormat>On-screen Show (16:9)</PresentationFormat>
  <Paragraphs>67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Patrick Hand SC</vt:lpstr>
      <vt:lpstr>Cambria</vt:lpstr>
      <vt:lpstr>Patrick Hand</vt:lpstr>
      <vt:lpstr>Calibri</vt:lpstr>
      <vt:lpstr>English Language Grammar Rules by Slidesgo</vt:lpstr>
      <vt:lpstr>Bài 15:  NHỮNG CON SAO BIỂN</vt:lpstr>
      <vt:lpstr>TIẾT 1 + 2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Giải nghĩa từ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Luyện tập theo văn bản đọc</vt:lpstr>
      <vt:lpstr>Luyện tập theo văn bản đọc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ASUS</cp:lastModifiedBy>
  <cp:revision>43</cp:revision>
  <dcterms:modified xsi:type="dcterms:W3CDTF">2024-03-24T13:00:03Z</dcterms:modified>
</cp:coreProperties>
</file>