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9" r:id="rId2"/>
    <p:sldId id="260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60" r:id="rId16"/>
    <p:sldId id="330" r:id="rId17"/>
    <p:sldId id="361" r:id="rId18"/>
    <p:sldId id="294" r:id="rId19"/>
    <p:sldId id="295" r:id="rId20"/>
    <p:sldId id="331" r:id="rId21"/>
    <p:sldId id="345" r:id="rId22"/>
    <p:sldId id="346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94660"/>
  </p:normalViewPr>
  <p:slideViewPr>
    <p:cSldViewPr>
      <p:cViewPr varScale="1">
        <p:scale>
          <a:sx n="69" d="100"/>
          <a:sy n="69" d="100"/>
        </p:scale>
        <p:origin x="43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72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1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3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2.png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6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2.xml"/><Relationship Id="rId5" Type="http://schemas.microsoft.com/office/2007/relationships/media" Target="../media/media8.wav"/><Relationship Id="rId15" Type="http://schemas.openxmlformats.org/officeDocument/2006/relationships/image" Target="../media/image45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jp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4.jp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3E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515125628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have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had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31435" y="1654977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Do you ___ any cats?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rabbits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birds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853" y="970528"/>
            <a:ext cx="5032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___?</a:t>
            </a:r>
          </a:p>
          <a:p>
            <a:r>
              <a:rPr lang="en-US" sz="3600" b="1" dirty="0" smtClean="0">
                <a:cs typeface="Arial" panose="020B0604020202020204" pitchFamily="34" charset="0"/>
              </a:rPr>
              <a:t>Yes, I do.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2895600" y="2623274"/>
            <a:ext cx="425157" cy="39681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0" y="2039014"/>
            <a:ext cx="2402972" cy="14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9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Does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77358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Have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73691" y="407724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22035" y="552964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Do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23093" y="2628646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04026" y="1318561"/>
            <a:ext cx="51501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___ you have </a:t>
            </a:r>
            <a:r>
              <a:rPr lang="en-US" sz="3600" b="1" smtClean="0">
                <a:cs typeface="Arial" panose="020B0604020202020204" pitchFamily="34" charset="0"/>
              </a:rPr>
              <a:t>any rabbits?</a:t>
            </a:r>
            <a:endParaRPr lang="en-US" sz="3600" b="1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No, I don’t.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3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7855" y="-40127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946381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12828" y="3176841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6372" y="4949670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No, I don’t.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26257" y="328564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526472" y="5093950"/>
            <a:ext cx="956640" cy="96776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08853" y="914400"/>
            <a:ext cx="461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Do you have </a:t>
            </a:r>
            <a:r>
              <a:rPr lang="en-US" sz="3600" b="1" smtClean="0">
                <a:cs typeface="Arial" panose="020B0604020202020204" pitchFamily="34" charset="0"/>
              </a:rPr>
              <a:t>any birds?</a:t>
            </a:r>
            <a:endParaRPr lang="vi-VN" sz="3600" b="1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1" y="1709539"/>
            <a:ext cx="830215" cy="737970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2" y="1753387"/>
            <a:ext cx="2708782" cy="16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53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16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MY PETS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1: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Monday, March 18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80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67" y="1118175"/>
            <a:ext cx="2192400" cy="196374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88" y="1200481"/>
            <a:ext cx="2186508" cy="1958468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96" y="3757593"/>
            <a:ext cx="2216035" cy="198491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95" y="3765686"/>
            <a:ext cx="2197966" cy="1968731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81945" y="477562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55742" y="274404"/>
            <a:ext cx="444130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05718" y="271482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445778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326415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342127" y="185419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80633" y="418590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13807" y="280926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166845" y="10521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418129" y="111817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72670" y="37243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447983" y="36862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38950" y="2721723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53903" y="5162923"/>
            <a:ext cx="793969" cy="714572"/>
          </a:xfrm>
          <a:prstGeom prst="rect">
            <a:avLst/>
          </a:prstGeom>
        </p:spPr>
      </p:pic>
      <p:pic>
        <p:nvPicPr>
          <p:cNvPr id="23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55" y="466301"/>
            <a:ext cx="506752" cy="430336"/>
          </a:xfrm>
          <a:prstGeom prst="rect">
            <a:avLst/>
          </a:prstGeom>
        </p:spPr>
      </p:pic>
      <p:pic>
        <p:nvPicPr>
          <p:cNvPr id="24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88" end="12880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75" y="2045535"/>
            <a:ext cx="506752" cy="430336"/>
          </a:xfrm>
          <a:prstGeom prst="rect">
            <a:avLst/>
          </a:prstGeom>
        </p:spPr>
      </p:pic>
      <p:pic>
        <p:nvPicPr>
          <p:cNvPr id="25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809" end="2102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89" y="4376091"/>
            <a:ext cx="506752" cy="4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9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8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295400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Do you have any cats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Yes, I do.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Do you have any rabbits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Yes, I do.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3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52" y="4373059"/>
            <a:ext cx="3488429" cy="159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50" y="4468395"/>
            <a:ext cx="4237526" cy="124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52" y="2168183"/>
            <a:ext cx="4389322" cy="778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8" y="2163603"/>
            <a:ext cx="4447851" cy="868972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1166376" y="213216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31" y="324853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5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227091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39191" y="1969087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664458" y="1972605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90262" y="4152801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  <a:endParaRPr lang="en-US" sz="20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49575" y="5335871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284762" y="4588205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5020247"/>
            <a:ext cx="129116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72431"/>
            <a:ext cx="457200" cy="3882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943600" y="1331785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608340" y="708501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879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911" y="1314985"/>
            <a:ext cx="3025787" cy="21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et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C. at 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85837" y="316910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86085" y="693529"/>
            <a:ext cx="1400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vi-VN" sz="5400" b="1" dirty="0">
              <a:cs typeface="Arial" panose="020B0604020202020204" pitchFamily="34" charset="0"/>
            </a:endParaRP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6" y="1662540"/>
            <a:ext cx="2545973" cy="2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8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59" y="683161"/>
            <a:ext cx="3262362" cy="32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985837" y="394538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6" y="1506064"/>
            <a:ext cx="1841720" cy="1841720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3488096" y="837460"/>
            <a:ext cx="1928096" cy="764842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</a:rPr>
              <a:t>pa__ot</a:t>
            </a:r>
            <a:endParaRPr lang="vi-V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8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2" name="bir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1700" y="1789743"/>
            <a:ext cx="1089099" cy="10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2" name="rabb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34690" y="1500121"/>
            <a:ext cx="1156806" cy="11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553</Words>
  <Application>Microsoft Office PowerPoint</Application>
  <PresentationFormat>Widescreen</PresentationFormat>
  <Paragraphs>151</Paragraphs>
  <Slides>23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.VnRevueH</vt:lpstr>
      <vt:lpstr>Algerian</vt:lpstr>
      <vt:lpstr>Arial</vt:lpstr>
      <vt:lpstr>Arial </vt:lpstr>
      <vt:lpstr>Berlin Sans FB Demi</vt:lpstr>
      <vt:lpstr>Calibri</vt:lpstr>
      <vt:lpstr>Century Schoolbook</vt:lpstr>
      <vt:lpstr>Comic Sans MS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49</cp:revision>
  <dcterms:created xsi:type="dcterms:W3CDTF">2006-08-16T00:00:00Z</dcterms:created>
  <dcterms:modified xsi:type="dcterms:W3CDTF">2024-03-23T07:49:53Z</dcterms:modified>
</cp:coreProperties>
</file>