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05" r:id="rId4"/>
    <p:sldMasterId id="2147483719" r:id="rId5"/>
  </p:sldMasterIdLst>
  <p:notesMasterIdLst>
    <p:notesMasterId r:id="rId27"/>
  </p:notesMasterIdLst>
  <p:handoutMasterIdLst>
    <p:handoutMasterId r:id="rId28"/>
  </p:handoutMasterIdLst>
  <p:sldIdLst>
    <p:sldId id="372" r:id="rId6"/>
    <p:sldId id="2007577115" r:id="rId7"/>
    <p:sldId id="2007577127" r:id="rId8"/>
    <p:sldId id="292" r:id="rId9"/>
    <p:sldId id="300" r:id="rId10"/>
    <p:sldId id="2007577114" r:id="rId11"/>
    <p:sldId id="2007577113" r:id="rId12"/>
    <p:sldId id="2007577116" r:id="rId13"/>
    <p:sldId id="2007577119" r:id="rId14"/>
    <p:sldId id="258" r:id="rId15"/>
    <p:sldId id="2007577118" r:id="rId16"/>
    <p:sldId id="2007577120" r:id="rId17"/>
    <p:sldId id="2007577123" r:id="rId18"/>
    <p:sldId id="2007577124" r:id="rId19"/>
    <p:sldId id="374" r:id="rId20"/>
    <p:sldId id="2007577122" r:id="rId21"/>
    <p:sldId id="2007577126" r:id="rId22"/>
    <p:sldId id="396" r:id="rId23"/>
    <p:sldId id="406" r:id="rId24"/>
    <p:sldId id="273" r:id="rId25"/>
    <p:sldId id="200757712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26:0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13568 11088 0,'25'0'265,"25"0"-249,-50 24 0,24 1-16,26 0 15,24 0 1,-24 0 15,0-50 282,-50 0-298,0-25 1,0 26-16,0-26 15,0 25 1,0-24 0,0 24-16,0 0 15,0 0 17,0 0-17,0-24 1,0-26 15,0 51-15,0-26 31,0 25-32,0 0 16,0 1-15,0-1 15,0 0 1,0 0-32,0 0 31,0-24-16,0 24 32</inkml:trace>
  <inkml:trace contextRef="#ctx0" brushRef="#br0" timeOffset="16415.34">7268 6970 0,'0'25'579,"0"0"-564,25 0-15,-1-25 16,-24 24 109,25 1-110,-25 0 1,25-25 0,0 25 15,0 0 16,-1-25 265,-24-25-296,0-25 0,0 25-16,50-24 15,-50 24 16,0-25-15,0 26 0,25-1-16,-25 0 47,25 25-47,-25-25 15,0-49 1,24 74 15,-24-25-15,0 0-1,25-25 17,-25 26-17,25-51 1,0 26-1,0-1 17,-25 25-17,24-24 1,-24-1 31,0 25-32,25 25 1,-25-25 15,25 1-15</inkml:trace>
  <inkml:trace contextRef="#ctx0" brushRef="#br0" timeOffset="53157.5199">19943 7094 0,'0'-25'187,"25"50"-171,24 0-1,-49 49-15,50-49 16,-25 50 0,0-51-16,-1 51 15,1-50 1,0-25 187,0-75-203,24 1 16,1-25-1,0-1 1,-26 51-16,51-125 16,24-24 15,-74 123-16,0-24 1,24 25 0,-49 24 15,25 25-15,-25 0-1,25 1 32,-25-1-31,25 0-1,-25 0 17</inkml:trace>
  <inkml:trace contextRef="#ctx0" brushRef="#br0" timeOffset="82250.9099">27384 11137 0,'0'25'204,"0"0"-204,0 25 15,0-26 1,0 1 15,0 0 16,25 25-31,-25-26-1,25 1-15,-25-50 219,0 1-203,0-1-16,0-25 15,0-24 1,0-1-1,25 50-15,0-24 16,-1-1 15,-24 25-15,50-74 0,0 25 15,-50 49-16,0-25 1,49-24 0,-24 49-1,25-24 17,-26-1-17,26-24 1,-25 24 15,49-24-15,-49-1-1,25 26 17,-50 24-1,24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38:3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21258 13519 0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9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1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8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3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4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8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1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1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30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89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51"/>
            <a:ext cx="12206818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1"/>
            <a:ext cx="9218084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7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22D4729-2D1D-4523-A4FA-34ACCC228108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413750754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09802574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90345559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1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1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29604727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80556817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329664745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  <p:sp>
        <p:nvSpPr>
          <p:cNvPr id="5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6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9" name="Freeform 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3" name="Oval 1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  <p:sp>
        <p:nvSpPr>
          <p:cNvPr id="1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9" name="Freeform 1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3" name="Oval 2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2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9" name="Freeform 2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33" name="Oval 3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3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7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39" name="Freeform 3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43" name="Oval 4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7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889901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09532942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1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371134097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14188895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</p:spTree>
    <p:extLst>
      <p:ext uri="{BB962C8B-B14F-4D97-AF65-F5344CB8AC3E}">
        <p14:creationId xmlns:p14="http://schemas.microsoft.com/office/powerpoint/2010/main" val="21833079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8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1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867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E0F28FA-A0FF-4778-BEE4-D616BFD88B81}" type="slidenum">
              <a:rPr lang="en-US" altLang="zh-CN" sz="1867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67"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28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85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170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754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339" algn="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891" indent="-342891" algn="l" rtl="0" fontAlgn="base">
        <a:spcBef>
          <a:spcPct val="15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355" indent="-285320" algn="l" rtl="0" fontAlgn="base">
        <a:spcBef>
          <a:spcPct val="15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15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15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5" Type="http://schemas.openxmlformats.org/officeDocument/2006/relationships/customXml" Target="../ink/ink1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766149" y="1854426"/>
            <a:ext cx="5874569" cy="442436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62063" y="2702025"/>
              <a:ext cx="3409987" cy="73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Khởi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44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động</a:t>
              </a:r>
              <a:r>
                <a:rPr lang="en-US" sz="44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endParaRPr lang="vi-VN" sz="4400" b="1" kern="0" dirty="0">
                <a:solidFill>
                  <a:srgbClr val="0066CC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FFFFFF">
                      <a:lumMod val="25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7EA131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837034" y="680998"/>
            <a:ext cx="62299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 NON CƯỜI RỒI </a:t>
            </a:r>
            <a:r>
              <a:rPr lang="en-US" sz="5333" kern="0" dirty="0" err="1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Tiết</a:t>
            </a:r>
            <a:r>
              <a:rPr lang="en-US" sz="5333" kern="0" dirty="0">
                <a:ln>
                  <a:solidFill>
                    <a:srgbClr val="FFFFFF">
                      <a:lumMod val="25000"/>
                    </a:srgbClr>
                  </a:solidFill>
                </a:ln>
                <a:solidFill>
                  <a:srgbClr val="0066C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4 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7857239" y="6540986"/>
            <a:ext cx="2209780" cy="17226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Kết quả hình ảnh cho cand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13">
            <a:off x="4920661" y="1026459"/>
            <a:ext cx="2602234" cy="5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xmlns="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3762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Trong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bài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cười</a:t>
            </a:r>
            <a:r>
              <a:rPr lang="en-US" altLang="zh-CN" sz="8000" i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i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rồi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,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Én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nâu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đã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làm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gì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giúp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cỏ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non ?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015">
            <a:off x="4532858" y="273791"/>
            <a:ext cx="3047897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8BE0B-12CB-452F-8F72-7C505C40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xmlns="" id="{D0A0357E-C705-48AA-AD99-D713EC08DA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795669" y="1597749"/>
            <a:ext cx="8123584" cy="499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Luyện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tập</a:t>
            </a:r>
            <a:endParaRPr lang="en-US" altLang="zh-CN" sz="8000" dirty="0">
              <a:solidFill>
                <a:srgbClr val="C0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Mở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rộng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vốn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từ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về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bảo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vệ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môi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trường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Dấu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phẩy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13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588" y="735338"/>
            <a:ext cx="84995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defTabSz="1219170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en-US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5337" y="2159001"/>
            <a:ext cx="1858040" cy="161491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tưới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51537" y="2192829"/>
            <a:ext cx="1960875" cy="1614917"/>
            <a:chOff x="497526" y="1381126"/>
            <a:chExt cx="1192514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58164" y="1782014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bẻ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cành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62196" y="2131163"/>
            <a:ext cx="2027001" cy="1614917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tỉa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lá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57562" y="3646313"/>
            <a:ext cx="1798977" cy="161491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vun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gốc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9098" y="3807746"/>
            <a:ext cx="2391990" cy="1614917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75253" y="1669203"/>
              <a:ext cx="107941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giẫm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lên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cỏ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59299" y="3701970"/>
            <a:ext cx="2075524" cy="1614917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hái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hoa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11866" y="3734918"/>
            <a:ext cx="1996278" cy="1614917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bắt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sâu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20588" y="2058242"/>
            <a:ext cx="1926908" cy="1614917"/>
            <a:chOff x="497526" y="1381126"/>
            <a:chExt cx="1191518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59692" y="1764153"/>
              <a:ext cx="112935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chặt</a:t>
              </a:r>
              <a:r>
                <a:rPr lang="en-US" sz="28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8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30" y="4729770"/>
            <a:ext cx="2784954" cy="20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0F9E0B82-C8F2-40FF-BF3E-DADFE42C7435}"/>
                  </a:ext>
                </a:extLst>
              </p14:cNvPr>
              <p14:cNvContentPartPr/>
              <p14:nvPr/>
            </p14:nvContentPartPr>
            <p14:xfrm>
              <a:off x="2616480" y="2232360"/>
              <a:ext cx="7465320" cy="187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120" y="2223000"/>
                <a:ext cx="7484040" cy="18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19EF51-CD71-406D-B5BC-FF2BB05AADC6}"/>
              </a:ext>
            </a:extLst>
          </p:cNvPr>
          <p:cNvSpPr txBox="1"/>
          <p:nvPr/>
        </p:nvSpPr>
        <p:spPr>
          <a:xfrm>
            <a:off x="1244147" y="256336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bón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phân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050A3E-751A-4E2F-A21B-AF2F9F9D4C97}"/>
              </a:ext>
            </a:extLst>
          </p:cNvPr>
          <p:cNvSpPr txBox="1"/>
          <p:nvPr/>
        </p:nvSpPr>
        <p:spPr>
          <a:xfrm>
            <a:off x="3947591" y="256336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EE11CC-7D02-43B7-8535-27C253EA54FD}"/>
              </a:ext>
            </a:extLst>
          </p:cNvPr>
          <p:cNvSpPr txBox="1"/>
          <p:nvPr/>
        </p:nvSpPr>
        <p:spPr>
          <a:xfrm>
            <a:off x="6859951" y="2549188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A15447-2B73-4607-A00F-91C35FBBD6C5}"/>
              </a:ext>
            </a:extLst>
          </p:cNvPr>
          <p:cNvSpPr txBox="1"/>
          <p:nvPr/>
        </p:nvSpPr>
        <p:spPr>
          <a:xfrm>
            <a:off x="1891588" y="735338"/>
            <a:ext cx="849954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vi-VN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8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ạt động tổng vệ sinh và chăm sóc bồn hoa cây cảnh của ...">
            <a:extLst>
              <a:ext uri="{FF2B5EF4-FFF2-40B4-BE49-F238E27FC236}">
                <a16:creationId xmlns:a16="http://schemas.microsoft.com/office/drawing/2014/main" xmlns="" id="{15DB29C6-9BBA-4D9F-BB59-B712B602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91200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ăm sóc công trình măng non lớp 5B">
            <a:extLst>
              <a:ext uri="{FF2B5EF4-FFF2-40B4-BE49-F238E27FC236}">
                <a16:creationId xmlns:a16="http://schemas.microsoft.com/office/drawing/2014/main" xmlns="" id="{7688E59F-CBA4-4E60-A2CF-92A4086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ớp 3A tích cực chăm sóc bồn hoa, cây cảnh">
            <a:extLst>
              <a:ext uri="{FF2B5EF4-FFF2-40B4-BE49-F238E27FC236}">
                <a16:creationId xmlns:a16="http://schemas.microsoft.com/office/drawing/2014/main" xmlns="" id="{06617B9D-81DB-4C8F-A772-3696049E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4834"/>
            <a:ext cx="5698435" cy="35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ạt động trải nghiệm cho trẻ">
            <a:extLst>
              <a:ext uri="{FF2B5EF4-FFF2-40B4-BE49-F238E27FC236}">
                <a16:creationId xmlns:a16="http://schemas.microsoft.com/office/drawing/2014/main" xmlns="" id="{2C40835B-A7FB-439B-BBE5-32DAA929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4" y="3564834"/>
            <a:ext cx="6453806" cy="32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862A8D-34F6-4A37-BAAF-479CD64EC364}"/>
              </a:ext>
            </a:extLst>
          </p:cNvPr>
          <p:cNvSpPr txBox="1"/>
          <p:nvPr/>
        </p:nvSpPr>
        <p:spPr>
          <a:xfrm>
            <a:off x="3311486" y="0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0ECDB3-1BE5-4040-8D15-24A08A25F634}"/>
              </a:ext>
            </a:extLst>
          </p:cNvPr>
          <p:cNvSpPr txBox="1"/>
          <p:nvPr/>
        </p:nvSpPr>
        <p:spPr>
          <a:xfrm>
            <a:off x="7138249" y="0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Trồng</a:t>
            </a:r>
            <a:r>
              <a:rPr lang="en-US" sz="3200" b="1" kern="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endParaRPr lang="en-US" sz="3200" b="1" kern="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C847EF-4B75-4E08-978F-C197110F8141}"/>
              </a:ext>
            </a:extLst>
          </p:cNvPr>
          <p:cNvSpPr txBox="1"/>
          <p:nvPr/>
        </p:nvSpPr>
        <p:spPr>
          <a:xfrm>
            <a:off x="3694242" y="3564834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32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endParaRPr lang="en-US" sz="32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D4338C-CD25-493D-A766-4ED038218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556" y="3564834"/>
            <a:ext cx="6493565" cy="3445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6C4DDA-B225-4385-8AF2-0582EB5CA681}"/>
              </a:ext>
            </a:extLst>
          </p:cNvPr>
          <p:cNvSpPr txBox="1"/>
          <p:nvPr/>
        </p:nvSpPr>
        <p:spPr>
          <a:xfrm>
            <a:off x="5791200" y="3682424"/>
            <a:ext cx="20439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918" y="345271"/>
            <a:ext cx="81021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phù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ô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vuông</a:t>
            </a:r>
            <a:endParaRPr lang="vi-VN" sz="32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7848" y="2026577"/>
            <a:ext cx="8102164" cy="378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667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endParaRPr lang="en-US" sz="2667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Buổi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sáng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bước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vườn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 …………..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đỏ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thắm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sướng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reo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lên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xinh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đẹp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sao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!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rồi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định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……..…….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Bỗng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thầm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Xin  ……….…...  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sẽ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rất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buồn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cùng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  <a:endParaRPr lang="vi-VN" sz="2667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2165" y="1177019"/>
            <a:ext cx="1917700" cy="56557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giơ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tay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9740" y="1225135"/>
            <a:ext cx="1818381" cy="565573"/>
          </a:xfrm>
          <a:prstGeom prst="roundRect">
            <a:avLst>
              <a:gd name="adj" fmla="val 50000"/>
            </a:avLst>
          </a:prstGeom>
          <a:solidFill>
            <a:srgbClr val="FAC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nhìn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thấy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07998" y="1225135"/>
            <a:ext cx="1917700" cy="565565"/>
          </a:xfrm>
          <a:prstGeom prst="roundRect">
            <a:avLst>
              <a:gd name="adj" fmla="val 50000"/>
            </a:avLst>
          </a:prstGeom>
          <a:solidFill>
            <a:srgbClr val="FB5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đừng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667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4" y="5576994"/>
            <a:ext cx="2180976" cy="1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93D4EBF4-D202-40C7-A0BD-F1C9D433F4F4}"/>
                  </a:ext>
                </a:extLst>
              </p14:cNvPr>
              <p14:cNvContentPartPr/>
              <p14:nvPr/>
            </p14:nvContentPartPr>
            <p14:xfrm>
              <a:off x="7652880" y="48668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3520" y="4857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0232 L 0.12318 0.17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0.01158 L 0.15221 0.3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0.00301 L -0.37148 0.518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bldLvl="0" animBg="1"/>
      <p:bldP spid="3" grpId="1" bldLvl="0" animBg="1"/>
      <p:bldP spid="16" grpId="0" bldLvl="0" animBg="1"/>
      <p:bldP spid="16" grpId="1" bldLvl="0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883" y="1836348"/>
            <a:ext cx="9196456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Cần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dấu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phẩy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           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bắt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Mọi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hái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bẻ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non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4518" y="3429000"/>
            <a:ext cx="27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7755" y="4118960"/>
            <a:ext cx="37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621" y="4902042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93" y="4495500"/>
            <a:ext cx="2750820" cy="20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 QUÀ</a:t>
            </a:r>
          </a:p>
          <a:p>
            <a:pPr algn="ctr"/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BẤT NGỜ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1" y="45720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AA623-AFE2-45F0-BED3-649FF4FE8FB1}"/>
              </a:ext>
            </a:extLst>
          </p:cNvPr>
          <p:cNvSpPr txBox="1"/>
          <p:nvPr/>
        </p:nvSpPr>
        <p:spPr>
          <a:xfrm>
            <a:off x="477078" y="1385885"/>
            <a:ext cx="10799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vui vẻ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zuki" panose="02040603050506020204" pitchFamily="18" charset="0"/>
              </a:rPr>
              <a:t>       </a:t>
            </a:r>
            <a:r>
              <a:rPr lang="en-US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3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nuôi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mà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em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biết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xmlns="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bộ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phận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của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con </a:t>
            </a:r>
            <a:r>
              <a:rPr kumimoji="0" lang="en-US" altLang="zh-CN" sz="8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8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335</Words>
  <Application>Microsoft Office PowerPoint</Application>
  <PresentationFormat>Custom</PresentationFormat>
  <Paragraphs>58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自定义设计方案</vt:lpstr>
      <vt:lpstr>1_Office Theme</vt:lpstr>
      <vt:lpstr>2_Office Theme</vt:lpstr>
      <vt:lpstr>Communications and Dialogues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47</cp:revision>
  <dcterms:created xsi:type="dcterms:W3CDTF">2021-07-24T01:07:49Z</dcterms:created>
  <dcterms:modified xsi:type="dcterms:W3CDTF">2024-03-22T12:15:30Z</dcterms:modified>
</cp:coreProperties>
</file>