
<file path=[Content_Types].xml><?xml version="1.0" encoding="utf-8"?>
<Types xmlns="http://schemas.openxmlformats.org/package/2006/content-types">
  <Default Extension="png" ContentType="image/png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378" r:id="rId2"/>
    <p:sldId id="379" r:id="rId3"/>
    <p:sldId id="368" r:id="rId4"/>
    <p:sldId id="369" r:id="rId5"/>
    <p:sldId id="370" r:id="rId6"/>
    <p:sldId id="371" r:id="rId7"/>
    <p:sldId id="350" r:id="rId8"/>
    <p:sldId id="322" r:id="rId9"/>
    <p:sldId id="281" r:id="rId10"/>
    <p:sldId id="268" r:id="rId11"/>
    <p:sldId id="260" r:id="rId12"/>
    <p:sldId id="351" r:id="rId13"/>
    <p:sldId id="354" r:id="rId14"/>
    <p:sldId id="376" r:id="rId15"/>
    <p:sldId id="295" r:id="rId16"/>
    <p:sldId id="296" r:id="rId17"/>
    <p:sldId id="329" r:id="rId18"/>
    <p:sldId id="330" r:id="rId19"/>
    <p:sldId id="265" r:id="rId20"/>
    <p:sldId id="333" r:id="rId21"/>
    <p:sldId id="332" r:id="rId22"/>
    <p:sldId id="267" r:id="rId23"/>
    <p:sldId id="300" r:id="rId24"/>
    <p:sldId id="301" r:id="rId25"/>
    <p:sldId id="302" r:id="rId26"/>
    <p:sldId id="304" r:id="rId27"/>
    <p:sldId id="303" r:id="rId28"/>
    <p:sldId id="321" r:id="rId29"/>
    <p:sldId id="284" r:id="rId30"/>
    <p:sldId id="335" r:id="rId31"/>
    <p:sldId id="269" r:id="rId32"/>
    <p:sldId id="375" r:id="rId33"/>
    <p:sldId id="317" r:id="rId34"/>
    <p:sldId id="356" r:id="rId35"/>
    <p:sldId id="358" r:id="rId36"/>
    <p:sldId id="360" r:id="rId37"/>
    <p:sldId id="357" r:id="rId38"/>
    <p:sldId id="361" r:id="rId39"/>
    <p:sldId id="273" r:id="rId40"/>
    <p:sldId id="331" r:id="rId41"/>
    <p:sldId id="319" r:id="rId42"/>
    <p:sldId id="342" r:id="rId43"/>
  </p:sldIdLst>
  <p:sldSz cx="12192000" cy="6858000"/>
  <p:notesSz cx="6858000" cy="9144000"/>
  <p:custDataLst>
    <p:tags r:id="rId45"/>
  </p:custDataLst>
  <p:defaultTextStyle>
    <a:defPPr>
      <a:defRPr lang="vi-V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62" autoAdjust="0"/>
  </p:normalViewPr>
  <p:slideViewPr>
    <p:cSldViewPr snapToGrid="0" showGuides="1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83809-77DA-4E76-9E28-F60022861C1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6CA8-1F72-43E6-AE54-66D1050D81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cs typeface="DengXian" pitchFamily="2" charset="-122"/>
            </a:endParaRPr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7B5C6802-8A51-451D-B012-4F89F3619138}" type="slidenum">
              <a:rPr lang="zh-CN" altLang="en-US">
                <a:solidFill>
                  <a:srgbClr val="000000"/>
                </a:solidFill>
                <a:latin typeface="DengXian" pitchFamily="2" charset="-122"/>
                <a:cs typeface="Arial" panose="020B0604020202020204" pitchFamily="34" charset="0"/>
              </a:rPr>
              <a:pPr/>
              <a:t>1</a:t>
            </a:fld>
            <a:endParaRPr lang="zh-CN" altLang="en-US">
              <a:solidFill>
                <a:srgbClr val="000000"/>
              </a:solidFill>
              <a:latin typeface="DengXian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070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14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6CA8-1F72-43E6-AE54-66D1050D817B}" type="slidenum">
              <a:rPr lang="vi-VN" smtClean="0"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8F742-2017-4F73-8E72-0814DEC9CFEC}" type="slidenum">
              <a:rPr lang="en-US"/>
              <a:t>17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8F742-2017-4F73-8E72-0814DEC9CFEC}" type="slidenum">
              <a:rPr lang="en-US"/>
              <a:t>18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df3a1b8eb5_0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df3a1b8eb5_0_1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df3a1b8eb5_0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df3a1b8eb5_0_1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E28E2F-63A8-4790-A93E-1DEF67FD44C0}" type="slidenum">
              <a:rPr lang="en-US" altLang="en-US" sz="1200">
                <a:solidFill>
                  <a:prstClr val="black"/>
                </a:solidFill>
              </a:rPr>
              <a:t>42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ctrTitle"/>
          </p:nvPr>
        </p:nvSpPr>
        <p:spPr>
          <a:xfrm flipH="1">
            <a:off x="6656467" y="913373"/>
            <a:ext cx="4577200" cy="1689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1"/>
          </p:nvPr>
        </p:nvSpPr>
        <p:spPr>
          <a:xfrm flipH="1">
            <a:off x="7762812" y="3017200"/>
            <a:ext cx="3485200" cy="1478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552" r="3749" b="37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"/>
          <p:cNvSpPr/>
          <p:nvPr userDrawn="1"/>
        </p:nvSpPr>
        <p:spPr>
          <a:xfrm>
            <a:off x="0" y="2390775"/>
            <a:ext cx="12192000" cy="44672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2975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5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3765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1930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3765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1930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5AE9-ADD2-421D-8A78-26D6F1242852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slide" Target="slide5.xml"/><Relationship Id="rId1" Type="http://schemas.microsoft.com/office/2007/relationships/media" Target="../media/media1.wma"/><Relationship Id="rId6" Type="http://schemas.openxmlformats.org/officeDocument/2006/relationships/image" Target="../media/image17.GIF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1743774" y="246787"/>
            <a:ext cx="1314450" cy="1201340"/>
            <a:chOff x="5225" y="9335"/>
            <a:chExt cx="2520" cy="1750"/>
          </a:xfrm>
          <a:noFill/>
        </p:grpSpPr>
        <p:sp>
          <p:nvSpPr>
            <p:cNvPr id="24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grpFill/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68576" tIns="34289" rIns="68576" bIns="34289"/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vi-VN" altLang="vi-VN" sz="135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6" descr="cosmo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6" name="Picture 25" descr="BOOK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7" name="Picture 24" descr="BOOK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8" name="Picture 23" descr="QUILLP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grpFill/>
            <a:ln>
              <a:noFill/>
            </a:ln>
          </p:spPr>
          <p:txBody>
            <a:bodyPr lIns="68576" tIns="34289" rIns="68576" bIns="34289"/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3429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vi-VN" sz="600" kern="0">
                  <a:solidFill>
                    <a:srgbClr val="000000"/>
                  </a:solidFill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vi-VN" sz="3600" kern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grpFill/>
            <a:ln>
              <a:noFill/>
            </a:ln>
          </p:spPr>
          <p:txBody>
            <a:bodyPr lIns="68576" tIns="34289" rIns="68576" bIns="34289"/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vi-VN" altLang="vi-VN" sz="3600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10">
                  <a:solidFill>
                    <a:srgbClr val="FFFFFF"/>
                  </a:solidFill>
                  <a:latin typeface="VNbritannic"/>
                  <a:cs typeface="Arial" panose="020B0604020202020204" pitchFamily="34" charset="0"/>
                </a:rPr>
                <a:t>NÀM 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grpFill/>
            <a:ln>
              <a:noFill/>
            </a:ln>
          </p:spPr>
          <p:txBody>
            <a:bodyPr lIns="68576" tIns="34289" rIns="68576" bIns="34289"/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vi-VN" altLang="vi-VN" sz="3600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743200"/>
            <a:ext cx="3398837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62200" y="1219200"/>
            <a:ext cx="7772400" cy="1770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TẬP ĐỌC 5</a:t>
            </a:r>
            <a:endParaRPr lang="en-US" sz="40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ĐẤT NƯỚC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4" descr="daisy_button_pink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33400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daisy_button_pink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924550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 descr="daisy_button_pink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8" y="6173788"/>
            <a:ext cx="415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340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091309" y="1803537"/>
            <a:ext cx="0" cy="44143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0585" y="1437788"/>
            <a:ext cx="4093699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37505" y="1409661"/>
            <a:ext cx="4093699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bài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25" y="2481568"/>
            <a:ext cx="4760743" cy="2062103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xao xác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ngoảnh lại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phù sa </a:t>
            </a:r>
            <a:endParaRPr lang="en-GB" sz="32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khuất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4980" y="2019915"/>
            <a:ext cx="5819877" cy="10772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2700" dirty="0">
                <a:latin typeface="+mj-lt"/>
              </a:rPr>
              <a:t>- </a:t>
            </a:r>
            <a:r>
              <a:rPr lang="vi-VN" sz="3200" i="1" dirty="0">
                <a:latin typeface="+mj-lt"/>
              </a:rPr>
              <a:t>Những ngày thu đẹp và buồn của mùa thu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4979" y="3167462"/>
            <a:ext cx="5819876" cy="10772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2700" dirty="0">
                <a:latin typeface="+mj-lt"/>
              </a:rPr>
              <a:t>-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+mj-lt"/>
              </a:rPr>
              <a:t>Hình ảnh đẹp và vui về mùa thu mới.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65919" y="-42206"/>
            <a:ext cx="11460164" cy="204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559" tIns="65289" rIns="130559" bIns="65289">
            <a:spAutoFit/>
          </a:bodyPr>
          <a:lstStyle>
            <a:lvl1pPr defTabSz="130683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355" indent="-409575" defTabSz="130683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855" indent="-327025" defTabSz="130683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83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780" indent="-325755" defTabSz="130683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9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31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3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5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69" y="62968"/>
            <a:ext cx="12489542" cy="7381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2798" y="2756107"/>
            <a:ext cx="1558343" cy="3847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62744" y="1555778"/>
            <a:ext cx="9071428" cy="3631759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 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sáng năm xưa </a:t>
            </a:r>
            <a:b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mùa thu 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cốm mới </a:t>
            </a:r>
            <a:b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những ngày thu đã xa.</a:t>
            </a:r>
            <a:endParaRPr lang="en-US" alt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128251" y="1599999"/>
            <a:ext cx="236499" cy="541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483092" y="2356473"/>
            <a:ext cx="135465" cy="4474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240;p27"/>
          <p:cNvSpPr/>
          <p:nvPr/>
        </p:nvSpPr>
        <p:spPr>
          <a:xfrm>
            <a:off x="996293" y="832133"/>
            <a:ext cx="315146" cy="299323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342900">
              <a:defRPr/>
            </a:pPr>
            <a:endParaRPr sz="1050" dirty="0">
              <a:solidFill>
                <a:srgbClr val="008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214852" y="3081599"/>
            <a:ext cx="111472" cy="466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803402" y="1659246"/>
            <a:ext cx="111472" cy="466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519075" y="2381579"/>
            <a:ext cx="111472" cy="466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920638" y="3081599"/>
            <a:ext cx="111472" cy="466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786659" y="3081599"/>
            <a:ext cx="111472" cy="466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" y="0"/>
            <a:ext cx="12192000" cy="685800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466301" y="395785"/>
            <a:ext cx="11259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172" y="2467952"/>
            <a:ext cx="6818210" cy="120032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2"/>
          <p:cNvSpPr txBox="1">
            <a:spLocks noChangeArrowheads="1"/>
          </p:cNvSpPr>
          <p:nvPr/>
        </p:nvSpPr>
        <p:spPr bwMode="auto">
          <a:xfrm>
            <a:off x="348282" y="318056"/>
            <a:ext cx="115073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1: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đẹp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mà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buồn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tả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khổ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thơ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alt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4517" y="3530991"/>
            <a:ext cx="354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5297" y="1933204"/>
            <a:ext cx="9779873" cy="646327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9439" y="3115153"/>
            <a:ext cx="3394513" cy="20375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r>
              <a:rPr lang="vi-VN" sz="3200" b="1" i="1" dirty="0">
                <a:solidFill>
                  <a:srgbClr val="FF0000"/>
                </a:solidFill>
                <a:latin typeface="+mj-lt"/>
              </a:rPr>
              <a:t>Những từ ngữ cho thấy mùa thu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3643952" y="3530991"/>
            <a:ext cx="686410" cy="602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643952" y="4133915"/>
            <a:ext cx="915620" cy="5259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30362" y="3099747"/>
            <a:ext cx="1351128" cy="56425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3100" b="1" dirty="0">
                <a:solidFill>
                  <a:srgbClr val="FF0000"/>
                </a:solidFill>
                <a:latin typeface="+mj-lt"/>
              </a:rPr>
              <a:t>Đẹp: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9572" y="4459611"/>
            <a:ext cx="1351128" cy="569383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3100" b="1" dirty="0">
                <a:solidFill>
                  <a:srgbClr val="FF0000"/>
                </a:solidFill>
                <a:latin typeface="+mj-lt"/>
              </a:rPr>
              <a:t>Buồn:</a:t>
            </a:r>
            <a:r>
              <a:rPr lang="vi-VN" sz="31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15" name="Text Box 77"/>
          <p:cNvSpPr txBox="1">
            <a:spLocks noChangeArrowheads="1"/>
          </p:cNvSpPr>
          <p:nvPr/>
        </p:nvSpPr>
        <p:spPr bwMode="auto">
          <a:xfrm>
            <a:off x="5469757" y="3115153"/>
            <a:ext cx="6641775" cy="104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trong, gió thổi mùa thu hương cốm mới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78"/>
          <p:cNvSpPr txBox="1">
            <a:spLocks noChangeArrowheads="1"/>
          </p:cNvSpPr>
          <p:nvPr/>
        </p:nvSpPr>
        <p:spPr bwMode="auto">
          <a:xfrm>
            <a:off x="5817968" y="4459611"/>
            <a:ext cx="6365525" cy="152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chớm lạnh, phố dài xao xác hơi may, người ra đi đầu không ngoảnh lại, thềm nắng lá rơi đầy.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8" grpId="0"/>
      <p:bldP spid="10" grpId="0" animBg="1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ốm Hà Nội – Thức quà thanh nhã của mùa thu Thủ đ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7" y="243338"/>
            <a:ext cx="10304058" cy="53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364" y="5957641"/>
            <a:ext cx="11973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</a:t>
            </a: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 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vi-VN" alt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3043709" y="6073176"/>
            <a:ext cx="6096000" cy="523216"/>
          </a:xfrm>
          <a:prstGeom prst="rect">
            <a:avLst/>
          </a:prstGeom>
        </p:spPr>
        <p:txBody>
          <a:bodyPr lIns="91412" tIns="45718" rIns="91412" bIns="45718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4"/>
          <p:cNvGrpSpPr/>
          <p:nvPr/>
        </p:nvGrpSpPr>
        <p:grpSpPr bwMode="auto">
          <a:xfrm>
            <a:off x="1352284" y="374936"/>
            <a:ext cx="9917645" cy="5768713"/>
            <a:chOff x="336" y="1152"/>
            <a:chExt cx="2496" cy="2976"/>
          </a:xfrm>
        </p:grpSpPr>
        <p:pic>
          <p:nvPicPr>
            <p:cNvPr id="14" name="Picture 5" descr="Hoa%20loc%20vung%20Ho%20Gu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2496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467" y="3713"/>
              <a:ext cx="2365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	</a:t>
              </a:r>
              <a:endParaRPr lang="en-US" altLang="en-US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9" descr="E:\hinh\20772734_images1516024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5" y="626403"/>
            <a:ext cx="9504608" cy="53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5613" y="6069444"/>
            <a:ext cx="5922887" cy="584771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xao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hơi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rc_mi" descr="https://fbcdn-sphotos-h-a.akamaihd.net/hphotos-ak-frc1/t1/s403x403/1912173_540615892718328_1746483695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239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ây 7"/>
          <p:cNvSpPr/>
          <p:nvPr/>
        </p:nvSpPr>
        <p:spPr>
          <a:xfrm>
            <a:off x="304800" y="5638801"/>
            <a:ext cx="11582400" cy="1066800"/>
          </a:xfrm>
          <a:prstGeom prst="cloud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ngoảnh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0" y="0"/>
            <a:ext cx="12192000" cy="6858000"/>
            <a:chOff x="2880" y="1152"/>
            <a:chExt cx="2784" cy="2976"/>
          </a:xfrm>
        </p:grpSpPr>
        <p:pic>
          <p:nvPicPr>
            <p:cNvPr id="18436" name="Picture 8" descr="Hoa_sua_HN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1152"/>
              <a:ext cx="2784" cy="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Rectangle 9"/>
            <p:cNvSpPr>
              <a:spLocks noChangeArrowheads="1"/>
            </p:cNvSpPr>
            <p:nvPr/>
          </p:nvSpPr>
          <p:spPr bwMode="auto">
            <a:xfrm>
              <a:off x="2928" y="3747"/>
              <a:ext cx="2736" cy="2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6" name="irc_mi" descr="http://lh6.ggpht.com/_v_l8xj-Xp14/TJifSZAQ_YI/AAAAAAAAAFU/1eyXAcjN4n8/s640/IMG_200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ây 7"/>
          <p:cNvSpPr/>
          <p:nvPr/>
        </p:nvSpPr>
        <p:spPr>
          <a:xfrm>
            <a:off x="203200" y="4904509"/>
            <a:ext cx="11988800" cy="1075501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thềm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đầy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548"/>
            <a:ext cx="10515600" cy="4351339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1" y="0"/>
            <a:ext cx="12192000" cy="6858000"/>
          </a:xfrm>
          <a:prstGeom prst="rect">
            <a:avLst/>
          </a:prstGeom>
        </p:spPr>
      </p:pic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98779" y="213354"/>
            <a:ext cx="1203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18" rIns="91412" bIns="45718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4547" y="2060649"/>
            <a:ext cx="3975744" cy="19108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just"/>
            <a:r>
              <a:rPr lang="vi-VN" altLang="vi-VN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Hình ảnh đẹp và vui về mùa thu mới: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30291" y="2210947"/>
            <a:ext cx="1478940" cy="8188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30291" y="3042497"/>
            <a:ext cx="1478940" cy="8621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51447" y="1933960"/>
            <a:ext cx="1351128" cy="58477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Đẹp: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1447" y="3627692"/>
            <a:ext cx="1351128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Vui: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6612993" y="1863598"/>
            <a:ext cx="5724583" cy="156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rừng tre phấp phới, trời thu thay áo mới, trời thu trong biếc. 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6556717" y="3557334"/>
            <a:ext cx="5273171" cy="107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rừng tre phấp phới, tr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cười thiết tha.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0442" y="4900368"/>
            <a:ext cx="9779873" cy="646327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18" rIns="91412" bIns="45718" rtlCol="0">
            <a:spAutoFit/>
          </a:bodyPr>
          <a:lstStyle/>
          <a:p>
            <a:r>
              <a:rPr lang="vi-VN" sz="3200" b="1" i="1" dirty="0">
                <a:solidFill>
                  <a:srgbClr val="0070C0"/>
                </a:solidFill>
                <a:latin typeface="+mj-lt"/>
              </a:rPr>
              <a:t>*</a:t>
            </a:r>
            <a:r>
              <a:rPr lang="vi-VN" sz="3600" b="1" i="1" dirty="0">
                <a:solidFill>
                  <a:schemeClr val="accent5"/>
                </a:solidFill>
                <a:latin typeface="+mj-lt"/>
              </a:rPr>
              <a:t>Tại sao mùa thu mới đẹp và vui ?</a:t>
            </a:r>
            <a:r>
              <a:rPr lang="en-US" sz="3600" b="1" i="1" dirty="0">
                <a:solidFill>
                  <a:schemeClr val="accent5"/>
                </a:solidFill>
                <a:latin typeface="+mj-lt"/>
              </a:rPr>
              <a:t> </a:t>
            </a:r>
            <a:endParaRPr lang="vi-VN" sz="36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7741" y="5921144"/>
            <a:ext cx="184674" cy="461661"/>
          </a:xfrm>
          <a:prstGeom prst="rect">
            <a:avLst/>
          </a:prstGeom>
          <a:noFill/>
        </p:spPr>
        <p:txBody>
          <a:bodyPr wrap="none" lIns="91412" tIns="45718" rIns="91412" bIns="45718" rtlCol="0">
            <a:spAutoFit/>
          </a:bodyPr>
          <a:lstStyle/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5562335"/>
            <a:ext cx="12020718" cy="1200325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4112195">
            <a:off x="8349203" y="-298381"/>
            <a:ext cx="6753239" cy="487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3"/>
          <a:srcRect r="25333"/>
          <a:stretch>
            <a:fillRect/>
          </a:stretch>
        </p:blipFill>
        <p:spPr>
          <a:xfrm rot="-7064246">
            <a:off x="-1359784" y="4089705"/>
            <a:ext cx="4861045" cy="469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10800000">
            <a:off x="-230637" y="-84967"/>
            <a:ext cx="1832873" cy="174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91741" y="685800"/>
            <a:ext cx="820993" cy="76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952616" y="3992978"/>
            <a:ext cx="3107169" cy="329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714641" y="6063988"/>
            <a:ext cx="1017386" cy="21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2381" y="1069427"/>
            <a:ext cx="4238624" cy="423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910596" y="1614760"/>
            <a:ext cx="6726503" cy="23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2331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AutoShape 2" descr="Kết quả hình ảnh cho hinh anh mo soi th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12" tIns="45718" rIns="91412" bIns="45718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AutoShape 4" descr="Kết quả hình ảnh cho hinh anh mo soi th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12" tIns="45718" rIns="91412" bIns="45718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335" y="869424"/>
            <a:ext cx="11987665" cy="2585319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>
              <a:tabLst>
                <a:tab pos="5483860" algn="l"/>
              </a:tabLst>
            </a:pP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19" y="155672"/>
            <a:ext cx="9160788" cy="59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328642" y="5473019"/>
            <a:ext cx="9941311" cy="1384995"/>
          </a:xfrm>
          <a:prstGeom prst="rect">
            <a:avLst/>
          </a:prstGeom>
          <a:solidFill>
            <a:schemeClr val="bg2"/>
          </a:solidFill>
        </p:spPr>
        <p:txBody>
          <a:bodyPr wrap="square" lIns="91412" tIns="45718" rIns="91412" bIns="45718">
            <a:spAutoFit/>
          </a:bodyPr>
          <a:lstStyle/>
          <a:p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Nhôø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bieän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phaùp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nhaân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hoaù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laøm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trôøi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cuõng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aùo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cuõng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noùi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cöôøi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theå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hieän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nieàm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roän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raøng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cuûa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thieân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nhieân-thaéng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lôïi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cuûa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cuoäc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khaùng</a:t>
            </a:r>
            <a:r>
              <a:rPr lang="en-US" sz="2800" i="1" dirty="0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chieán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775" y="1893870"/>
            <a:ext cx="10515600" cy="4351339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" y="34563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251" y="229436"/>
            <a:ext cx="11342989" cy="1569656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18" rIns="91412" bIns="4571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nói lên lòng tự hào về đất nước tự do, về truyền thống bất khuất của dân tộc trong khổ thơ thứ 4 và thứ 5.</a:t>
            </a:r>
            <a:endParaRPr lang="en-US" altLang="zh-CN" sz="3200" b="1" dirty="0">
              <a:solidFill>
                <a:srgbClr val="0070C0"/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3685" y="3050280"/>
            <a:ext cx="3049427" cy="1733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vi-VN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Những </a:t>
            </a:r>
            <a:r>
              <a:rPr lang="en-US" altLang="vi-VN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trong khổ 4</a:t>
            </a:r>
            <a:r>
              <a:rPr lang="en-US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+</a:t>
            </a:r>
            <a:r>
              <a:rPr lang="vi-VN" altLang="vi-VN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5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33113" y="3162853"/>
            <a:ext cx="1339419" cy="7848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7" idx="1"/>
          </p:cNvCxnSpPr>
          <p:nvPr/>
        </p:nvCxnSpPr>
        <p:spPr>
          <a:xfrm>
            <a:off x="4133113" y="4023776"/>
            <a:ext cx="1583090" cy="6281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5478363" y="2630968"/>
            <a:ext cx="6164876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tự hào về đất nước tự do: 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067988" y="3162858"/>
            <a:ext cx="6101785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5716203" y="4359524"/>
            <a:ext cx="5562600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vi-VN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bất khuất: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832112" y="4944294"/>
            <a:ext cx="6183877" cy="104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chưa bao giờ khuất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altLang="vi-VN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/>
      <p:bldP spid="15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2" descr="bau-tr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2" y="611311"/>
            <a:ext cx="9741909" cy="565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29835" y="791159"/>
            <a:ext cx="4031625" cy="461661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2" descr="deo_o_quy_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7" y="307911"/>
            <a:ext cx="11206065" cy="62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14341" y="1647547"/>
            <a:ext cx="4741947" cy="523216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Núi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xem-hinh-anh-canh-dong-lua-chin-vang-dep-nhat-viet-nam-2015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3" y="326600"/>
            <a:ext cx="11467323" cy="60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3227" y="6307495"/>
            <a:ext cx="4495084" cy="523216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thơm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mát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sz="2800" i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261267"/>
            <a:ext cx="11364685" cy="6064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6384" y="6250596"/>
            <a:ext cx="4430333" cy="523216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5" descr="E:\hinh\MatnuocSongHong-06112008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5" y="354575"/>
            <a:ext cx="11374016" cy="600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8390" y="6334783"/>
            <a:ext cx="5323837" cy="523216"/>
          </a:xfrm>
          <a:prstGeom prst="rect">
            <a:avLst/>
          </a:prstGeom>
        </p:spPr>
        <p:txBody>
          <a:bodyPr wrap="none" lIns="91412" tIns="45718" rIns="91412" bIns="45718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đỏ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nặng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phù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001tlcF6gy6N2sMgQzd57&amp;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1" y="492387"/>
            <a:ext cx="5685993" cy="606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88" y="513184"/>
            <a:ext cx="5747277" cy="604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17" name="Picture 8" descr="best_20121019-094517-2-12hbtrungcolorjpg13506127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6" y="4"/>
            <a:ext cx="6133513" cy="354090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3" y="3657600"/>
            <a:ext cx="6133512" cy="31576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19" y="4"/>
            <a:ext cx="5532136" cy="35409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45" y="3657600"/>
            <a:ext cx="5532135" cy="31576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021578" y="2873732"/>
            <a:ext cx="2578583" cy="6709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62216" y="3016272"/>
            <a:ext cx="2637920" cy="46166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2229" y="2808288"/>
            <a:ext cx="2578583" cy="6709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49397" y="6133435"/>
            <a:ext cx="2196659" cy="6709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0993" y="6104948"/>
            <a:ext cx="2283883" cy="6709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22855" y="2873760"/>
            <a:ext cx="2306743" cy="46166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9399" y="6299748"/>
            <a:ext cx="1814732" cy="46166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0993" y="5976562"/>
            <a:ext cx="2283883" cy="75404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99" y="436728"/>
            <a:ext cx="7783621" cy="573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15" action="ppaction://hlinksldjump"/>
          </p:cNvPr>
          <p:cNvSpPr/>
          <p:nvPr/>
        </p:nvSpPr>
        <p:spPr>
          <a:xfrm>
            <a:off x="4296845" y="436726"/>
            <a:ext cx="4342188" cy="57348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8534528" y="487894"/>
            <a:ext cx="3649712" cy="56837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95942" y="1252802"/>
            <a:ext cx="118708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503292" y="142875"/>
            <a:ext cx="11896725" cy="6153700"/>
          </a:xfrm>
          <a:prstGeom prst="rect">
            <a:avLst/>
          </a:prstGeom>
        </p:spPr>
      </p:pic>
      <p:pic>
        <p:nvPicPr>
          <p:cNvPr id="18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65243" y="2948923"/>
            <a:ext cx="2284543" cy="3900931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349761" y="2276664"/>
            <a:ext cx="8836208" cy="255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hào về đất nước tự do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6948" y="1558705"/>
            <a:ext cx="4610637" cy="1000270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r>
              <a:rPr lang="vi-VN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2" y="3178035"/>
            <a:ext cx="5474789" cy="367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2" y="-29188"/>
            <a:ext cx="5611267" cy="320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3178035"/>
            <a:ext cx="5977720" cy="367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2" y="121882"/>
            <a:ext cx="5868538" cy="290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13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>
            <a:fillRect/>
          </a:stretch>
        </p:blipFill>
        <p:spPr>
          <a:xfrm>
            <a:off x="10543617" y="2677915"/>
            <a:ext cx="1347265" cy="3038689"/>
          </a:xfrm>
          <a:prstGeom prst="rect">
            <a:avLst/>
          </a:prstGeom>
        </p:spPr>
      </p:pic>
      <p:pic>
        <p:nvPicPr>
          <p:cNvPr id="14" name="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>
            <a:fillRect/>
          </a:stretch>
        </p:blipFill>
        <p:spPr>
          <a:xfrm>
            <a:off x="9489233" y="5421610"/>
            <a:ext cx="2784875" cy="1416389"/>
          </a:xfrm>
          <a:prstGeom prst="rect">
            <a:avLst/>
          </a:prstGeom>
        </p:spPr>
      </p:pic>
      <p:pic>
        <p:nvPicPr>
          <p:cNvPr id="15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475860" y="-554170"/>
            <a:ext cx="11286424" cy="7880915"/>
          </a:xfrm>
          <a:prstGeom prst="rect">
            <a:avLst/>
          </a:prstGeom>
        </p:spPr>
      </p:pic>
      <p:pic>
        <p:nvPicPr>
          <p:cNvPr id="18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1720483" y="2651281"/>
            <a:ext cx="2524944" cy="4120175"/>
          </a:xfrm>
          <a:prstGeom prst="rect">
            <a:avLst/>
          </a:prstGeom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>
            <a:fillRect/>
          </a:stretch>
        </p:blipFill>
        <p:spPr>
          <a:xfrm>
            <a:off x="8939069" y="1437815"/>
            <a:ext cx="1095223" cy="1063803"/>
          </a:xfrm>
          <a:prstGeom prst="rect">
            <a:avLst/>
          </a:prstGeom>
        </p:spPr>
      </p:pic>
      <p:pic>
        <p:nvPicPr>
          <p:cNvPr id="20" name="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>
            <a:fillRect/>
          </a:stretch>
        </p:blipFill>
        <p:spPr>
          <a:xfrm>
            <a:off x="9150755" y="446075"/>
            <a:ext cx="1065188" cy="96056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787314" y="1837646"/>
            <a:ext cx="5701919" cy="2841965"/>
          </a:xfrm>
          <a:prstGeom prst="cloudCallout">
            <a:avLst>
              <a:gd name="adj1" fmla="val -37177"/>
              <a:gd name="adj2" fmla="val 2886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500" b="1" dirty="0">
                <a:solidFill>
                  <a:srgbClr val="FF0000"/>
                </a:solidFill>
                <a:latin typeface="+mj-lt"/>
              </a:rPr>
              <a:t>học </a:t>
            </a:r>
            <a:r>
              <a:rPr lang="en-US" sz="5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5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1074;p53"/>
          <p:cNvCxnSpPr/>
          <p:nvPr/>
        </p:nvCxnSpPr>
        <p:spPr>
          <a:xfrm>
            <a:off x="3125165" y="3369305"/>
            <a:ext cx="5154438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985" name="Google Shape;985;p51"/>
          <p:cNvGrpSpPr/>
          <p:nvPr/>
        </p:nvGrpSpPr>
        <p:grpSpPr>
          <a:xfrm>
            <a:off x="6613260" y="5965536"/>
            <a:ext cx="7864059" cy="5740003"/>
            <a:chOff x="3001589" y="498525"/>
            <a:chExt cx="5898044" cy="4305002"/>
          </a:xfrm>
        </p:grpSpPr>
        <p:sp>
          <p:nvSpPr>
            <p:cNvPr id="986" name="Google Shape;986;p51"/>
            <p:cNvSpPr/>
            <p:nvPr/>
          </p:nvSpPr>
          <p:spPr>
            <a:xfrm>
              <a:off x="3001589" y="724820"/>
              <a:ext cx="265869" cy="265244"/>
            </a:xfrm>
            <a:custGeom>
              <a:avLst/>
              <a:gdLst/>
              <a:ahLst/>
              <a:cxnLst/>
              <a:rect l="l" t="t" r="r" b="b"/>
              <a:pathLst>
                <a:path w="6233" h="6222" extrusionOk="0">
                  <a:moveTo>
                    <a:pt x="3116" y="0"/>
                  </a:moveTo>
                  <a:cubicBezTo>
                    <a:pt x="3116" y="3117"/>
                    <a:pt x="0" y="3117"/>
                    <a:pt x="0" y="3117"/>
                  </a:cubicBezTo>
                  <a:cubicBezTo>
                    <a:pt x="3116" y="3117"/>
                    <a:pt x="3116" y="6221"/>
                    <a:pt x="3116" y="6221"/>
                  </a:cubicBezTo>
                  <a:cubicBezTo>
                    <a:pt x="3116" y="3117"/>
                    <a:pt x="6233" y="3117"/>
                    <a:pt x="6233" y="3117"/>
                  </a:cubicBezTo>
                  <a:cubicBezTo>
                    <a:pt x="3116" y="3117"/>
                    <a:pt x="3116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3412127" y="498525"/>
              <a:ext cx="197774" cy="197602"/>
            </a:xfrm>
            <a:custGeom>
              <a:avLst/>
              <a:gdLst/>
              <a:ahLst/>
              <a:cxnLst/>
              <a:rect l="l" t="t" r="r" b="b"/>
              <a:pathLst>
                <a:path w="6234" h="6233" extrusionOk="0">
                  <a:moveTo>
                    <a:pt x="3117" y="0"/>
                  </a:moveTo>
                  <a:cubicBezTo>
                    <a:pt x="3117" y="3116"/>
                    <a:pt x="1" y="3116"/>
                    <a:pt x="1" y="3116"/>
                  </a:cubicBezTo>
                  <a:cubicBezTo>
                    <a:pt x="3117" y="3116"/>
                    <a:pt x="3117" y="6232"/>
                    <a:pt x="3117" y="6232"/>
                  </a:cubicBezTo>
                  <a:cubicBezTo>
                    <a:pt x="3117" y="3116"/>
                    <a:pt x="6233" y="3116"/>
                    <a:pt x="6233" y="3116"/>
                  </a:cubicBezTo>
                  <a:cubicBezTo>
                    <a:pt x="3117" y="3116"/>
                    <a:pt x="3117" y="0"/>
                    <a:pt x="3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3609902" y="908250"/>
              <a:ext cx="197774" cy="197602"/>
            </a:xfrm>
            <a:custGeom>
              <a:avLst/>
              <a:gdLst/>
              <a:ahLst/>
              <a:cxnLst/>
              <a:rect l="l" t="t" r="r" b="b"/>
              <a:pathLst>
                <a:path w="6234" h="6233" extrusionOk="0">
                  <a:moveTo>
                    <a:pt x="3117" y="0"/>
                  </a:moveTo>
                  <a:cubicBezTo>
                    <a:pt x="3117" y="3116"/>
                    <a:pt x="1" y="3116"/>
                    <a:pt x="1" y="3116"/>
                  </a:cubicBezTo>
                  <a:cubicBezTo>
                    <a:pt x="3117" y="3116"/>
                    <a:pt x="3117" y="6232"/>
                    <a:pt x="3117" y="6232"/>
                  </a:cubicBezTo>
                  <a:cubicBezTo>
                    <a:pt x="3117" y="3116"/>
                    <a:pt x="6233" y="3116"/>
                    <a:pt x="6233" y="3116"/>
                  </a:cubicBezTo>
                  <a:cubicBezTo>
                    <a:pt x="3117" y="3116"/>
                    <a:pt x="3117" y="0"/>
                    <a:pt x="3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8633764" y="4275195"/>
              <a:ext cx="265869" cy="265244"/>
            </a:xfrm>
            <a:custGeom>
              <a:avLst/>
              <a:gdLst/>
              <a:ahLst/>
              <a:cxnLst/>
              <a:rect l="l" t="t" r="r" b="b"/>
              <a:pathLst>
                <a:path w="6233" h="6222" extrusionOk="0">
                  <a:moveTo>
                    <a:pt x="3116" y="0"/>
                  </a:moveTo>
                  <a:cubicBezTo>
                    <a:pt x="3116" y="3117"/>
                    <a:pt x="0" y="3117"/>
                    <a:pt x="0" y="3117"/>
                  </a:cubicBezTo>
                  <a:cubicBezTo>
                    <a:pt x="3116" y="3117"/>
                    <a:pt x="3116" y="6221"/>
                    <a:pt x="3116" y="6221"/>
                  </a:cubicBezTo>
                  <a:cubicBezTo>
                    <a:pt x="3116" y="3117"/>
                    <a:pt x="6233" y="3117"/>
                    <a:pt x="6233" y="3117"/>
                  </a:cubicBezTo>
                  <a:cubicBezTo>
                    <a:pt x="3116" y="3117"/>
                    <a:pt x="3116" y="0"/>
                    <a:pt x="3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8436002" y="4605925"/>
              <a:ext cx="197774" cy="197602"/>
            </a:xfrm>
            <a:custGeom>
              <a:avLst/>
              <a:gdLst/>
              <a:ahLst/>
              <a:cxnLst/>
              <a:rect l="l" t="t" r="r" b="b"/>
              <a:pathLst>
                <a:path w="6234" h="6233" extrusionOk="0">
                  <a:moveTo>
                    <a:pt x="3117" y="0"/>
                  </a:moveTo>
                  <a:cubicBezTo>
                    <a:pt x="3117" y="3116"/>
                    <a:pt x="1" y="3116"/>
                    <a:pt x="1" y="3116"/>
                  </a:cubicBezTo>
                  <a:cubicBezTo>
                    <a:pt x="3117" y="3116"/>
                    <a:pt x="3117" y="6232"/>
                    <a:pt x="3117" y="6232"/>
                  </a:cubicBezTo>
                  <a:cubicBezTo>
                    <a:pt x="3117" y="3116"/>
                    <a:pt x="6233" y="3116"/>
                    <a:pt x="6233" y="3116"/>
                  </a:cubicBezTo>
                  <a:cubicBezTo>
                    <a:pt x="3117" y="3116"/>
                    <a:pt x="3117" y="0"/>
                    <a:pt x="3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" name="Google Shape;1586;p52"/>
          <p:cNvSpPr txBox="1"/>
          <p:nvPr/>
        </p:nvSpPr>
        <p:spPr>
          <a:xfrm>
            <a:off x="4726945" y="463257"/>
            <a:ext cx="2728363" cy="75236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 ExtraBold"/>
              <a:buNone/>
              <a:defRPr sz="3000" b="0" i="0" u="none" strike="noStrike" cap="none">
                <a:solidFill>
                  <a:schemeClr val="accent2"/>
                </a:solidFill>
                <a:latin typeface="Sansita ExtraBold"/>
                <a:ea typeface="Sansita ExtraBold"/>
                <a:cs typeface="Sansita ExtraBold"/>
                <a:sym typeface="Sansita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sz="4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</a:t>
            </a:r>
          </a:p>
        </p:txBody>
      </p:sp>
      <p:grpSp>
        <p:nvGrpSpPr>
          <p:cNvPr id="78" name="Google Shape;564;p42"/>
          <p:cNvGrpSpPr/>
          <p:nvPr/>
        </p:nvGrpSpPr>
        <p:grpSpPr>
          <a:xfrm>
            <a:off x="810479" y="53818"/>
            <a:ext cx="10971995" cy="4046267"/>
            <a:chOff x="426675" y="190362"/>
            <a:chExt cx="8228996" cy="3034700"/>
          </a:xfrm>
        </p:grpSpPr>
        <p:grpSp>
          <p:nvGrpSpPr>
            <p:cNvPr id="79" name="Google Shape;565;p42"/>
            <p:cNvGrpSpPr/>
            <p:nvPr/>
          </p:nvGrpSpPr>
          <p:grpSpPr>
            <a:xfrm>
              <a:off x="426675" y="190362"/>
              <a:ext cx="8228996" cy="3034700"/>
              <a:chOff x="426675" y="190362"/>
              <a:chExt cx="8228996" cy="3034700"/>
            </a:xfrm>
          </p:grpSpPr>
          <p:sp>
            <p:nvSpPr>
              <p:cNvPr id="81" name="Google Shape;566;p42"/>
              <p:cNvSpPr/>
              <p:nvPr/>
            </p:nvSpPr>
            <p:spPr>
              <a:xfrm>
                <a:off x="1903086" y="93948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77;p42"/>
              <p:cNvSpPr/>
              <p:nvPr/>
            </p:nvSpPr>
            <p:spPr>
              <a:xfrm>
                <a:off x="7008848" y="1192340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78;p42"/>
              <p:cNvSpPr/>
              <p:nvPr/>
            </p:nvSpPr>
            <p:spPr>
              <a:xfrm>
                <a:off x="8273059" y="1786100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581;p42"/>
              <p:cNvSpPr/>
              <p:nvPr/>
            </p:nvSpPr>
            <p:spPr>
              <a:xfrm>
                <a:off x="7503637" y="827235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82;p42"/>
              <p:cNvSpPr/>
              <p:nvPr/>
            </p:nvSpPr>
            <p:spPr>
              <a:xfrm>
                <a:off x="8130653" y="285328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83;p42"/>
              <p:cNvSpPr/>
              <p:nvPr/>
            </p:nvSpPr>
            <p:spPr>
              <a:xfrm>
                <a:off x="8464349" y="910361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0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173556" y="4313455"/>
            <a:ext cx="3972696" cy="916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700" dirty="0"/>
          </a:p>
        </p:txBody>
      </p:sp>
      <p:sp>
        <p:nvSpPr>
          <p:cNvPr id="99" name="Rounded Rectangle 98"/>
          <p:cNvSpPr/>
          <p:nvPr/>
        </p:nvSpPr>
        <p:spPr>
          <a:xfrm>
            <a:off x="3262435" y="1237514"/>
            <a:ext cx="6936566" cy="1006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Nhịp nhanh hơn, giọng vui, khỏe khoắn, tràn đầy tự hào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1075;p53"/>
          <p:cNvSpPr/>
          <p:nvPr/>
        </p:nvSpPr>
        <p:spPr>
          <a:xfrm>
            <a:off x="2064571" y="2699740"/>
            <a:ext cx="2288329" cy="1244795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8" name="Google Shape;1077;p53"/>
          <p:cNvSpPr/>
          <p:nvPr/>
        </p:nvSpPr>
        <p:spPr>
          <a:xfrm>
            <a:off x="2173556" y="2827286"/>
            <a:ext cx="2070361" cy="104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082;p53"/>
          <p:cNvSpPr/>
          <p:nvPr/>
        </p:nvSpPr>
        <p:spPr>
          <a:xfrm>
            <a:off x="8117841" y="2630831"/>
            <a:ext cx="2255550" cy="1436725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3" name="Google Shape;1083;p53"/>
          <p:cNvSpPr/>
          <p:nvPr/>
        </p:nvSpPr>
        <p:spPr>
          <a:xfrm>
            <a:off x="8252565" y="2790125"/>
            <a:ext cx="1998757" cy="11169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Google Shape;1097;p53"/>
          <p:cNvCxnSpPr/>
          <p:nvPr/>
        </p:nvCxnSpPr>
        <p:spPr>
          <a:xfrm>
            <a:off x="3189639" y="3799109"/>
            <a:ext cx="19096" cy="729124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4" name="Google Shape;1098;p53"/>
          <p:cNvCxnSpPr/>
          <p:nvPr/>
        </p:nvCxnSpPr>
        <p:spPr>
          <a:xfrm flipH="1">
            <a:off x="9166619" y="3930171"/>
            <a:ext cx="4661" cy="59806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8" name="Google Shape;1076;p53"/>
          <p:cNvSpPr/>
          <p:nvPr/>
        </p:nvSpPr>
        <p:spPr>
          <a:xfrm>
            <a:off x="4783051" y="2619290"/>
            <a:ext cx="2641292" cy="1500029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59" name="Google Shape;1086;p53"/>
          <p:cNvSpPr/>
          <p:nvPr/>
        </p:nvSpPr>
        <p:spPr>
          <a:xfrm>
            <a:off x="5033389" y="2843436"/>
            <a:ext cx="2259103" cy="11169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Google Shape;1084;p53"/>
          <p:cNvCxnSpPr/>
          <p:nvPr/>
        </p:nvCxnSpPr>
        <p:spPr>
          <a:xfrm>
            <a:off x="6090948" y="2356086"/>
            <a:ext cx="0" cy="4712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78" name="Google Shape;729;p51"/>
          <p:cNvGrpSpPr/>
          <p:nvPr/>
        </p:nvGrpSpPr>
        <p:grpSpPr>
          <a:xfrm flipH="1">
            <a:off x="-21548" y="3869925"/>
            <a:ext cx="1882219" cy="2755940"/>
            <a:chOff x="7826275" y="3178850"/>
            <a:chExt cx="1106700" cy="1804975"/>
          </a:xfrm>
        </p:grpSpPr>
        <p:sp>
          <p:nvSpPr>
            <p:cNvPr id="179" name="Google Shape;730;p51"/>
            <p:cNvSpPr/>
            <p:nvPr/>
          </p:nvSpPr>
          <p:spPr>
            <a:xfrm flipH="1">
              <a:off x="7834300" y="4722300"/>
              <a:ext cx="982875" cy="261525"/>
            </a:xfrm>
            <a:custGeom>
              <a:avLst/>
              <a:gdLst/>
              <a:ahLst/>
              <a:cxnLst/>
              <a:rect l="l" t="t" r="r" b="b"/>
              <a:pathLst>
                <a:path w="39315" h="10461" extrusionOk="0">
                  <a:moveTo>
                    <a:pt x="24705" y="0"/>
                  </a:moveTo>
                  <a:cubicBezTo>
                    <a:pt x="17923" y="0"/>
                    <a:pt x="10494" y="142"/>
                    <a:pt x="7418" y="621"/>
                  </a:cubicBezTo>
                  <a:cubicBezTo>
                    <a:pt x="1262" y="1573"/>
                    <a:pt x="0" y="9277"/>
                    <a:pt x="7370" y="10229"/>
                  </a:cubicBezTo>
                  <a:cubicBezTo>
                    <a:pt x="8701" y="10398"/>
                    <a:pt x="11366" y="10461"/>
                    <a:pt x="14587" y="10461"/>
                  </a:cubicBezTo>
                  <a:cubicBezTo>
                    <a:pt x="23840" y="10461"/>
                    <a:pt x="37683" y="9943"/>
                    <a:pt x="37683" y="9943"/>
                  </a:cubicBezTo>
                  <a:cubicBezTo>
                    <a:pt x="38695" y="9943"/>
                    <a:pt x="39315" y="406"/>
                    <a:pt x="38100" y="228"/>
                  </a:cubicBezTo>
                  <a:cubicBezTo>
                    <a:pt x="37496" y="139"/>
                    <a:pt x="31417" y="0"/>
                    <a:pt x="247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0" name="Google Shape;731;p51"/>
            <p:cNvSpPr/>
            <p:nvPr/>
          </p:nvSpPr>
          <p:spPr>
            <a:xfrm flipH="1">
              <a:off x="7834900" y="4769400"/>
              <a:ext cx="900725" cy="157075"/>
            </a:xfrm>
            <a:custGeom>
              <a:avLst/>
              <a:gdLst/>
              <a:ahLst/>
              <a:cxnLst/>
              <a:rect l="l" t="t" r="r" b="b"/>
              <a:pathLst>
                <a:path w="36029" h="6283" extrusionOk="0">
                  <a:moveTo>
                    <a:pt x="16077" y="1"/>
                  </a:moveTo>
                  <a:cubicBezTo>
                    <a:pt x="11892" y="1"/>
                    <a:pt x="8176" y="68"/>
                    <a:pt x="6406" y="261"/>
                  </a:cubicBezTo>
                  <a:cubicBezTo>
                    <a:pt x="1155" y="844"/>
                    <a:pt x="0" y="5416"/>
                    <a:pt x="6287" y="6000"/>
                  </a:cubicBezTo>
                  <a:cubicBezTo>
                    <a:pt x="8944" y="6235"/>
                    <a:pt x="18614" y="6282"/>
                    <a:pt x="25925" y="6282"/>
                  </a:cubicBezTo>
                  <a:cubicBezTo>
                    <a:pt x="30799" y="6282"/>
                    <a:pt x="34624" y="6261"/>
                    <a:pt x="34624" y="6261"/>
                  </a:cubicBezTo>
                  <a:cubicBezTo>
                    <a:pt x="35505" y="6261"/>
                    <a:pt x="36029" y="463"/>
                    <a:pt x="34981" y="320"/>
                  </a:cubicBezTo>
                  <a:cubicBezTo>
                    <a:pt x="34287" y="257"/>
                    <a:pt x="24280" y="1"/>
                    <a:pt x="16077" y="1"/>
                  </a:cubicBezTo>
                  <a:close/>
                </a:path>
              </a:pathLst>
            </a:custGeom>
            <a:solidFill>
              <a:srgbClr val="FDF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1" name="Google Shape;732;p51"/>
            <p:cNvSpPr/>
            <p:nvPr/>
          </p:nvSpPr>
          <p:spPr>
            <a:xfrm flipH="1">
              <a:off x="7844725" y="4800600"/>
              <a:ext cx="817675" cy="13725"/>
            </a:xfrm>
            <a:custGeom>
              <a:avLst/>
              <a:gdLst/>
              <a:ahLst/>
              <a:cxnLst/>
              <a:rect l="l" t="t" r="r" b="b"/>
              <a:pathLst>
                <a:path w="32707" h="549" extrusionOk="0">
                  <a:moveTo>
                    <a:pt x="12" y="1"/>
                  </a:moveTo>
                  <a:lnTo>
                    <a:pt x="0" y="406"/>
                  </a:lnTo>
                  <a:cubicBezTo>
                    <a:pt x="72" y="406"/>
                    <a:pt x="6263" y="549"/>
                    <a:pt x="11216" y="549"/>
                  </a:cubicBezTo>
                  <a:cubicBezTo>
                    <a:pt x="12454" y="549"/>
                    <a:pt x="13633" y="537"/>
                    <a:pt x="14609" y="525"/>
                  </a:cubicBezTo>
                  <a:cubicBezTo>
                    <a:pt x="16229" y="485"/>
                    <a:pt x="18765" y="472"/>
                    <a:pt x="21431" y="472"/>
                  </a:cubicBezTo>
                  <a:cubicBezTo>
                    <a:pt x="26764" y="472"/>
                    <a:pt x="32620" y="525"/>
                    <a:pt x="32707" y="525"/>
                  </a:cubicBezTo>
                  <a:lnTo>
                    <a:pt x="32707" y="120"/>
                  </a:lnTo>
                  <a:cubicBezTo>
                    <a:pt x="32620" y="120"/>
                    <a:pt x="26759" y="67"/>
                    <a:pt x="21422" y="67"/>
                  </a:cubicBezTo>
                  <a:cubicBezTo>
                    <a:pt x="18754" y="67"/>
                    <a:pt x="16217" y="80"/>
                    <a:pt x="14597" y="120"/>
                  </a:cubicBezTo>
                  <a:cubicBezTo>
                    <a:pt x="13631" y="144"/>
                    <a:pt x="12471" y="153"/>
                    <a:pt x="11235" y="153"/>
                  </a:cubicBezTo>
                  <a:cubicBezTo>
                    <a:pt x="6287" y="153"/>
                    <a:pt x="98" y="1"/>
                    <a:pt x="12" y="1"/>
                  </a:cubicBezTo>
                  <a:close/>
                </a:path>
              </a:pathLst>
            </a:custGeom>
            <a:solidFill>
              <a:srgbClr val="DED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2" name="Google Shape;733;p51"/>
            <p:cNvSpPr/>
            <p:nvPr/>
          </p:nvSpPr>
          <p:spPr>
            <a:xfrm flipH="1">
              <a:off x="7842050" y="4844375"/>
              <a:ext cx="844175" cy="16375"/>
            </a:xfrm>
            <a:custGeom>
              <a:avLst/>
              <a:gdLst/>
              <a:ahLst/>
              <a:cxnLst/>
              <a:rect l="l" t="t" r="r" b="b"/>
              <a:pathLst>
                <a:path w="33767" h="655" extrusionOk="0">
                  <a:moveTo>
                    <a:pt x="13" y="0"/>
                  </a:moveTo>
                  <a:lnTo>
                    <a:pt x="1" y="405"/>
                  </a:lnTo>
                  <a:cubicBezTo>
                    <a:pt x="72" y="405"/>
                    <a:pt x="6073" y="655"/>
                    <a:pt x="11574" y="655"/>
                  </a:cubicBezTo>
                  <a:cubicBezTo>
                    <a:pt x="12502" y="655"/>
                    <a:pt x="13407" y="643"/>
                    <a:pt x="14276" y="643"/>
                  </a:cubicBezTo>
                  <a:cubicBezTo>
                    <a:pt x="20265" y="524"/>
                    <a:pt x="33636" y="524"/>
                    <a:pt x="33767" y="524"/>
                  </a:cubicBezTo>
                  <a:lnTo>
                    <a:pt x="33767" y="119"/>
                  </a:lnTo>
                  <a:cubicBezTo>
                    <a:pt x="33636" y="119"/>
                    <a:pt x="20265" y="119"/>
                    <a:pt x="14253" y="238"/>
                  </a:cubicBezTo>
                  <a:cubicBezTo>
                    <a:pt x="13448" y="253"/>
                    <a:pt x="12604" y="259"/>
                    <a:pt x="11746" y="259"/>
                  </a:cubicBezTo>
                  <a:cubicBezTo>
                    <a:pt x="6213" y="259"/>
                    <a:pt x="75" y="0"/>
                    <a:pt x="13" y="0"/>
                  </a:cubicBezTo>
                  <a:close/>
                </a:path>
              </a:pathLst>
            </a:custGeom>
            <a:solidFill>
              <a:srgbClr val="DED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3" name="Google Shape;734;p51"/>
            <p:cNvSpPr/>
            <p:nvPr/>
          </p:nvSpPr>
          <p:spPr>
            <a:xfrm flipH="1">
              <a:off x="7853650" y="4881875"/>
              <a:ext cx="820650" cy="21750"/>
            </a:xfrm>
            <a:custGeom>
              <a:avLst/>
              <a:gdLst/>
              <a:ahLst/>
              <a:cxnLst/>
              <a:rect l="l" t="t" r="r" b="b"/>
              <a:pathLst>
                <a:path w="32826" h="870" extrusionOk="0">
                  <a:moveTo>
                    <a:pt x="0" y="0"/>
                  </a:moveTo>
                  <a:lnTo>
                    <a:pt x="0" y="405"/>
                  </a:lnTo>
                  <a:cubicBezTo>
                    <a:pt x="131" y="429"/>
                    <a:pt x="13228" y="548"/>
                    <a:pt x="16919" y="762"/>
                  </a:cubicBezTo>
                  <a:cubicBezTo>
                    <a:pt x="18169" y="846"/>
                    <a:pt x="20348" y="869"/>
                    <a:pt x="22705" y="869"/>
                  </a:cubicBezTo>
                  <a:cubicBezTo>
                    <a:pt x="27384" y="869"/>
                    <a:pt x="32754" y="762"/>
                    <a:pt x="32826" y="762"/>
                  </a:cubicBezTo>
                  <a:lnTo>
                    <a:pt x="32814" y="358"/>
                  </a:lnTo>
                  <a:cubicBezTo>
                    <a:pt x="32734" y="358"/>
                    <a:pt x="27353" y="458"/>
                    <a:pt x="22680" y="458"/>
                  </a:cubicBezTo>
                  <a:cubicBezTo>
                    <a:pt x="20344" y="458"/>
                    <a:pt x="18185" y="433"/>
                    <a:pt x="16955" y="358"/>
                  </a:cubicBezTo>
                  <a:cubicBezTo>
                    <a:pt x="13240" y="119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DED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4" name="Google Shape;735;p51"/>
            <p:cNvSpPr/>
            <p:nvPr/>
          </p:nvSpPr>
          <p:spPr>
            <a:xfrm flipH="1">
              <a:off x="7848575" y="4721725"/>
              <a:ext cx="968300" cy="261950"/>
            </a:xfrm>
            <a:custGeom>
              <a:avLst/>
              <a:gdLst/>
              <a:ahLst/>
              <a:cxnLst/>
              <a:rect l="l" t="t" r="r" b="b"/>
              <a:pathLst>
                <a:path w="38732" h="10478" extrusionOk="0">
                  <a:moveTo>
                    <a:pt x="24603" y="1"/>
                  </a:moveTo>
                  <a:cubicBezTo>
                    <a:pt x="17850" y="1"/>
                    <a:pt x="10483" y="144"/>
                    <a:pt x="7418" y="620"/>
                  </a:cubicBezTo>
                  <a:cubicBezTo>
                    <a:pt x="1286" y="1572"/>
                    <a:pt x="0" y="9288"/>
                    <a:pt x="7370" y="10240"/>
                  </a:cubicBezTo>
                  <a:cubicBezTo>
                    <a:pt x="8710" y="10413"/>
                    <a:pt x="11392" y="10477"/>
                    <a:pt x="14631" y="10477"/>
                  </a:cubicBezTo>
                  <a:cubicBezTo>
                    <a:pt x="23886" y="10477"/>
                    <a:pt x="37683" y="9954"/>
                    <a:pt x="37683" y="9954"/>
                  </a:cubicBezTo>
                  <a:cubicBezTo>
                    <a:pt x="37969" y="9954"/>
                    <a:pt x="38219" y="9228"/>
                    <a:pt x="38421" y="8168"/>
                  </a:cubicBezTo>
                  <a:lnTo>
                    <a:pt x="38421" y="8168"/>
                  </a:lnTo>
                  <a:cubicBezTo>
                    <a:pt x="36563" y="8181"/>
                    <a:pt x="33073" y="8196"/>
                    <a:pt x="29132" y="8196"/>
                  </a:cubicBezTo>
                  <a:cubicBezTo>
                    <a:pt x="21612" y="8196"/>
                    <a:pt x="12447" y="8141"/>
                    <a:pt x="9823" y="7907"/>
                  </a:cubicBezTo>
                  <a:cubicBezTo>
                    <a:pt x="3155" y="7323"/>
                    <a:pt x="4393" y="2751"/>
                    <a:pt x="9942" y="2168"/>
                  </a:cubicBezTo>
                  <a:cubicBezTo>
                    <a:pt x="11817" y="1974"/>
                    <a:pt x="15755" y="1907"/>
                    <a:pt x="20188" y="1907"/>
                  </a:cubicBezTo>
                  <a:cubicBezTo>
                    <a:pt x="27181" y="1907"/>
                    <a:pt x="35408" y="2073"/>
                    <a:pt x="38731" y="2168"/>
                  </a:cubicBezTo>
                  <a:cubicBezTo>
                    <a:pt x="38636" y="1072"/>
                    <a:pt x="38445" y="287"/>
                    <a:pt x="38100" y="239"/>
                  </a:cubicBezTo>
                  <a:cubicBezTo>
                    <a:pt x="37493" y="144"/>
                    <a:pt x="31355" y="1"/>
                    <a:pt x="24603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5" name="Google Shape;736;p51"/>
            <p:cNvSpPr/>
            <p:nvPr/>
          </p:nvSpPr>
          <p:spPr>
            <a:xfrm flipH="1">
              <a:off x="7908125" y="4538150"/>
              <a:ext cx="895075" cy="160350"/>
            </a:xfrm>
            <a:custGeom>
              <a:avLst/>
              <a:gdLst/>
              <a:ahLst/>
              <a:cxnLst/>
              <a:rect l="l" t="t" r="r" b="b"/>
              <a:pathLst>
                <a:path w="35803" h="6414" extrusionOk="0">
                  <a:moveTo>
                    <a:pt x="9692" y="1"/>
                  </a:moveTo>
                  <a:cubicBezTo>
                    <a:pt x="4765" y="1"/>
                    <a:pt x="894" y="21"/>
                    <a:pt x="894" y="21"/>
                  </a:cubicBezTo>
                  <a:cubicBezTo>
                    <a:pt x="25" y="21"/>
                    <a:pt x="1" y="5736"/>
                    <a:pt x="346" y="5963"/>
                  </a:cubicBezTo>
                  <a:cubicBezTo>
                    <a:pt x="821" y="6254"/>
                    <a:pt x="7517" y="6414"/>
                    <a:pt x="14473" y="6414"/>
                  </a:cubicBezTo>
                  <a:cubicBezTo>
                    <a:pt x="20599" y="6414"/>
                    <a:pt x="26927" y="6290"/>
                    <a:pt x="29385" y="6022"/>
                  </a:cubicBezTo>
                  <a:cubicBezTo>
                    <a:pt x="34636" y="5439"/>
                    <a:pt x="35803" y="867"/>
                    <a:pt x="29504" y="283"/>
                  </a:cubicBezTo>
                  <a:cubicBezTo>
                    <a:pt x="26854" y="48"/>
                    <a:pt x="17084" y="1"/>
                    <a:pt x="9692" y="1"/>
                  </a:cubicBezTo>
                  <a:close/>
                </a:path>
              </a:pathLst>
            </a:custGeom>
            <a:solidFill>
              <a:srgbClr val="FDF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6" name="Google Shape;737;p51"/>
            <p:cNvSpPr/>
            <p:nvPr/>
          </p:nvSpPr>
          <p:spPr>
            <a:xfrm flipH="1">
              <a:off x="7981050" y="4650650"/>
              <a:ext cx="817975" cy="13650"/>
            </a:xfrm>
            <a:custGeom>
              <a:avLst/>
              <a:gdLst/>
              <a:ahLst/>
              <a:cxnLst/>
              <a:rect l="l" t="t" r="r" b="b"/>
              <a:pathLst>
                <a:path w="32719" h="546" extrusionOk="0">
                  <a:moveTo>
                    <a:pt x="21474" y="1"/>
                  </a:moveTo>
                  <a:cubicBezTo>
                    <a:pt x="20233" y="1"/>
                    <a:pt x="19069" y="10"/>
                    <a:pt x="18098" y="34"/>
                  </a:cubicBezTo>
                  <a:cubicBezTo>
                    <a:pt x="16483" y="74"/>
                    <a:pt x="13949" y="87"/>
                    <a:pt x="11284" y="87"/>
                  </a:cubicBezTo>
                  <a:cubicBezTo>
                    <a:pt x="5954" y="87"/>
                    <a:pt x="96" y="34"/>
                    <a:pt x="0" y="34"/>
                  </a:cubicBezTo>
                  <a:lnTo>
                    <a:pt x="0" y="427"/>
                  </a:lnTo>
                  <a:cubicBezTo>
                    <a:pt x="88" y="427"/>
                    <a:pt x="5954" y="480"/>
                    <a:pt x="11290" y="480"/>
                  </a:cubicBezTo>
                  <a:cubicBezTo>
                    <a:pt x="13958" y="480"/>
                    <a:pt x="16495" y="467"/>
                    <a:pt x="18110" y="427"/>
                  </a:cubicBezTo>
                  <a:cubicBezTo>
                    <a:pt x="19079" y="403"/>
                    <a:pt x="20240" y="393"/>
                    <a:pt x="21478" y="393"/>
                  </a:cubicBezTo>
                  <a:cubicBezTo>
                    <a:pt x="26431" y="393"/>
                    <a:pt x="32619" y="546"/>
                    <a:pt x="32695" y="546"/>
                  </a:cubicBezTo>
                  <a:lnTo>
                    <a:pt x="32719" y="153"/>
                  </a:lnTo>
                  <a:cubicBezTo>
                    <a:pt x="32633" y="153"/>
                    <a:pt x="26436" y="1"/>
                    <a:pt x="21474" y="1"/>
                  </a:cubicBezTo>
                  <a:close/>
                </a:path>
              </a:pathLst>
            </a:custGeom>
            <a:solidFill>
              <a:srgbClr val="DED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7" name="Google Shape;738;p51"/>
            <p:cNvSpPr/>
            <p:nvPr/>
          </p:nvSpPr>
          <p:spPr>
            <a:xfrm flipH="1">
              <a:off x="7957825" y="4603825"/>
              <a:ext cx="835550" cy="16725"/>
            </a:xfrm>
            <a:custGeom>
              <a:avLst/>
              <a:gdLst/>
              <a:ahLst/>
              <a:cxnLst/>
              <a:rect l="l" t="t" r="r" b="b"/>
              <a:pathLst>
                <a:path w="33422" h="669" extrusionOk="0">
                  <a:moveTo>
                    <a:pt x="21922" y="1"/>
                  </a:moveTo>
                  <a:cubicBezTo>
                    <a:pt x="20980" y="1"/>
                    <a:pt x="20052" y="8"/>
                    <a:pt x="19170" y="26"/>
                  </a:cubicBezTo>
                  <a:cubicBezTo>
                    <a:pt x="13157" y="145"/>
                    <a:pt x="132" y="145"/>
                    <a:pt x="1" y="145"/>
                  </a:cubicBezTo>
                  <a:lnTo>
                    <a:pt x="1" y="550"/>
                  </a:lnTo>
                  <a:cubicBezTo>
                    <a:pt x="120" y="550"/>
                    <a:pt x="13157" y="550"/>
                    <a:pt x="19170" y="431"/>
                  </a:cubicBezTo>
                  <a:cubicBezTo>
                    <a:pt x="20027" y="414"/>
                    <a:pt x="20928" y="406"/>
                    <a:pt x="21844" y="406"/>
                  </a:cubicBezTo>
                  <a:cubicBezTo>
                    <a:pt x="27339" y="406"/>
                    <a:pt x="33348" y="669"/>
                    <a:pt x="33410" y="669"/>
                  </a:cubicBezTo>
                  <a:lnTo>
                    <a:pt x="33421" y="264"/>
                  </a:lnTo>
                  <a:cubicBezTo>
                    <a:pt x="33360" y="254"/>
                    <a:pt x="27404" y="1"/>
                    <a:pt x="21922" y="1"/>
                  </a:cubicBezTo>
                  <a:close/>
                </a:path>
              </a:pathLst>
            </a:custGeom>
            <a:solidFill>
              <a:srgbClr val="DED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8" name="Google Shape;739;p51"/>
            <p:cNvSpPr/>
            <p:nvPr/>
          </p:nvSpPr>
          <p:spPr>
            <a:xfrm flipH="1">
              <a:off x="7969725" y="4560875"/>
              <a:ext cx="826025" cy="21575"/>
            </a:xfrm>
            <a:custGeom>
              <a:avLst/>
              <a:gdLst/>
              <a:ahLst/>
              <a:cxnLst/>
              <a:rect l="l" t="t" r="r" b="b"/>
              <a:pathLst>
                <a:path w="33041" h="863" extrusionOk="0">
                  <a:moveTo>
                    <a:pt x="8881" y="1"/>
                  </a:moveTo>
                  <a:cubicBezTo>
                    <a:pt x="4528" y="1"/>
                    <a:pt x="72" y="65"/>
                    <a:pt x="0" y="65"/>
                  </a:cubicBezTo>
                  <a:lnTo>
                    <a:pt x="0" y="470"/>
                  </a:lnTo>
                  <a:cubicBezTo>
                    <a:pt x="72" y="455"/>
                    <a:pt x="4566" y="393"/>
                    <a:pt x="8932" y="393"/>
                  </a:cubicBezTo>
                  <a:cubicBezTo>
                    <a:pt x="11809" y="393"/>
                    <a:pt x="14632" y="420"/>
                    <a:pt x="16098" y="505"/>
                  </a:cubicBezTo>
                  <a:cubicBezTo>
                    <a:pt x="19800" y="744"/>
                    <a:pt x="32909" y="863"/>
                    <a:pt x="33040" y="863"/>
                  </a:cubicBezTo>
                  <a:lnTo>
                    <a:pt x="33040" y="482"/>
                  </a:lnTo>
                  <a:cubicBezTo>
                    <a:pt x="32909" y="470"/>
                    <a:pt x="19812" y="351"/>
                    <a:pt x="16121" y="124"/>
                  </a:cubicBezTo>
                  <a:cubicBezTo>
                    <a:pt x="14640" y="29"/>
                    <a:pt x="11784" y="1"/>
                    <a:pt x="8881" y="1"/>
                  </a:cubicBezTo>
                  <a:close/>
                </a:path>
              </a:pathLst>
            </a:custGeom>
            <a:solidFill>
              <a:srgbClr val="DED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89" name="Google Shape;740;p51"/>
            <p:cNvSpPr/>
            <p:nvPr/>
          </p:nvSpPr>
          <p:spPr>
            <a:xfrm flipH="1">
              <a:off x="7826275" y="4480950"/>
              <a:ext cx="968300" cy="261950"/>
            </a:xfrm>
            <a:custGeom>
              <a:avLst/>
              <a:gdLst/>
              <a:ahLst/>
              <a:cxnLst/>
              <a:rect l="l" t="t" r="r" b="b"/>
              <a:pathLst>
                <a:path w="38732" h="10478" extrusionOk="0">
                  <a:moveTo>
                    <a:pt x="24101" y="1"/>
                  </a:moveTo>
                  <a:cubicBezTo>
                    <a:pt x="14846" y="1"/>
                    <a:pt x="1049" y="524"/>
                    <a:pt x="1049" y="524"/>
                  </a:cubicBezTo>
                  <a:cubicBezTo>
                    <a:pt x="763" y="524"/>
                    <a:pt x="513" y="1250"/>
                    <a:pt x="311" y="2309"/>
                  </a:cubicBezTo>
                  <a:cubicBezTo>
                    <a:pt x="1988" y="2298"/>
                    <a:pt x="5002" y="2287"/>
                    <a:pt x="8478" y="2287"/>
                  </a:cubicBezTo>
                  <a:cubicBezTo>
                    <a:pt x="16176" y="2287"/>
                    <a:pt x="26145" y="2342"/>
                    <a:pt x="28909" y="2571"/>
                  </a:cubicBezTo>
                  <a:cubicBezTo>
                    <a:pt x="35577" y="3155"/>
                    <a:pt x="34339" y="7727"/>
                    <a:pt x="28790" y="8310"/>
                  </a:cubicBezTo>
                  <a:cubicBezTo>
                    <a:pt x="26910" y="8504"/>
                    <a:pt x="22972" y="8571"/>
                    <a:pt x="18539" y="8571"/>
                  </a:cubicBezTo>
                  <a:cubicBezTo>
                    <a:pt x="11547" y="8571"/>
                    <a:pt x="3324" y="8405"/>
                    <a:pt x="1" y="8310"/>
                  </a:cubicBezTo>
                  <a:lnTo>
                    <a:pt x="1" y="8310"/>
                  </a:lnTo>
                  <a:cubicBezTo>
                    <a:pt x="96" y="9406"/>
                    <a:pt x="287" y="10191"/>
                    <a:pt x="632" y="10239"/>
                  </a:cubicBezTo>
                  <a:cubicBezTo>
                    <a:pt x="1239" y="10334"/>
                    <a:pt x="7377" y="10477"/>
                    <a:pt x="14129" y="10477"/>
                  </a:cubicBezTo>
                  <a:cubicBezTo>
                    <a:pt x="20882" y="10477"/>
                    <a:pt x="28249" y="10334"/>
                    <a:pt x="31314" y="9858"/>
                  </a:cubicBezTo>
                  <a:cubicBezTo>
                    <a:pt x="37446" y="8906"/>
                    <a:pt x="38732" y="1190"/>
                    <a:pt x="31362" y="238"/>
                  </a:cubicBezTo>
                  <a:cubicBezTo>
                    <a:pt x="30022" y="65"/>
                    <a:pt x="27340" y="1"/>
                    <a:pt x="24101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0" name="Google Shape;741;p51"/>
            <p:cNvSpPr/>
            <p:nvPr/>
          </p:nvSpPr>
          <p:spPr>
            <a:xfrm flipH="1">
              <a:off x="8059325" y="3178850"/>
              <a:ext cx="812625" cy="807400"/>
            </a:xfrm>
            <a:custGeom>
              <a:avLst/>
              <a:gdLst/>
              <a:ahLst/>
              <a:cxnLst/>
              <a:rect l="l" t="t" r="r" b="b"/>
              <a:pathLst>
                <a:path w="32505" h="32296" extrusionOk="0">
                  <a:moveTo>
                    <a:pt x="19230" y="1"/>
                  </a:moveTo>
                  <a:cubicBezTo>
                    <a:pt x="16817" y="1"/>
                    <a:pt x="15526" y="1816"/>
                    <a:pt x="15526" y="1816"/>
                  </a:cubicBezTo>
                  <a:cubicBezTo>
                    <a:pt x="15526" y="1816"/>
                    <a:pt x="14696" y="627"/>
                    <a:pt x="12752" y="627"/>
                  </a:cubicBezTo>
                  <a:cubicBezTo>
                    <a:pt x="11411" y="627"/>
                    <a:pt x="9541" y="1192"/>
                    <a:pt x="7049" y="3101"/>
                  </a:cubicBezTo>
                  <a:cubicBezTo>
                    <a:pt x="358" y="8209"/>
                    <a:pt x="3822" y="14103"/>
                    <a:pt x="4620" y="19282"/>
                  </a:cubicBezTo>
                  <a:cubicBezTo>
                    <a:pt x="5418" y="24473"/>
                    <a:pt x="1572" y="24866"/>
                    <a:pt x="774" y="27628"/>
                  </a:cubicBezTo>
                  <a:cubicBezTo>
                    <a:pt x="0" y="30402"/>
                    <a:pt x="2120" y="31164"/>
                    <a:pt x="2120" y="31164"/>
                  </a:cubicBezTo>
                  <a:cubicBezTo>
                    <a:pt x="2120" y="31164"/>
                    <a:pt x="6868" y="32296"/>
                    <a:pt x="12340" y="32296"/>
                  </a:cubicBezTo>
                  <a:cubicBezTo>
                    <a:pt x="17067" y="32296"/>
                    <a:pt x="22334" y="31452"/>
                    <a:pt x="25551" y="28307"/>
                  </a:cubicBezTo>
                  <a:cubicBezTo>
                    <a:pt x="32504" y="21497"/>
                    <a:pt x="28909" y="5888"/>
                    <a:pt x="23670" y="1816"/>
                  </a:cubicBezTo>
                  <a:cubicBezTo>
                    <a:pt x="21924" y="454"/>
                    <a:pt x="20437" y="1"/>
                    <a:pt x="1923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1" name="Google Shape;742;p51"/>
            <p:cNvSpPr/>
            <p:nvPr/>
          </p:nvSpPr>
          <p:spPr>
            <a:xfrm flipH="1">
              <a:off x="8699750" y="4002450"/>
              <a:ext cx="233225" cy="293250"/>
            </a:xfrm>
            <a:custGeom>
              <a:avLst/>
              <a:gdLst/>
              <a:ahLst/>
              <a:cxnLst/>
              <a:rect l="l" t="t" r="r" b="b"/>
              <a:pathLst>
                <a:path w="9329" h="11730" extrusionOk="0">
                  <a:moveTo>
                    <a:pt x="7824" y="1"/>
                  </a:moveTo>
                  <a:cubicBezTo>
                    <a:pt x="7774" y="1"/>
                    <a:pt x="7723" y="7"/>
                    <a:pt x="7668" y="18"/>
                  </a:cubicBezTo>
                  <a:cubicBezTo>
                    <a:pt x="5954" y="387"/>
                    <a:pt x="1846" y="2685"/>
                    <a:pt x="2775" y="4364"/>
                  </a:cubicBezTo>
                  <a:cubicBezTo>
                    <a:pt x="2775" y="4364"/>
                    <a:pt x="1" y="9329"/>
                    <a:pt x="2858" y="11234"/>
                  </a:cubicBezTo>
                  <a:cubicBezTo>
                    <a:pt x="3378" y="11580"/>
                    <a:pt x="3890" y="11729"/>
                    <a:pt x="4380" y="11729"/>
                  </a:cubicBezTo>
                  <a:cubicBezTo>
                    <a:pt x="6585" y="11729"/>
                    <a:pt x="8352" y="8720"/>
                    <a:pt x="8430" y="7162"/>
                  </a:cubicBezTo>
                  <a:cubicBezTo>
                    <a:pt x="8511" y="5317"/>
                    <a:pt x="9328" y="1"/>
                    <a:pt x="7824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2" name="Google Shape;743;p51"/>
            <p:cNvSpPr/>
            <p:nvPr/>
          </p:nvSpPr>
          <p:spPr>
            <a:xfrm flipH="1">
              <a:off x="8069050" y="3807225"/>
              <a:ext cx="416325" cy="281850"/>
            </a:xfrm>
            <a:custGeom>
              <a:avLst/>
              <a:gdLst/>
              <a:ahLst/>
              <a:cxnLst/>
              <a:rect l="l" t="t" r="r" b="b"/>
              <a:pathLst>
                <a:path w="16653" h="11274" extrusionOk="0">
                  <a:moveTo>
                    <a:pt x="7370" y="0"/>
                  </a:moveTo>
                  <a:cubicBezTo>
                    <a:pt x="6815" y="0"/>
                    <a:pt x="6229" y="51"/>
                    <a:pt x="5611" y="160"/>
                  </a:cubicBezTo>
                  <a:cubicBezTo>
                    <a:pt x="0" y="1150"/>
                    <a:pt x="6656" y="9902"/>
                    <a:pt x="9966" y="9902"/>
                  </a:cubicBezTo>
                  <a:cubicBezTo>
                    <a:pt x="9999" y="9902"/>
                    <a:pt x="10032" y="9901"/>
                    <a:pt x="10064" y="9899"/>
                  </a:cubicBezTo>
                  <a:cubicBezTo>
                    <a:pt x="10064" y="9899"/>
                    <a:pt x="13276" y="11274"/>
                    <a:pt x="15125" y="11274"/>
                  </a:cubicBezTo>
                  <a:cubicBezTo>
                    <a:pt x="15811" y="11274"/>
                    <a:pt x="16309" y="11084"/>
                    <a:pt x="16387" y="10566"/>
                  </a:cubicBezTo>
                  <a:cubicBezTo>
                    <a:pt x="16652" y="8784"/>
                    <a:pt x="14666" y="0"/>
                    <a:pt x="7370" y="0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3" name="Google Shape;744;p51"/>
            <p:cNvSpPr/>
            <p:nvPr/>
          </p:nvSpPr>
          <p:spPr>
            <a:xfrm flipH="1">
              <a:off x="8051500" y="3804750"/>
              <a:ext cx="632925" cy="567475"/>
            </a:xfrm>
            <a:custGeom>
              <a:avLst/>
              <a:gdLst/>
              <a:ahLst/>
              <a:cxnLst/>
              <a:rect l="l" t="t" r="r" b="b"/>
              <a:pathLst>
                <a:path w="25317" h="22699" extrusionOk="0">
                  <a:moveTo>
                    <a:pt x="11201" y="0"/>
                  </a:moveTo>
                  <a:cubicBezTo>
                    <a:pt x="6762" y="0"/>
                    <a:pt x="1165" y="934"/>
                    <a:pt x="738" y="2437"/>
                  </a:cubicBezTo>
                  <a:cubicBezTo>
                    <a:pt x="0" y="4997"/>
                    <a:pt x="107" y="16034"/>
                    <a:pt x="869" y="21690"/>
                  </a:cubicBezTo>
                  <a:cubicBezTo>
                    <a:pt x="959" y="22351"/>
                    <a:pt x="2486" y="22699"/>
                    <a:pt x="4644" y="22699"/>
                  </a:cubicBezTo>
                  <a:cubicBezTo>
                    <a:pt x="11653" y="22699"/>
                    <a:pt x="25316" y="19033"/>
                    <a:pt x="17979" y="10558"/>
                  </a:cubicBezTo>
                  <a:cubicBezTo>
                    <a:pt x="17979" y="10558"/>
                    <a:pt x="18848" y="2152"/>
                    <a:pt x="16098" y="687"/>
                  </a:cubicBezTo>
                  <a:cubicBezTo>
                    <a:pt x="15201" y="216"/>
                    <a:pt x="13335" y="0"/>
                    <a:pt x="11201" y="0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4" name="Google Shape;745;p51"/>
            <p:cNvSpPr/>
            <p:nvPr/>
          </p:nvSpPr>
          <p:spPr>
            <a:xfrm flipH="1">
              <a:off x="8138800" y="3246550"/>
              <a:ext cx="620650" cy="464225"/>
            </a:xfrm>
            <a:custGeom>
              <a:avLst/>
              <a:gdLst/>
              <a:ahLst/>
              <a:cxnLst/>
              <a:rect l="l" t="t" r="r" b="b"/>
              <a:pathLst>
                <a:path w="24826" h="18569" extrusionOk="0">
                  <a:moveTo>
                    <a:pt x="13053" y="0"/>
                  </a:moveTo>
                  <a:cubicBezTo>
                    <a:pt x="13012" y="0"/>
                    <a:pt x="12972" y="0"/>
                    <a:pt x="12931" y="1"/>
                  </a:cubicBezTo>
                  <a:cubicBezTo>
                    <a:pt x="1013" y="84"/>
                    <a:pt x="1" y="6918"/>
                    <a:pt x="1739" y="13002"/>
                  </a:cubicBezTo>
                  <a:cubicBezTo>
                    <a:pt x="2704" y="16377"/>
                    <a:pt x="7731" y="18569"/>
                    <a:pt x="12525" y="18569"/>
                  </a:cubicBezTo>
                  <a:cubicBezTo>
                    <a:pt x="16373" y="18569"/>
                    <a:pt x="20071" y="17157"/>
                    <a:pt x="21396" y="13812"/>
                  </a:cubicBezTo>
                  <a:cubicBezTo>
                    <a:pt x="21396" y="13812"/>
                    <a:pt x="24826" y="0"/>
                    <a:pt x="1305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5" name="Google Shape;746;p51"/>
            <p:cNvSpPr/>
            <p:nvPr/>
          </p:nvSpPr>
          <p:spPr>
            <a:xfrm flipH="1">
              <a:off x="8586450" y="3548025"/>
              <a:ext cx="142625" cy="153350"/>
            </a:xfrm>
            <a:custGeom>
              <a:avLst/>
              <a:gdLst/>
              <a:ahLst/>
              <a:cxnLst/>
              <a:rect l="l" t="t" r="r" b="b"/>
              <a:pathLst>
                <a:path w="5705" h="6134" extrusionOk="0">
                  <a:moveTo>
                    <a:pt x="3375" y="1"/>
                  </a:moveTo>
                  <a:cubicBezTo>
                    <a:pt x="3214" y="1"/>
                    <a:pt x="3042" y="16"/>
                    <a:pt x="2858" y="50"/>
                  </a:cubicBezTo>
                  <a:cubicBezTo>
                    <a:pt x="0" y="574"/>
                    <a:pt x="548" y="5539"/>
                    <a:pt x="3001" y="6075"/>
                  </a:cubicBezTo>
                  <a:cubicBezTo>
                    <a:pt x="3186" y="6115"/>
                    <a:pt x="3358" y="6134"/>
                    <a:pt x="3517" y="6134"/>
                  </a:cubicBezTo>
                  <a:cubicBezTo>
                    <a:pt x="5479" y="6134"/>
                    <a:pt x="5632" y="3324"/>
                    <a:pt x="5632" y="3324"/>
                  </a:cubicBezTo>
                  <a:cubicBezTo>
                    <a:pt x="5632" y="3324"/>
                    <a:pt x="5705" y="1"/>
                    <a:pt x="337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6" name="Google Shape;747;p51"/>
            <p:cNvSpPr/>
            <p:nvPr/>
          </p:nvSpPr>
          <p:spPr>
            <a:xfrm flipH="1">
              <a:off x="8221850" y="3374600"/>
              <a:ext cx="443825" cy="508550"/>
            </a:xfrm>
            <a:custGeom>
              <a:avLst/>
              <a:gdLst/>
              <a:ahLst/>
              <a:cxnLst/>
              <a:rect l="l" t="t" r="r" b="b"/>
              <a:pathLst>
                <a:path w="17753" h="20342" extrusionOk="0">
                  <a:moveTo>
                    <a:pt x="10635" y="1"/>
                  </a:moveTo>
                  <a:cubicBezTo>
                    <a:pt x="7094" y="1"/>
                    <a:pt x="2834" y="1606"/>
                    <a:pt x="2834" y="1606"/>
                  </a:cubicBezTo>
                  <a:cubicBezTo>
                    <a:pt x="203" y="2213"/>
                    <a:pt x="0" y="6106"/>
                    <a:pt x="858" y="11285"/>
                  </a:cubicBezTo>
                  <a:cubicBezTo>
                    <a:pt x="1584" y="15560"/>
                    <a:pt x="4525" y="16322"/>
                    <a:pt x="5692" y="16322"/>
                  </a:cubicBezTo>
                  <a:cubicBezTo>
                    <a:pt x="6194" y="16322"/>
                    <a:pt x="6493" y="16173"/>
                    <a:pt x="6673" y="16173"/>
                  </a:cubicBezTo>
                  <a:cubicBezTo>
                    <a:pt x="6917" y="16173"/>
                    <a:pt x="6945" y="16443"/>
                    <a:pt x="6966" y="17715"/>
                  </a:cubicBezTo>
                  <a:cubicBezTo>
                    <a:pt x="6984" y="19215"/>
                    <a:pt x="8641" y="20341"/>
                    <a:pt x="10127" y="20341"/>
                  </a:cubicBezTo>
                  <a:cubicBezTo>
                    <a:pt x="10517" y="20341"/>
                    <a:pt x="10894" y="20264"/>
                    <a:pt x="11228" y="20096"/>
                  </a:cubicBezTo>
                  <a:cubicBezTo>
                    <a:pt x="14419" y="18524"/>
                    <a:pt x="12180" y="18834"/>
                    <a:pt x="12419" y="15536"/>
                  </a:cubicBezTo>
                  <a:cubicBezTo>
                    <a:pt x="12514" y="14309"/>
                    <a:pt x="14288" y="15607"/>
                    <a:pt x="16324" y="13512"/>
                  </a:cubicBezTo>
                  <a:cubicBezTo>
                    <a:pt x="17753" y="12059"/>
                    <a:pt x="17264" y="3689"/>
                    <a:pt x="14300" y="1046"/>
                  </a:cubicBezTo>
                  <a:cubicBezTo>
                    <a:pt x="13434" y="274"/>
                    <a:pt x="12095" y="1"/>
                    <a:pt x="106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7" name="Google Shape;748;p51"/>
            <p:cNvSpPr/>
            <p:nvPr/>
          </p:nvSpPr>
          <p:spPr>
            <a:xfrm flipH="1">
              <a:off x="8315900" y="3522775"/>
              <a:ext cx="64025" cy="64025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74" y="1"/>
                  </a:moveTo>
                  <a:cubicBezTo>
                    <a:pt x="572" y="1"/>
                    <a:pt x="0" y="572"/>
                    <a:pt x="0" y="1286"/>
                  </a:cubicBezTo>
                  <a:cubicBezTo>
                    <a:pt x="0" y="1989"/>
                    <a:pt x="572" y="2560"/>
                    <a:pt x="1274" y="2560"/>
                  </a:cubicBezTo>
                  <a:cubicBezTo>
                    <a:pt x="1989" y="2560"/>
                    <a:pt x="2560" y="1989"/>
                    <a:pt x="2560" y="1286"/>
                  </a:cubicBezTo>
                  <a:cubicBezTo>
                    <a:pt x="2560" y="572"/>
                    <a:pt x="1989" y="1"/>
                    <a:pt x="127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8" name="Google Shape;749;p51"/>
            <p:cNvSpPr/>
            <p:nvPr/>
          </p:nvSpPr>
          <p:spPr>
            <a:xfrm flipH="1">
              <a:off x="8479025" y="3538550"/>
              <a:ext cx="64025" cy="64025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1"/>
                  </a:moveTo>
                  <a:cubicBezTo>
                    <a:pt x="572" y="1"/>
                    <a:pt x="1" y="572"/>
                    <a:pt x="1" y="1275"/>
                  </a:cubicBezTo>
                  <a:cubicBezTo>
                    <a:pt x="1" y="1989"/>
                    <a:pt x="572" y="2560"/>
                    <a:pt x="1287" y="2560"/>
                  </a:cubicBezTo>
                  <a:cubicBezTo>
                    <a:pt x="1989" y="2560"/>
                    <a:pt x="2561" y="1989"/>
                    <a:pt x="2561" y="1275"/>
                  </a:cubicBezTo>
                  <a:cubicBezTo>
                    <a:pt x="2561" y="572"/>
                    <a:pt x="1989" y="1"/>
                    <a:pt x="128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199" name="Google Shape;750;p51"/>
            <p:cNvSpPr/>
            <p:nvPr/>
          </p:nvSpPr>
          <p:spPr>
            <a:xfrm flipH="1">
              <a:off x="8498075" y="3613050"/>
              <a:ext cx="88125" cy="84100"/>
            </a:xfrm>
            <a:custGeom>
              <a:avLst/>
              <a:gdLst/>
              <a:ahLst/>
              <a:cxnLst/>
              <a:rect l="l" t="t" r="r" b="b"/>
              <a:pathLst>
                <a:path w="3525" h="3364" extrusionOk="0">
                  <a:moveTo>
                    <a:pt x="1770" y="0"/>
                  </a:moveTo>
                  <a:cubicBezTo>
                    <a:pt x="1712" y="0"/>
                    <a:pt x="1654" y="3"/>
                    <a:pt x="1596" y="9"/>
                  </a:cubicBezTo>
                  <a:cubicBezTo>
                    <a:pt x="679" y="104"/>
                    <a:pt x="0" y="926"/>
                    <a:pt x="96" y="1843"/>
                  </a:cubicBezTo>
                  <a:cubicBezTo>
                    <a:pt x="174" y="2713"/>
                    <a:pt x="911" y="3364"/>
                    <a:pt x="1757" y="3364"/>
                  </a:cubicBezTo>
                  <a:cubicBezTo>
                    <a:pt x="1814" y="3364"/>
                    <a:pt x="1872" y="3361"/>
                    <a:pt x="1929" y="3355"/>
                  </a:cubicBezTo>
                  <a:cubicBezTo>
                    <a:pt x="2858" y="3259"/>
                    <a:pt x="3525" y="2438"/>
                    <a:pt x="3441" y="1509"/>
                  </a:cubicBezTo>
                  <a:cubicBezTo>
                    <a:pt x="3352" y="650"/>
                    <a:pt x="2625" y="0"/>
                    <a:pt x="1770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0" name="Google Shape;751;p51"/>
            <p:cNvSpPr/>
            <p:nvPr/>
          </p:nvSpPr>
          <p:spPr>
            <a:xfrm flipH="1">
              <a:off x="8345675" y="3751075"/>
              <a:ext cx="127400" cy="68075"/>
            </a:xfrm>
            <a:custGeom>
              <a:avLst/>
              <a:gdLst/>
              <a:ahLst/>
              <a:cxnLst/>
              <a:rect l="l" t="t" r="r" b="b"/>
              <a:pathLst>
                <a:path w="5096" h="2723" extrusionOk="0">
                  <a:moveTo>
                    <a:pt x="5096" y="1"/>
                  </a:moveTo>
                  <a:lnTo>
                    <a:pt x="5096" y="1"/>
                  </a:lnTo>
                  <a:cubicBezTo>
                    <a:pt x="5095" y="1"/>
                    <a:pt x="2714" y="477"/>
                    <a:pt x="583" y="870"/>
                  </a:cubicBezTo>
                  <a:cubicBezTo>
                    <a:pt x="0" y="990"/>
                    <a:pt x="71" y="2723"/>
                    <a:pt x="2964" y="2723"/>
                  </a:cubicBezTo>
                  <a:cubicBezTo>
                    <a:pt x="3498" y="2723"/>
                    <a:pt x="4129" y="2664"/>
                    <a:pt x="4869" y="2525"/>
                  </a:cubicBezTo>
                  <a:cubicBezTo>
                    <a:pt x="4881" y="2513"/>
                    <a:pt x="4798" y="679"/>
                    <a:pt x="509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1" name="Google Shape;752;p51"/>
            <p:cNvSpPr/>
            <p:nvPr/>
          </p:nvSpPr>
          <p:spPr>
            <a:xfrm flipH="1">
              <a:off x="8388525" y="3543025"/>
              <a:ext cx="48550" cy="100025"/>
            </a:xfrm>
            <a:custGeom>
              <a:avLst/>
              <a:gdLst/>
              <a:ahLst/>
              <a:cxnLst/>
              <a:rect l="l" t="t" r="r" b="b"/>
              <a:pathLst>
                <a:path w="1942" h="4001" extrusionOk="0">
                  <a:moveTo>
                    <a:pt x="631" y="0"/>
                  </a:moveTo>
                  <a:lnTo>
                    <a:pt x="227" y="12"/>
                  </a:lnTo>
                  <a:lnTo>
                    <a:pt x="346" y="2727"/>
                  </a:lnTo>
                  <a:lnTo>
                    <a:pt x="572" y="2679"/>
                  </a:lnTo>
                  <a:cubicBezTo>
                    <a:pt x="825" y="2630"/>
                    <a:pt x="1101" y="2598"/>
                    <a:pt x="1299" y="2598"/>
                  </a:cubicBezTo>
                  <a:cubicBezTo>
                    <a:pt x="1390" y="2598"/>
                    <a:pt x="1464" y="2605"/>
                    <a:pt x="1512" y="2620"/>
                  </a:cubicBezTo>
                  <a:cubicBezTo>
                    <a:pt x="1453" y="2881"/>
                    <a:pt x="1274" y="3322"/>
                    <a:pt x="929" y="3512"/>
                  </a:cubicBezTo>
                  <a:cubicBezTo>
                    <a:pt x="807" y="3577"/>
                    <a:pt x="678" y="3610"/>
                    <a:pt x="537" y="3610"/>
                  </a:cubicBezTo>
                  <a:cubicBezTo>
                    <a:pt x="416" y="3610"/>
                    <a:pt x="286" y="3586"/>
                    <a:pt x="143" y="3536"/>
                  </a:cubicBezTo>
                  <a:lnTo>
                    <a:pt x="0" y="3917"/>
                  </a:lnTo>
                  <a:cubicBezTo>
                    <a:pt x="179" y="3965"/>
                    <a:pt x="358" y="4001"/>
                    <a:pt x="524" y="4001"/>
                  </a:cubicBezTo>
                  <a:cubicBezTo>
                    <a:pt x="750" y="4001"/>
                    <a:pt x="941" y="3941"/>
                    <a:pt x="1155" y="3870"/>
                  </a:cubicBezTo>
                  <a:cubicBezTo>
                    <a:pt x="1751" y="3524"/>
                    <a:pt x="1905" y="2739"/>
                    <a:pt x="1929" y="2643"/>
                  </a:cubicBezTo>
                  <a:cubicBezTo>
                    <a:pt x="1941" y="2548"/>
                    <a:pt x="1905" y="2441"/>
                    <a:pt x="1834" y="2369"/>
                  </a:cubicBezTo>
                  <a:cubicBezTo>
                    <a:pt x="1725" y="2254"/>
                    <a:pt x="1510" y="2216"/>
                    <a:pt x="1273" y="2216"/>
                  </a:cubicBezTo>
                  <a:cubicBezTo>
                    <a:pt x="1096" y="2216"/>
                    <a:pt x="907" y="2237"/>
                    <a:pt x="739" y="2262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2" name="Google Shape;753;p51"/>
            <p:cNvSpPr/>
            <p:nvPr/>
          </p:nvSpPr>
          <p:spPr>
            <a:xfrm flipH="1">
              <a:off x="8501350" y="3509625"/>
              <a:ext cx="49125" cy="24475"/>
            </a:xfrm>
            <a:custGeom>
              <a:avLst/>
              <a:gdLst/>
              <a:ahLst/>
              <a:cxnLst/>
              <a:rect l="l" t="t" r="r" b="b"/>
              <a:pathLst>
                <a:path w="1965" h="979" extrusionOk="0">
                  <a:moveTo>
                    <a:pt x="1176" y="0"/>
                  </a:moveTo>
                  <a:cubicBezTo>
                    <a:pt x="1093" y="0"/>
                    <a:pt x="1010" y="9"/>
                    <a:pt x="929" y="26"/>
                  </a:cubicBezTo>
                  <a:cubicBezTo>
                    <a:pt x="345" y="157"/>
                    <a:pt x="12" y="753"/>
                    <a:pt x="0" y="788"/>
                  </a:cubicBezTo>
                  <a:lnTo>
                    <a:pt x="345" y="979"/>
                  </a:lnTo>
                  <a:cubicBezTo>
                    <a:pt x="357" y="979"/>
                    <a:pt x="607" y="515"/>
                    <a:pt x="1024" y="407"/>
                  </a:cubicBezTo>
                  <a:cubicBezTo>
                    <a:pt x="1081" y="393"/>
                    <a:pt x="1138" y="385"/>
                    <a:pt x="1196" y="385"/>
                  </a:cubicBezTo>
                  <a:cubicBezTo>
                    <a:pt x="1370" y="385"/>
                    <a:pt x="1551" y="452"/>
                    <a:pt x="1738" y="586"/>
                  </a:cubicBezTo>
                  <a:lnTo>
                    <a:pt x="1965" y="265"/>
                  </a:lnTo>
                  <a:cubicBezTo>
                    <a:pt x="1695" y="85"/>
                    <a:pt x="1432" y="0"/>
                    <a:pt x="1176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3" name="Google Shape;754;p51"/>
            <p:cNvSpPr/>
            <p:nvPr/>
          </p:nvSpPr>
          <p:spPr>
            <a:xfrm flipH="1">
              <a:off x="8319475" y="3492625"/>
              <a:ext cx="50625" cy="19750"/>
            </a:xfrm>
            <a:custGeom>
              <a:avLst/>
              <a:gdLst/>
              <a:ahLst/>
              <a:cxnLst/>
              <a:rect l="l" t="t" r="r" b="b"/>
              <a:pathLst>
                <a:path w="2025" h="790" extrusionOk="0">
                  <a:moveTo>
                    <a:pt x="1034" y="1"/>
                  </a:moveTo>
                  <a:cubicBezTo>
                    <a:pt x="467" y="1"/>
                    <a:pt x="23" y="434"/>
                    <a:pt x="0" y="456"/>
                  </a:cubicBezTo>
                  <a:lnTo>
                    <a:pt x="274" y="730"/>
                  </a:lnTo>
                  <a:cubicBezTo>
                    <a:pt x="285" y="730"/>
                    <a:pt x="621" y="406"/>
                    <a:pt x="1033" y="406"/>
                  </a:cubicBezTo>
                  <a:cubicBezTo>
                    <a:pt x="1054" y="406"/>
                    <a:pt x="1075" y="407"/>
                    <a:pt x="1096" y="409"/>
                  </a:cubicBezTo>
                  <a:cubicBezTo>
                    <a:pt x="1310" y="421"/>
                    <a:pt x="1536" y="552"/>
                    <a:pt x="1715" y="790"/>
                  </a:cubicBezTo>
                  <a:lnTo>
                    <a:pt x="2024" y="552"/>
                  </a:lnTo>
                  <a:cubicBezTo>
                    <a:pt x="1774" y="218"/>
                    <a:pt x="1465" y="40"/>
                    <a:pt x="1119" y="4"/>
                  </a:cubicBezTo>
                  <a:cubicBezTo>
                    <a:pt x="1091" y="2"/>
                    <a:pt x="1062" y="1"/>
                    <a:pt x="10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4" name="Google Shape;755;p51"/>
            <p:cNvSpPr/>
            <p:nvPr/>
          </p:nvSpPr>
          <p:spPr>
            <a:xfrm flipH="1">
              <a:off x="8625475" y="3587025"/>
              <a:ext cx="53000" cy="79550"/>
            </a:xfrm>
            <a:custGeom>
              <a:avLst/>
              <a:gdLst/>
              <a:ahLst/>
              <a:cxnLst/>
              <a:rect l="l" t="t" r="r" b="b"/>
              <a:pathLst>
                <a:path w="2120" h="3182" extrusionOk="0">
                  <a:moveTo>
                    <a:pt x="381" y="0"/>
                  </a:moveTo>
                  <a:cubicBezTo>
                    <a:pt x="226" y="0"/>
                    <a:pt x="93" y="33"/>
                    <a:pt x="0" y="74"/>
                  </a:cubicBezTo>
                  <a:lnTo>
                    <a:pt x="167" y="431"/>
                  </a:lnTo>
                  <a:cubicBezTo>
                    <a:pt x="191" y="421"/>
                    <a:pt x="279" y="387"/>
                    <a:pt x="400" y="387"/>
                  </a:cubicBezTo>
                  <a:cubicBezTo>
                    <a:pt x="581" y="387"/>
                    <a:pt x="837" y="463"/>
                    <a:pt x="1072" y="812"/>
                  </a:cubicBezTo>
                  <a:cubicBezTo>
                    <a:pt x="1441" y="1360"/>
                    <a:pt x="1655" y="2395"/>
                    <a:pt x="1465" y="2717"/>
                  </a:cubicBezTo>
                  <a:cubicBezTo>
                    <a:pt x="1435" y="2766"/>
                    <a:pt x="1397" y="2791"/>
                    <a:pt x="1344" y="2791"/>
                  </a:cubicBezTo>
                  <a:cubicBezTo>
                    <a:pt x="1333" y="2791"/>
                    <a:pt x="1322" y="2790"/>
                    <a:pt x="1310" y="2788"/>
                  </a:cubicBezTo>
                  <a:lnTo>
                    <a:pt x="1262" y="3181"/>
                  </a:lnTo>
                  <a:lnTo>
                    <a:pt x="1346" y="3181"/>
                  </a:lnTo>
                  <a:cubicBezTo>
                    <a:pt x="1536" y="3181"/>
                    <a:pt x="1703" y="3074"/>
                    <a:pt x="1798" y="2907"/>
                  </a:cubicBezTo>
                  <a:cubicBezTo>
                    <a:pt x="2120" y="2407"/>
                    <a:pt x="1834" y="1217"/>
                    <a:pt x="1405" y="586"/>
                  </a:cubicBezTo>
                  <a:cubicBezTo>
                    <a:pt x="1074" y="128"/>
                    <a:pt x="686" y="0"/>
                    <a:pt x="38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5" name="Google Shape;756;p51"/>
            <p:cNvSpPr/>
            <p:nvPr/>
          </p:nvSpPr>
          <p:spPr>
            <a:xfrm flipH="1">
              <a:off x="8161725" y="3473850"/>
              <a:ext cx="143675" cy="153375"/>
            </a:xfrm>
            <a:custGeom>
              <a:avLst/>
              <a:gdLst/>
              <a:ahLst/>
              <a:cxnLst/>
              <a:rect l="l" t="t" r="r" b="b"/>
              <a:pathLst>
                <a:path w="5747" h="6135" extrusionOk="0">
                  <a:moveTo>
                    <a:pt x="2549" y="0"/>
                  </a:moveTo>
                  <a:cubicBezTo>
                    <a:pt x="1" y="0"/>
                    <a:pt x="353" y="3482"/>
                    <a:pt x="353" y="3482"/>
                  </a:cubicBezTo>
                  <a:cubicBezTo>
                    <a:pt x="353" y="3482"/>
                    <a:pt x="691" y="6135"/>
                    <a:pt x="2512" y="6135"/>
                  </a:cubicBezTo>
                  <a:cubicBezTo>
                    <a:pt x="2715" y="6135"/>
                    <a:pt x="2935" y="6102"/>
                    <a:pt x="3175" y="6029"/>
                  </a:cubicBezTo>
                  <a:cubicBezTo>
                    <a:pt x="5568" y="5315"/>
                    <a:pt x="5747" y="314"/>
                    <a:pt x="2865" y="17"/>
                  </a:cubicBezTo>
                  <a:cubicBezTo>
                    <a:pt x="2755" y="5"/>
                    <a:pt x="2650" y="0"/>
                    <a:pt x="254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6" name="Google Shape;757;p51"/>
            <p:cNvSpPr/>
            <p:nvPr/>
          </p:nvSpPr>
          <p:spPr>
            <a:xfrm flipH="1">
              <a:off x="8199825" y="3520075"/>
              <a:ext cx="48550" cy="81300"/>
            </a:xfrm>
            <a:custGeom>
              <a:avLst/>
              <a:gdLst/>
              <a:ahLst/>
              <a:cxnLst/>
              <a:rect l="l" t="t" r="r" b="b"/>
              <a:pathLst>
                <a:path w="1942" h="3252" extrusionOk="0">
                  <a:moveTo>
                    <a:pt x="1627" y="1"/>
                  </a:moveTo>
                  <a:cubicBezTo>
                    <a:pt x="1310" y="1"/>
                    <a:pt x="892" y="138"/>
                    <a:pt x="584" y="668"/>
                  </a:cubicBezTo>
                  <a:cubicBezTo>
                    <a:pt x="191" y="1311"/>
                    <a:pt x="1" y="2537"/>
                    <a:pt x="346" y="3014"/>
                  </a:cubicBezTo>
                  <a:cubicBezTo>
                    <a:pt x="465" y="3180"/>
                    <a:pt x="608" y="3252"/>
                    <a:pt x="787" y="3252"/>
                  </a:cubicBezTo>
                  <a:cubicBezTo>
                    <a:pt x="822" y="3252"/>
                    <a:pt x="870" y="3252"/>
                    <a:pt x="906" y="3240"/>
                  </a:cubicBezTo>
                  <a:lnTo>
                    <a:pt x="834" y="2847"/>
                  </a:lnTo>
                  <a:cubicBezTo>
                    <a:pt x="816" y="2853"/>
                    <a:pt x="799" y="2856"/>
                    <a:pt x="783" y="2856"/>
                  </a:cubicBezTo>
                  <a:cubicBezTo>
                    <a:pt x="738" y="2856"/>
                    <a:pt x="703" y="2832"/>
                    <a:pt x="668" y="2787"/>
                  </a:cubicBezTo>
                  <a:cubicBezTo>
                    <a:pt x="453" y="2478"/>
                    <a:pt x="584" y="1442"/>
                    <a:pt x="930" y="871"/>
                  </a:cubicBezTo>
                  <a:cubicBezTo>
                    <a:pt x="1161" y="477"/>
                    <a:pt x="1433" y="398"/>
                    <a:pt x="1611" y="398"/>
                  </a:cubicBezTo>
                  <a:cubicBezTo>
                    <a:pt x="1708" y="398"/>
                    <a:pt x="1778" y="422"/>
                    <a:pt x="1799" y="430"/>
                  </a:cubicBezTo>
                  <a:lnTo>
                    <a:pt x="1942" y="49"/>
                  </a:lnTo>
                  <a:cubicBezTo>
                    <a:pt x="1861" y="22"/>
                    <a:pt x="1752" y="1"/>
                    <a:pt x="162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7" name="Google Shape;758;p51"/>
            <p:cNvSpPr/>
            <p:nvPr/>
          </p:nvSpPr>
          <p:spPr>
            <a:xfrm flipH="1">
              <a:off x="8262025" y="3596975"/>
              <a:ext cx="88425" cy="84100"/>
            </a:xfrm>
            <a:custGeom>
              <a:avLst/>
              <a:gdLst/>
              <a:ahLst/>
              <a:cxnLst/>
              <a:rect l="l" t="t" r="r" b="b"/>
              <a:pathLst>
                <a:path w="3537" h="3364" extrusionOk="0">
                  <a:moveTo>
                    <a:pt x="1779" y="0"/>
                  </a:moveTo>
                  <a:cubicBezTo>
                    <a:pt x="1722" y="0"/>
                    <a:pt x="1665" y="3"/>
                    <a:pt x="1607" y="9"/>
                  </a:cubicBezTo>
                  <a:cubicBezTo>
                    <a:pt x="679" y="104"/>
                    <a:pt x="0" y="926"/>
                    <a:pt x="95" y="1855"/>
                  </a:cubicBezTo>
                  <a:cubicBezTo>
                    <a:pt x="185" y="2714"/>
                    <a:pt x="912" y="3364"/>
                    <a:pt x="1767" y="3364"/>
                  </a:cubicBezTo>
                  <a:cubicBezTo>
                    <a:pt x="1824" y="3364"/>
                    <a:pt x="1882" y="3361"/>
                    <a:pt x="1941" y="3355"/>
                  </a:cubicBezTo>
                  <a:cubicBezTo>
                    <a:pt x="2858" y="3259"/>
                    <a:pt x="3536" y="2438"/>
                    <a:pt x="3441" y="1521"/>
                  </a:cubicBezTo>
                  <a:cubicBezTo>
                    <a:pt x="3352" y="651"/>
                    <a:pt x="2625" y="0"/>
                    <a:pt x="1779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8" name="Google Shape;759;p51"/>
            <p:cNvSpPr/>
            <p:nvPr/>
          </p:nvSpPr>
          <p:spPr>
            <a:xfrm flipH="1">
              <a:off x="8435875" y="3492650"/>
              <a:ext cx="152125" cy="150100"/>
            </a:xfrm>
            <a:custGeom>
              <a:avLst/>
              <a:gdLst/>
              <a:ahLst/>
              <a:cxnLst/>
              <a:rect l="l" t="t" r="r" b="b"/>
              <a:pathLst>
                <a:path w="6085" h="6004" extrusionOk="0">
                  <a:moveTo>
                    <a:pt x="3049" y="408"/>
                  </a:moveTo>
                  <a:cubicBezTo>
                    <a:pt x="4454" y="408"/>
                    <a:pt x="5597" y="1503"/>
                    <a:pt x="5656" y="2908"/>
                  </a:cubicBezTo>
                  <a:cubicBezTo>
                    <a:pt x="5668" y="3587"/>
                    <a:pt x="5430" y="4254"/>
                    <a:pt x="4954" y="4765"/>
                  </a:cubicBezTo>
                  <a:cubicBezTo>
                    <a:pt x="4478" y="5266"/>
                    <a:pt x="3835" y="5563"/>
                    <a:pt x="3144" y="5599"/>
                  </a:cubicBezTo>
                  <a:cubicBezTo>
                    <a:pt x="3107" y="5600"/>
                    <a:pt x="3070" y="5601"/>
                    <a:pt x="3034" y="5601"/>
                  </a:cubicBezTo>
                  <a:cubicBezTo>
                    <a:pt x="1632" y="5601"/>
                    <a:pt x="499" y="4503"/>
                    <a:pt x="441" y="3099"/>
                  </a:cubicBezTo>
                  <a:cubicBezTo>
                    <a:pt x="394" y="1670"/>
                    <a:pt x="1525" y="467"/>
                    <a:pt x="2942" y="408"/>
                  </a:cubicBezTo>
                  <a:close/>
                  <a:moveTo>
                    <a:pt x="3054" y="1"/>
                  </a:moveTo>
                  <a:cubicBezTo>
                    <a:pt x="3017" y="1"/>
                    <a:pt x="2979" y="2"/>
                    <a:pt x="2942" y="3"/>
                  </a:cubicBezTo>
                  <a:cubicBezTo>
                    <a:pt x="1299" y="63"/>
                    <a:pt x="1" y="1467"/>
                    <a:pt x="60" y="3111"/>
                  </a:cubicBezTo>
                  <a:cubicBezTo>
                    <a:pt x="120" y="4742"/>
                    <a:pt x="1430" y="6004"/>
                    <a:pt x="3049" y="6004"/>
                  </a:cubicBezTo>
                  <a:cubicBezTo>
                    <a:pt x="3085" y="6004"/>
                    <a:pt x="3120" y="6004"/>
                    <a:pt x="3168" y="5992"/>
                  </a:cubicBezTo>
                  <a:cubicBezTo>
                    <a:pt x="3978" y="5956"/>
                    <a:pt x="4704" y="5611"/>
                    <a:pt x="5252" y="5039"/>
                  </a:cubicBezTo>
                  <a:cubicBezTo>
                    <a:pt x="5811" y="4456"/>
                    <a:pt x="6085" y="3694"/>
                    <a:pt x="6061" y="2896"/>
                  </a:cubicBezTo>
                  <a:cubicBezTo>
                    <a:pt x="6003" y="1255"/>
                    <a:pt x="4671" y="1"/>
                    <a:pt x="3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09" name="Google Shape;760;p51"/>
            <p:cNvSpPr/>
            <p:nvPr/>
          </p:nvSpPr>
          <p:spPr>
            <a:xfrm flipH="1">
              <a:off x="8260250" y="3464075"/>
              <a:ext cx="152125" cy="150100"/>
            </a:xfrm>
            <a:custGeom>
              <a:avLst/>
              <a:gdLst/>
              <a:ahLst/>
              <a:cxnLst/>
              <a:rect l="l" t="t" r="r" b="b"/>
              <a:pathLst>
                <a:path w="6085" h="6004" extrusionOk="0">
                  <a:moveTo>
                    <a:pt x="3049" y="408"/>
                  </a:moveTo>
                  <a:cubicBezTo>
                    <a:pt x="4465" y="408"/>
                    <a:pt x="5597" y="1503"/>
                    <a:pt x="5644" y="2908"/>
                  </a:cubicBezTo>
                  <a:cubicBezTo>
                    <a:pt x="5656" y="3587"/>
                    <a:pt x="5418" y="4254"/>
                    <a:pt x="4942" y="4765"/>
                  </a:cubicBezTo>
                  <a:cubicBezTo>
                    <a:pt x="4465" y="5266"/>
                    <a:pt x="3823" y="5563"/>
                    <a:pt x="3132" y="5599"/>
                  </a:cubicBezTo>
                  <a:cubicBezTo>
                    <a:pt x="3095" y="5600"/>
                    <a:pt x="3058" y="5601"/>
                    <a:pt x="3021" y="5601"/>
                  </a:cubicBezTo>
                  <a:cubicBezTo>
                    <a:pt x="1619" y="5601"/>
                    <a:pt x="487" y="4503"/>
                    <a:pt x="429" y="3099"/>
                  </a:cubicBezTo>
                  <a:cubicBezTo>
                    <a:pt x="417" y="2408"/>
                    <a:pt x="655" y="1741"/>
                    <a:pt x="1132" y="1241"/>
                  </a:cubicBezTo>
                  <a:cubicBezTo>
                    <a:pt x="1608" y="729"/>
                    <a:pt x="2251" y="432"/>
                    <a:pt x="2941" y="408"/>
                  </a:cubicBezTo>
                  <a:close/>
                  <a:moveTo>
                    <a:pt x="3054" y="1"/>
                  </a:moveTo>
                  <a:cubicBezTo>
                    <a:pt x="3016" y="1"/>
                    <a:pt x="2979" y="2"/>
                    <a:pt x="2941" y="3"/>
                  </a:cubicBezTo>
                  <a:cubicBezTo>
                    <a:pt x="1298" y="63"/>
                    <a:pt x="1" y="1456"/>
                    <a:pt x="60" y="3111"/>
                  </a:cubicBezTo>
                  <a:cubicBezTo>
                    <a:pt x="120" y="4730"/>
                    <a:pt x="1429" y="6004"/>
                    <a:pt x="3049" y="6004"/>
                  </a:cubicBezTo>
                  <a:cubicBezTo>
                    <a:pt x="3096" y="6004"/>
                    <a:pt x="3120" y="6004"/>
                    <a:pt x="3168" y="5980"/>
                  </a:cubicBezTo>
                  <a:cubicBezTo>
                    <a:pt x="3977" y="5956"/>
                    <a:pt x="4704" y="5611"/>
                    <a:pt x="5251" y="5027"/>
                  </a:cubicBezTo>
                  <a:cubicBezTo>
                    <a:pt x="5811" y="4444"/>
                    <a:pt x="6085" y="3694"/>
                    <a:pt x="6061" y="2884"/>
                  </a:cubicBezTo>
                  <a:cubicBezTo>
                    <a:pt x="6003" y="1255"/>
                    <a:pt x="4670" y="1"/>
                    <a:pt x="3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0" name="Google Shape;761;p51"/>
            <p:cNvSpPr/>
            <p:nvPr/>
          </p:nvSpPr>
          <p:spPr>
            <a:xfrm flipH="1">
              <a:off x="8401625" y="3550450"/>
              <a:ext cx="41700" cy="14325"/>
            </a:xfrm>
            <a:custGeom>
              <a:avLst/>
              <a:gdLst/>
              <a:ahLst/>
              <a:cxnLst/>
              <a:rect l="l" t="t" r="r" b="b"/>
              <a:pathLst>
                <a:path w="1668" h="573" extrusionOk="0">
                  <a:moveTo>
                    <a:pt x="1632" y="1"/>
                  </a:moveTo>
                  <a:lnTo>
                    <a:pt x="0" y="167"/>
                  </a:lnTo>
                  <a:lnTo>
                    <a:pt x="48" y="572"/>
                  </a:lnTo>
                  <a:lnTo>
                    <a:pt x="1667" y="4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1" name="Google Shape;762;p51"/>
            <p:cNvSpPr/>
            <p:nvPr/>
          </p:nvSpPr>
          <p:spPr>
            <a:xfrm flipH="1">
              <a:off x="8578450" y="3536475"/>
              <a:ext cx="81875" cy="43175"/>
            </a:xfrm>
            <a:custGeom>
              <a:avLst/>
              <a:gdLst/>
              <a:ahLst/>
              <a:cxnLst/>
              <a:rect l="l" t="t" r="r" b="b"/>
              <a:pathLst>
                <a:path w="3275" h="1727" extrusionOk="0">
                  <a:moveTo>
                    <a:pt x="167" y="0"/>
                  </a:moveTo>
                  <a:lnTo>
                    <a:pt x="1" y="369"/>
                  </a:lnTo>
                  <a:lnTo>
                    <a:pt x="3108" y="1727"/>
                  </a:lnTo>
                  <a:lnTo>
                    <a:pt x="3275" y="1358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2" name="Google Shape;763;p51"/>
            <p:cNvSpPr/>
            <p:nvPr/>
          </p:nvSpPr>
          <p:spPr>
            <a:xfrm flipH="1">
              <a:off x="8237925" y="3467400"/>
              <a:ext cx="38125" cy="46775"/>
            </a:xfrm>
            <a:custGeom>
              <a:avLst/>
              <a:gdLst/>
              <a:ahLst/>
              <a:cxnLst/>
              <a:rect l="l" t="t" r="r" b="b"/>
              <a:pathLst>
                <a:path w="1525" h="1871" extrusionOk="0">
                  <a:moveTo>
                    <a:pt x="1203" y="1"/>
                  </a:moveTo>
                  <a:lnTo>
                    <a:pt x="1" y="1632"/>
                  </a:lnTo>
                  <a:lnTo>
                    <a:pt x="322" y="1870"/>
                  </a:lnTo>
                  <a:lnTo>
                    <a:pt x="1525" y="239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3" name="Google Shape;764;p51"/>
            <p:cNvSpPr/>
            <p:nvPr/>
          </p:nvSpPr>
          <p:spPr>
            <a:xfrm flipH="1">
              <a:off x="8285050" y="3287775"/>
              <a:ext cx="359200" cy="203650"/>
            </a:xfrm>
            <a:custGeom>
              <a:avLst/>
              <a:gdLst/>
              <a:ahLst/>
              <a:cxnLst/>
              <a:rect l="l" t="t" r="r" b="b"/>
              <a:pathLst>
                <a:path w="14368" h="8146" extrusionOk="0">
                  <a:moveTo>
                    <a:pt x="9257" y="0"/>
                  </a:moveTo>
                  <a:cubicBezTo>
                    <a:pt x="8910" y="0"/>
                    <a:pt x="8540" y="25"/>
                    <a:pt x="8145" y="78"/>
                  </a:cubicBezTo>
                  <a:cubicBezTo>
                    <a:pt x="2453" y="852"/>
                    <a:pt x="36" y="1340"/>
                    <a:pt x="1" y="3090"/>
                  </a:cubicBezTo>
                  <a:cubicBezTo>
                    <a:pt x="1" y="3090"/>
                    <a:pt x="1" y="7948"/>
                    <a:pt x="2811" y="8079"/>
                  </a:cubicBezTo>
                  <a:cubicBezTo>
                    <a:pt x="3652" y="8118"/>
                    <a:pt x="4426" y="8145"/>
                    <a:pt x="5108" y="8145"/>
                  </a:cubicBezTo>
                  <a:cubicBezTo>
                    <a:pt x="6713" y="8145"/>
                    <a:pt x="7803" y="7993"/>
                    <a:pt x="8037" y="7484"/>
                  </a:cubicBezTo>
                  <a:cubicBezTo>
                    <a:pt x="8220" y="7100"/>
                    <a:pt x="8110" y="5794"/>
                    <a:pt x="7966" y="4646"/>
                  </a:cubicBezTo>
                  <a:lnTo>
                    <a:pt x="7966" y="4646"/>
                  </a:lnTo>
                  <a:cubicBezTo>
                    <a:pt x="8241" y="5942"/>
                    <a:pt x="8755" y="7415"/>
                    <a:pt x="9667" y="7415"/>
                  </a:cubicBezTo>
                  <a:cubicBezTo>
                    <a:pt x="9691" y="7415"/>
                    <a:pt x="9715" y="7414"/>
                    <a:pt x="9740" y="7412"/>
                  </a:cubicBezTo>
                  <a:cubicBezTo>
                    <a:pt x="11419" y="7257"/>
                    <a:pt x="13598" y="7591"/>
                    <a:pt x="13990" y="5983"/>
                  </a:cubicBezTo>
                  <a:cubicBezTo>
                    <a:pt x="14367" y="4487"/>
                    <a:pt x="13919" y="0"/>
                    <a:pt x="925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4" name="Google Shape;765;p51"/>
            <p:cNvSpPr/>
            <p:nvPr/>
          </p:nvSpPr>
          <p:spPr>
            <a:xfrm flipH="1">
              <a:off x="8370675" y="3643725"/>
              <a:ext cx="122325" cy="61575"/>
            </a:xfrm>
            <a:custGeom>
              <a:avLst/>
              <a:gdLst/>
              <a:ahLst/>
              <a:cxnLst/>
              <a:rect l="l" t="t" r="r" b="b"/>
              <a:pathLst>
                <a:path w="4893" h="2463" extrusionOk="0">
                  <a:moveTo>
                    <a:pt x="3693" y="0"/>
                  </a:moveTo>
                  <a:cubicBezTo>
                    <a:pt x="2730" y="0"/>
                    <a:pt x="1321" y="270"/>
                    <a:pt x="1321" y="270"/>
                  </a:cubicBezTo>
                  <a:cubicBezTo>
                    <a:pt x="1283" y="267"/>
                    <a:pt x="1247" y="265"/>
                    <a:pt x="1213" y="265"/>
                  </a:cubicBezTo>
                  <a:cubicBezTo>
                    <a:pt x="0" y="265"/>
                    <a:pt x="1366" y="2463"/>
                    <a:pt x="2825" y="2463"/>
                  </a:cubicBezTo>
                  <a:cubicBezTo>
                    <a:pt x="2847" y="2463"/>
                    <a:pt x="2870" y="2462"/>
                    <a:pt x="2892" y="2461"/>
                  </a:cubicBezTo>
                  <a:cubicBezTo>
                    <a:pt x="4416" y="2366"/>
                    <a:pt x="4892" y="627"/>
                    <a:pt x="4535" y="187"/>
                  </a:cubicBezTo>
                  <a:cubicBezTo>
                    <a:pt x="4429" y="49"/>
                    <a:pt x="4101" y="0"/>
                    <a:pt x="369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5" name="Google Shape;766;p51"/>
            <p:cNvSpPr/>
            <p:nvPr/>
          </p:nvSpPr>
          <p:spPr>
            <a:xfrm flipH="1">
              <a:off x="8379475" y="3664525"/>
              <a:ext cx="83200" cy="42325"/>
            </a:xfrm>
            <a:custGeom>
              <a:avLst/>
              <a:gdLst/>
              <a:ahLst/>
              <a:cxnLst/>
              <a:rect l="l" t="t" r="r" b="b"/>
              <a:pathLst>
                <a:path w="3328" h="1693" extrusionOk="0">
                  <a:moveTo>
                    <a:pt x="2180" y="0"/>
                  </a:moveTo>
                  <a:cubicBezTo>
                    <a:pt x="1947" y="0"/>
                    <a:pt x="1715" y="18"/>
                    <a:pt x="1524" y="46"/>
                  </a:cubicBezTo>
                  <a:cubicBezTo>
                    <a:pt x="870" y="153"/>
                    <a:pt x="0" y="760"/>
                    <a:pt x="0" y="760"/>
                  </a:cubicBezTo>
                  <a:cubicBezTo>
                    <a:pt x="226" y="1265"/>
                    <a:pt x="1053" y="1692"/>
                    <a:pt x="1780" y="1692"/>
                  </a:cubicBezTo>
                  <a:cubicBezTo>
                    <a:pt x="1859" y="1692"/>
                    <a:pt x="1937" y="1687"/>
                    <a:pt x="2013" y="1677"/>
                  </a:cubicBezTo>
                  <a:cubicBezTo>
                    <a:pt x="2667" y="1569"/>
                    <a:pt x="3287" y="700"/>
                    <a:pt x="3310" y="427"/>
                  </a:cubicBezTo>
                  <a:cubicBezTo>
                    <a:pt x="3327" y="105"/>
                    <a:pt x="2751" y="0"/>
                    <a:pt x="2180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6" name="Google Shape;767;p51"/>
            <p:cNvSpPr/>
            <p:nvPr/>
          </p:nvSpPr>
          <p:spPr>
            <a:xfrm flipH="1">
              <a:off x="8389425" y="3642725"/>
              <a:ext cx="73550" cy="30675"/>
            </a:xfrm>
            <a:custGeom>
              <a:avLst/>
              <a:gdLst/>
              <a:ahLst/>
              <a:cxnLst/>
              <a:rect l="l" t="t" r="r" b="b"/>
              <a:pathLst>
                <a:path w="2942" h="1227" extrusionOk="0">
                  <a:moveTo>
                    <a:pt x="2717" y="0"/>
                  </a:moveTo>
                  <a:cubicBezTo>
                    <a:pt x="2713" y="0"/>
                    <a:pt x="2708" y="0"/>
                    <a:pt x="2703" y="1"/>
                  </a:cubicBezTo>
                  <a:cubicBezTo>
                    <a:pt x="2477" y="13"/>
                    <a:pt x="179" y="108"/>
                    <a:pt x="1" y="346"/>
                  </a:cubicBezTo>
                  <a:cubicBezTo>
                    <a:pt x="1" y="346"/>
                    <a:pt x="12" y="1120"/>
                    <a:pt x="286" y="1203"/>
                  </a:cubicBezTo>
                  <a:cubicBezTo>
                    <a:pt x="325" y="1219"/>
                    <a:pt x="405" y="1226"/>
                    <a:pt x="513" y="1226"/>
                  </a:cubicBezTo>
                  <a:cubicBezTo>
                    <a:pt x="1129" y="1226"/>
                    <a:pt x="2667" y="989"/>
                    <a:pt x="2799" y="787"/>
                  </a:cubicBezTo>
                  <a:cubicBezTo>
                    <a:pt x="2938" y="553"/>
                    <a:pt x="2941" y="0"/>
                    <a:pt x="27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7" name="Google Shape;768;p51"/>
            <p:cNvSpPr/>
            <p:nvPr/>
          </p:nvSpPr>
          <p:spPr>
            <a:xfrm flipH="1">
              <a:off x="8499050" y="3826375"/>
              <a:ext cx="392850" cy="303000"/>
            </a:xfrm>
            <a:custGeom>
              <a:avLst/>
              <a:gdLst/>
              <a:ahLst/>
              <a:cxnLst/>
              <a:rect l="l" t="t" r="r" b="b"/>
              <a:pathLst>
                <a:path w="15714" h="12120" extrusionOk="0">
                  <a:moveTo>
                    <a:pt x="13723" y="1"/>
                  </a:moveTo>
                  <a:cubicBezTo>
                    <a:pt x="13721" y="1"/>
                    <a:pt x="13719" y="1"/>
                    <a:pt x="13717" y="1"/>
                  </a:cubicBezTo>
                  <a:cubicBezTo>
                    <a:pt x="4251" y="120"/>
                    <a:pt x="1" y="9538"/>
                    <a:pt x="572" y="11395"/>
                  </a:cubicBezTo>
                  <a:cubicBezTo>
                    <a:pt x="745" y="11930"/>
                    <a:pt x="1672" y="12120"/>
                    <a:pt x="2901" y="12120"/>
                  </a:cubicBezTo>
                  <a:cubicBezTo>
                    <a:pt x="5917" y="12120"/>
                    <a:pt x="10752" y="10978"/>
                    <a:pt x="10752" y="10978"/>
                  </a:cubicBezTo>
                  <a:cubicBezTo>
                    <a:pt x="14011" y="10634"/>
                    <a:pt x="15713" y="1"/>
                    <a:pt x="13723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8" name="Google Shape;769;p51"/>
            <p:cNvSpPr/>
            <p:nvPr/>
          </p:nvSpPr>
          <p:spPr>
            <a:xfrm flipH="1">
              <a:off x="7956075" y="4275550"/>
              <a:ext cx="507200" cy="434900"/>
            </a:xfrm>
            <a:custGeom>
              <a:avLst/>
              <a:gdLst/>
              <a:ahLst/>
              <a:cxnLst/>
              <a:rect l="l" t="t" r="r" b="b"/>
              <a:pathLst>
                <a:path w="20288" h="17396" extrusionOk="0">
                  <a:moveTo>
                    <a:pt x="11182" y="1"/>
                  </a:moveTo>
                  <a:cubicBezTo>
                    <a:pt x="7616" y="1"/>
                    <a:pt x="2441" y="4275"/>
                    <a:pt x="2441" y="4275"/>
                  </a:cubicBezTo>
                  <a:cubicBezTo>
                    <a:pt x="1632" y="4763"/>
                    <a:pt x="1" y="6942"/>
                    <a:pt x="3013" y="8930"/>
                  </a:cubicBezTo>
                  <a:cubicBezTo>
                    <a:pt x="4115" y="9654"/>
                    <a:pt x="5121" y="9890"/>
                    <a:pt x="6043" y="9890"/>
                  </a:cubicBezTo>
                  <a:cubicBezTo>
                    <a:pt x="7652" y="9890"/>
                    <a:pt x="9002" y="9171"/>
                    <a:pt x="10145" y="9073"/>
                  </a:cubicBezTo>
                  <a:cubicBezTo>
                    <a:pt x="10160" y="9072"/>
                    <a:pt x="10175" y="9071"/>
                    <a:pt x="10190" y="9071"/>
                  </a:cubicBezTo>
                  <a:cubicBezTo>
                    <a:pt x="11935" y="9071"/>
                    <a:pt x="11473" y="17372"/>
                    <a:pt x="15062" y="17395"/>
                  </a:cubicBezTo>
                  <a:cubicBezTo>
                    <a:pt x="15088" y="17396"/>
                    <a:pt x="15114" y="17396"/>
                    <a:pt x="15139" y="17396"/>
                  </a:cubicBezTo>
                  <a:cubicBezTo>
                    <a:pt x="18704" y="17396"/>
                    <a:pt x="20287" y="14946"/>
                    <a:pt x="20086" y="13812"/>
                  </a:cubicBezTo>
                  <a:cubicBezTo>
                    <a:pt x="20034" y="13496"/>
                    <a:pt x="19804" y="13387"/>
                    <a:pt x="19488" y="13387"/>
                  </a:cubicBezTo>
                  <a:cubicBezTo>
                    <a:pt x="18788" y="13387"/>
                    <a:pt x="17670" y="13920"/>
                    <a:pt x="17137" y="13920"/>
                  </a:cubicBezTo>
                  <a:cubicBezTo>
                    <a:pt x="17038" y="13920"/>
                    <a:pt x="16960" y="13902"/>
                    <a:pt x="16908" y="13859"/>
                  </a:cubicBezTo>
                  <a:cubicBezTo>
                    <a:pt x="16443" y="13466"/>
                    <a:pt x="16086" y="2239"/>
                    <a:pt x="12752" y="369"/>
                  </a:cubicBezTo>
                  <a:cubicBezTo>
                    <a:pt x="12290" y="112"/>
                    <a:pt x="11757" y="1"/>
                    <a:pt x="1118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19" name="Google Shape;770;p51"/>
            <p:cNvSpPr/>
            <p:nvPr/>
          </p:nvSpPr>
          <p:spPr>
            <a:xfrm flipH="1">
              <a:off x="7933750" y="4589000"/>
              <a:ext cx="254775" cy="130825"/>
            </a:xfrm>
            <a:custGeom>
              <a:avLst/>
              <a:gdLst/>
              <a:ahLst/>
              <a:cxnLst/>
              <a:rect l="l" t="t" r="r" b="b"/>
              <a:pathLst>
                <a:path w="10191" h="5233" extrusionOk="0">
                  <a:moveTo>
                    <a:pt x="5401" y="1"/>
                  </a:moveTo>
                  <a:cubicBezTo>
                    <a:pt x="4238" y="1"/>
                    <a:pt x="1643" y="785"/>
                    <a:pt x="1643" y="785"/>
                  </a:cubicBezTo>
                  <a:cubicBezTo>
                    <a:pt x="0" y="1024"/>
                    <a:pt x="822" y="5072"/>
                    <a:pt x="3501" y="5226"/>
                  </a:cubicBezTo>
                  <a:cubicBezTo>
                    <a:pt x="3568" y="5231"/>
                    <a:pt x="3637" y="5233"/>
                    <a:pt x="3707" y="5233"/>
                  </a:cubicBezTo>
                  <a:cubicBezTo>
                    <a:pt x="6381" y="5233"/>
                    <a:pt x="10191" y="2179"/>
                    <a:pt x="9692" y="1274"/>
                  </a:cubicBezTo>
                  <a:cubicBezTo>
                    <a:pt x="9192" y="357"/>
                    <a:pt x="6334" y="631"/>
                    <a:pt x="5918" y="131"/>
                  </a:cubicBezTo>
                  <a:cubicBezTo>
                    <a:pt x="5843" y="38"/>
                    <a:pt x="5656" y="1"/>
                    <a:pt x="5401" y="1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0" name="Google Shape;771;p51"/>
            <p:cNvSpPr/>
            <p:nvPr/>
          </p:nvSpPr>
          <p:spPr>
            <a:xfrm flipH="1">
              <a:off x="8032550" y="4545450"/>
              <a:ext cx="162225" cy="86825"/>
            </a:xfrm>
            <a:custGeom>
              <a:avLst/>
              <a:gdLst/>
              <a:ahLst/>
              <a:cxnLst/>
              <a:rect l="l" t="t" r="r" b="b"/>
              <a:pathLst>
                <a:path w="6489" h="3473" extrusionOk="0">
                  <a:moveTo>
                    <a:pt x="5579" y="1"/>
                  </a:moveTo>
                  <a:cubicBezTo>
                    <a:pt x="4197" y="1"/>
                    <a:pt x="536" y="980"/>
                    <a:pt x="536" y="980"/>
                  </a:cubicBezTo>
                  <a:cubicBezTo>
                    <a:pt x="0" y="1087"/>
                    <a:pt x="762" y="3147"/>
                    <a:pt x="1226" y="3444"/>
                  </a:cubicBezTo>
                  <a:cubicBezTo>
                    <a:pt x="1256" y="3464"/>
                    <a:pt x="1303" y="3473"/>
                    <a:pt x="1365" y="3473"/>
                  </a:cubicBezTo>
                  <a:cubicBezTo>
                    <a:pt x="2220" y="3473"/>
                    <a:pt x="5907" y="1753"/>
                    <a:pt x="6084" y="1587"/>
                  </a:cubicBezTo>
                  <a:cubicBezTo>
                    <a:pt x="6287" y="1408"/>
                    <a:pt x="6489" y="622"/>
                    <a:pt x="6072" y="110"/>
                  </a:cubicBezTo>
                  <a:cubicBezTo>
                    <a:pt x="6008" y="33"/>
                    <a:pt x="5831" y="1"/>
                    <a:pt x="5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1" name="Google Shape;772;p51"/>
            <p:cNvSpPr/>
            <p:nvPr/>
          </p:nvSpPr>
          <p:spPr>
            <a:xfrm flipH="1">
              <a:off x="7898125" y="4600300"/>
              <a:ext cx="237425" cy="130475"/>
            </a:xfrm>
            <a:custGeom>
              <a:avLst/>
              <a:gdLst/>
              <a:ahLst/>
              <a:cxnLst/>
              <a:rect l="l" t="t" r="r" b="b"/>
              <a:pathLst>
                <a:path w="9497" h="5219" extrusionOk="0">
                  <a:moveTo>
                    <a:pt x="6360" y="0"/>
                  </a:moveTo>
                  <a:cubicBezTo>
                    <a:pt x="5974" y="0"/>
                    <a:pt x="5654" y="85"/>
                    <a:pt x="5489" y="286"/>
                  </a:cubicBezTo>
                  <a:cubicBezTo>
                    <a:pt x="5489" y="286"/>
                    <a:pt x="5834" y="1226"/>
                    <a:pt x="5858" y="1643"/>
                  </a:cubicBezTo>
                  <a:cubicBezTo>
                    <a:pt x="5894" y="2072"/>
                    <a:pt x="72" y="4084"/>
                    <a:pt x="108" y="4334"/>
                  </a:cubicBezTo>
                  <a:cubicBezTo>
                    <a:pt x="119" y="4596"/>
                    <a:pt x="0" y="5096"/>
                    <a:pt x="548" y="5215"/>
                  </a:cubicBezTo>
                  <a:cubicBezTo>
                    <a:pt x="559" y="5217"/>
                    <a:pt x="572" y="5219"/>
                    <a:pt x="589" y="5219"/>
                  </a:cubicBezTo>
                  <a:cubicBezTo>
                    <a:pt x="1379" y="5219"/>
                    <a:pt x="8513" y="2423"/>
                    <a:pt x="9061" y="1548"/>
                  </a:cubicBezTo>
                  <a:cubicBezTo>
                    <a:pt x="9497" y="867"/>
                    <a:pt x="7595" y="0"/>
                    <a:pt x="6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2" name="Google Shape;773;p51"/>
            <p:cNvSpPr/>
            <p:nvPr/>
          </p:nvSpPr>
          <p:spPr>
            <a:xfrm flipH="1">
              <a:off x="8028075" y="4585100"/>
              <a:ext cx="29500" cy="35450"/>
            </a:xfrm>
            <a:custGeom>
              <a:avLst/>
              <a:gdLst/>
              <a:ahLst/>
              <a:cxnLst/>
              <a:rect l="l" t="t" r="r" b="b"/>
              <a:pathLst>
                <a:path w="1180" h="1418" extrusionOk="0">
                  <a:moveTo>
                    <a:pt x="1001" y="1"/>
                  </a:moveTo>
                  <a:cubicBezTo>
                    <a:pt x="227" y="394"/>
                    <a:pt x="25" y="1287"/>
                    <a:pt x="1" y="1322"/>
                  </a:cubicBezTo>
                  <a:lnTo>
                    <a:pt x="394" y="1418"/>
                  </a:lnTo>
                  <a:cubicBezTo>
                    <a:pt x="394" y="1406"/>
                    <a:pt x="572" y="656"/>
                    <a:pt x="1180" y="358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3" name="Google Shape;774;p51"/>
            <p:cNvSpPr/>
            <p:nvPr/>
          </p:nvSpPr>
          <p:spPr>
            <a:xfrm flipH="1">
              <a:off x="8014675" y="4589875"/>
              <a:ext cx="23850" cy="39900"/>
            </a:xfrm>
            <a:custGeom>
              <a:avLst/>
              <a:gdLst/>
              <a:ahLst/>
              <a:cxnLst/>
              <a:rect l="l" t="t" r="r" b="b"/>
              <a:pathLst>
                <a:path w="954" h="1596" extrusionOk="0">
                  <a:moveTo>
                    <a:pt x="632" y="0"/>
                  </a:moveTo>
                  <a:cubicBezTo>
                    <a:pt x="406" y="334"/>
                    <a:pt x="48" y="1346"/>
                    <a:pt x="1" y="1465"/>
                  </a:cubicBezTo>
                  <a:lnTo>
                    <a:pt x="370" y="1596"/>
                  </a:lnTo>
                  <a:cubicBezTo>
                    <a:pt x="477" y="1298"/>
                    <a:pt x="787" y="477"/>
                    <a:pt x="953" y="227"/>
                  </a:cubicBezTo>
                  <a:lnTo>
                    <a:pt x="63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4" name="Google Shape;775;p51"/>
            <p:cNvSpPr/>
            <p:nvPr/>
          </p:nvSpPr>
          <p:spPr>
            <a:xfrm flipH="1">
              <a:off x="7993550" y="4593750"/>
              <a:ext cx="23825" cy="39900"/>
            </a:xfrm>
            <a:custGeom>
              <a:avLst/>
              <a:gdLst/>
              <a:ahLst/>
              <a:cxnLst/>
              <a:rect l="l" t="t" r="r" b="b"/>
              <a:pathLst>
                <a:path w="953" h="1596" extrusionOk="0">
                  <a:moveTo>
                    <a:pt x="631" y="0"/>
                  </a:moveTo>
                  <a:cubicBezTo>
                    <a:pt x="405" y="322"/>
                    <a:pt x="48" y="1334"/>
                    <a:pt x="0" y="1453"/>
                  </a:cubicBezTo>
                  <a:lnTo>
                    <a:pt x="381" y="1596"/>
                  </a:lnTo>
                  <a:cubicBezTo>
                    <a:pt x="476" y="1298"/>
                    <a:pt x="798" y="464"/>
                    <a:pt x="953" y="226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5" name="Google Shape;776;p51"/>
            <p:cNvSpPr/>
            <p:nvPr/>
          </p:nvSpPr>
          <p:spPr>
            <a:xfrm flipH="1">
              <a:off x="8215300" y="4378400"/>
              <a:ext cx="66025" cy="141075"/>
            </a:xfrm>
            <a:custGeom>
              <a:avLst/>
              <a:gdLst/>
              <a:ahLst/>
              <a:cxnLst/>
              <a:rect l="l" t="t" r="r" b="b"/>
              <a:pathLst>
                <a:path w="2641" h="5643" extrusionOk="0">
                  <a:moveTo>
                    <a:pt x="1511" y="0"/>
                  </a:moveTo>
                  <a:cubicBezTo>
                    <a:pt x="841" y="0"/>
                    <a:pt x="0" y="896"/>
                    <a:pt x="9" y="1137"/>
                  </a:cubicBezTo>
                  <a:cubicBezTo>
                    <a:pt x="21" y="1458"/>
                    <a:pt x="200" y="4828"/>
                    <a:pt x="247" y="5459"/>
                  </a:cubicBezTo>
                  <a:cubicBezTo>
                    <a:pt x="258" y="5591"/>
                    <a:pt x="357" y="5643"/>
                    <a:pt x="508" y="5643"/>
                  </a:cubicBezTo>
                  <a:cubicBezTo>
                    <a:pt x="1066" y="5643"/>
                    <a:pt x="2319" y="4935"/>
                    <a:pt x="2319" y="4935"/>
                  </a:cubicBezTo>
                  <a:cubicBezTo>
                    <a:pt x="2319" y="4935"/>
                    <a:pt x="2641" y="1077"/>
                    <a:pt x="2021" y="256"/>
                  </a:cubicBezTo>
                  <a:cubicBezTo>
                    <a:pt x="1881" y="73"/>
                    <a:pt x="1703" y="0"/>
                    <a:pt x="1511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6" name="Google Shape;777;p51"/>
            <p:cNvSpPr/>
            <p:nvPr/>
          </p:nvSpPr>
          <p:spPr>
            <a:xfrm flipH="1">
              <a:off x="8187800" y="4296325"/>
              <a:ext cx="462100" cy="451250"/>
            </a:xfrm>
            <a:custGeom>
              <a:avLst/>
              <a:gdLst/>
              <a:ahLst/>
              <a:cxnLst/>
              <a:rect l="l" t="t" r="r" b="b"/>
              <a:pathLst>
                <a:path w="18484" h="18050" extrusionOk="0">
                  <a:moveTo>
                    <a:pt x="11227" y="1"/>
                  </a:moveTo>
                  <a:cubicBezTo>
                    <a:pt x="7717" y="1"/>
                    <a:pt x="2894" y="2670"/>
                    <a:pt x="2894" y="2670"/>
                  </a:cubicBezTo>
                  <a:cubicBezTo>
                    <a:pt x="2001" y="2991"/>
                    <a:pt x="0" y="4861"/>
                    <a:pt x="2608" y="7373"/>
                  </a:cubicBezTo>
                  <a:cubicBezTo>
                    <a:pt x="3972" y="8687"/>
                    <a:pt x="5329" y="8971"/>
                    <a:pt x="6569" y="8971"/>
                  </a:cubicBezTo>
                  <a:cubicBezTo>
                    <a:pt x="7518" y="8971"/>
                    <a:pt x="8398" y="8805"/>
                    <a:pt x="9160" y="8805"/>
                  </a:cubicBezTo>
                  <a:cubicBezTo>
                    <a:pt x="9306" y="8805"/>
                    <a:pt x="9448" y="8811"/>
                    <a:pt x="9585" y="8825"/>
                  </a:cubicBezTo>
                  <a:cubicBezTo>
                    <a:pt x="11371" y="9004"/>
                    <a:pt x="9335" y="17207"/>
                    <a:pt x="12883" y="17910"/>
                  </a:cubicBezTo>
                  <a:cubicBezTo>
                    <a:pt x="13367" y="18006"/>
                    <a:pt x="13824" y="18049"/>
                    <a:pt x="14250" y="18049"/>
                  </a:cubicBezTo>
                  <a:cubicBezTo>
                    <a:pt x="16939" y="18049"/>
                    <a:pt x="18458" y="16331"/>
                    <a:pt x="18479" y="15314"/>
                  </a:cubicBezTo>
                  <a:cubicBezTo>
                    <a:pt x="18483" y="14867"/>
                    <a:pt x="18077" y="14750"/>
                    <a:pt x="17554" y="14750"/>
                  </a:cubicBezTo>
                  <a:cubicBezTo>
                    <a:pt x="16982" y="14750"/>
                    <a:pt x="16269" y="14890"/>
                    <a:pt x="15799" y="14890"/>
                  </a:cubicBezTo>
                  <a:cubicBezTo>
                    <a:pt x="15577" y="14890"/>
                    <a:pt x="15409" y="14859"/>
                    <a:pt x="15336" y="14767"/>
                  </a:cubicBezTo>
                  <a:cubicBezTo>
                    <a:pt x="14943" y="14290"/>
                    <a:pt x="16669" y="3194"/>
                    <a:pt x="13740" y="753"/>
                  </a:cubicBezTo>
                  <a:cubicBezTo>
                    <a:pt x="13097" y="212"/>
                    <a:pt x="12214" y="1"/>
                    <a:pt x="112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7" name="Google Shape;778;p51"/>
            <p:cNvSpPr/>
            <p:nvPr/>
          </p:nvSpPr>
          <p:spPr>
            <a:xfrm flipH="1">
              <a:off x="8425150" y="4293825"/>
              <a:ext cx="259875" cy="229150"/>
            </a:xfrm>
            <a:custGeom>
              <a:avLst/>
              <a:gdLst/>
              <a:ahLst/>
              <a:cxnLst/>
              <a:rect l="l" t="t" r="r" b="b"/>
              <a:pathLst>
                <a:path w="10395" h="9166" extrusionOk="0">
                  <a:moveTo>
                    <a:pt x="7686" y="1"/>
                  </a:moveTo>
                  <a:cubicBezTo>
                    <a:pt x="6412" y="1"/>
                    <a:pt x="4657" y="226"/>
                    <a:pt x="3358" y="567"/>
                  </a:cubicBezTo>
                  <a:cubicBezTo>
                    <a:pt x="1048" y="1162"/>
                    <a:pt x="0" y="3079"/>
                    <a:pt x="1274" y="6092"/>
                  </a:cubicBezTo>
                  <a:cubicBezTo>
                    <a:pt x="2275" y="8437"/>
                    <a:pt x="6285" y="9165"/>
                    <a:pt x="8383" y="9165"/>
                  </a:cubicBezTo>
                  <a:cubicBezTo>
                    <a:pt x="8980" y="9165"/>
                    <a:pt x="9423" y="9106"/>
                    <a:pt x="9597" y="9009"/>
                  </a:cubicBezTo>
                  <a:cubicBezTo>
                    <a:pt x="10395" y="8556"/>
                    <a:pt x="9347" y="460"/>
                    <a:pt x="9347" y="460"/>
                  </a:cubicBezTo>
                  <a:cubicBezTo>
                    <a:pt x="9378" y="137"/>
                    <a:pt x="8678" y="1"/>
                    <a:pt x="7686" y="1"/>
                  </a:cubicBezTo>
                  <a:close/>
                </a:path>
              </a:pathLst>
            </a:custGeom>
            <a:solidFill>
              <a:srgbClr val="9BA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8" name="Google Shape;779;p51"/>
            <p:cNvSpPr/>
            <p:nvPr/>
          </p:nvSpPr>
          <p:spPr>
            <a:xfrm flipH="1">
              <a:off x="8075425" y="3785925"/>
              <a:ext cx="653350" cy="279875"/>
            </a:xfrm>
            <a:custGeom>
              <a:avLst/>
              <a:gdLst/>
              <a:ahLst/>
              <a:cxnLst/>
              <a:rect l="l" t="t" r="r" b="b"/>
              <a:pathLst>
                <a:path w="26134" h="11195" extrusionOk="0">
                  <a:moveTo>
                    <a:pt x="24078" y="1"/>
                  </a:moveTo>
                  <a:cubicBezTo>
                    <a:pt x="23777" y="1"/>
                    <a:pt x="23429" y="51"/>
                    <a:pt x="23027" y="166"/>
                  </a:cubicBezTo>
                  <a:cubicBezTo>
                    <a:pt x="19884" y="1071"/>
                    <a:pt x="16348" y="8786"/>
                    <a:pt x="16348" y="8786"/>
                  </a:cubicBezTo>
                  <a:cubicBezTo>
                    <a:pt x="16348" y="8786"/>
                    <a:pt x="6876" y="4137"/>
                    <a:pt x="3279" y="4137"/>
                  </a:cubicBezTo>
                  <a:cubicBezTo>
                    <a:pt x="2868" y="4137"/>
                    <a:pt x="2533" y="4198"/>
                    <a:pt x="2298" y="4333"/>
                  </a:cubicBezTo>
                  <a:cubicBezTo>
                    <a:pt x="0" y="5643"/>
                    <a:pt x="346" y="7786"/>
                    <a:pt x="774" y="8501"/>
                  </a:cubicBezTo>
                  <a:cubicBezTo>
                    <a:pt x="1146" y="9103"/>
                    <a:pt x="10494" y="11194"/>
                    <a:pt x="14768" y="11194"/>
                  </a:cubicBezTo>
                  <a:cubicBezTo>
                    <a:pt x="15565" y="11194"/>
                    <a:pt x="16185" y="11122"/>
                    <a:pt x="16538" y="10953"/>
                  </a:cubicBezTo>
                  <a:cubicBezTo>
                    <a:pt x="18788" y="9882"/>
                    <a:pt x="25980" y="2357"/>
                    <a:pt x="25980" y="2357"/>
                  </a:cubicBezTo>
                  <a:cubicBezTo>
                    <a:pt x="25980" y="2357"/>
                    <a:pt x="26134" y="1"/>
                    <a:pt x="24078" y="1"/>
                  </a:cubicBezTo>
                  <a:close/>
                </a:path>
              </a:pathLst>
            </a:custGeom>
            <a:solidFill>
              <a:srgbClr val="FDF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29" name="Google Shape;780;p51"/>
            <p:cNvSpPr/>
            <p:nvPr/>
          </p:nvSpPr>
          <p:spPr>
            <a:xfrm flipH="1">
              <a:off x="7893225" y="3819725"/>
              <a:ext cx="891225" cy="610525"/>
            </a:xfrm>
            <a:custGeom>
              <a:avLst/>
              <a:gdLst/>
              <a:ahLst/>
              <a:cxnLst/>
              <a:rect l="l" t="t" r="r" b="b"/>
              <a:pathLst>
                <a:path w="35649" h="24421" extrusionOk="0">
                  <a:moveTo>
                    <a:pt x="28912" y="0"/>
                  </a:moveTo>
                  <a:cubicBezTo>
                    <a:pt x="26622" y="0"/>
                    <a:pt x="18527" y="7875"/>
                    <a:pt x="18527" y="7875"/>
                  </a:cubicBezTo>
                  <a:cubicBezTo>
                    <a:pt x="18527" y="7875"/>
                    <a:pt x="9650" y="5107"/>
                    <a:pt x="4497" y="5107"/>
                  </a:cubicBezTo>
                  <a:cubicBezTo>
                    <a:pt x="2609" y="5107"/>
                    <a:pt x="1221" y="5479"/>
                    <a:pt x="953" y="6494"/>
                  </a:cubicBezTo>
                  <a:cubicBezTo>
                    <a:pt x="1" y="10125"/>
                    <a:pt x="1025" y="21150"/>
                    <a:pt x="1370" y="22055"/>
                  </a:cubicBezTo>
                  <a:cubicBezTo>
                    <a:pt x="1667" y="22843"/>
                    <a:pt x="13589" y="24420"/>
                    <a:pt x="18112" y="24420"/>
                  </a:cubicBezTo>
                  <a:cubicBezTo>
                    <a:pt x="18856" y="24420"/>
                    <a:pt x="19399" y="24378"/>
                    <a:pt x="19658" y="24282"/>
                  </a:cubicBezTo>
                  <a:cubicBezTo>
                    <a:pt x="21456" y="23591"/>
                    <a:pt x="35648" y="18757"/>
                    <a:pt x="35303" y="14995"/>
                  </a:cubicBezTo>
                  <a:cubicBezTo>
                    <a:pt x="35303" y="14995"/>
                    <a:pt x="31159" y="243"/>
                    <a:pt x="29004" y="5"/>
                  </a:cubicBezTo>
                  <a:cubicBezTo>
                    <a:pt x="28975" y="2"/>
                    <a:pt x="28944" y="0"/>
                    <a:pt x="2891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0" name="Google Shape;781;p51"/>
            <p:cNvSpPr/>
            <p:nvPr/>
          </p:nvSpPr>
          <p:spPr>
            <a:xfrm flipH="1">
              <a:off x="7887275" y="3952275"/>
              <a:ext cx="172675" cy="140450"/>
            </a:xfrm>
            <a:custGeom>
              <a:avLst/>
              <a:gdLst/>
              <a:ahLst/>
              <a:cxnLst/>
              <a:rect l="l" t="t" r="r" b="b"/>
              <a:pathLst>
                <a:path w="6907" h="5618" extrusionOk="0">
                  <a:moveTo>
                    <a:pt x="1537" y="0"/>
                  </a:moveTo>
                  <a:cubicBezTo>
                    <a:pt x="816" y="0"/>
                    <a:pt x="204" y="125"/>
                    <a:pt x="143" y="537"/>
                  </a:cubicBezTo>
                  <a:cubicBezTo>
                    <a:pt x="1" y="1573"/>
                    <a:pt x="3620" y="2085"/>
                    <a:pt x="3620" y="2085"/>
                  </a:cubicBezTo>
                  <a:cubicBezTo>
                    <a:pt x="3620" y="2085"/>
                    <a:pt x="655" y="2168"/>
                    <a:pt x="489" y="2668"/>
                  </a:cubicBezTo>
                  <a:cubicBezTo>
                    <a:pt x="346" y="3156"/>
                    <a:pt x="3942" y="3680"/>
                    <a:pt x="3942" y="3680"/>
                  </a:cubicBezTo>
                  <a:cubicBezTo>
                    <a:pt x="3942" y="3680"/>
                    <a:pt x="834" y="3871"/>
                    <a:pt x="1025" y="4537"/>
                  </a:cubicBezTo>
                  <a:cubicBezTo>
                    <a:pt x="1163" y="5021"/>
                    <a:pt x="3037" y="5618"/>
                    <a:pt x="4287" y="5618"/>
                  </a:cubicBezTo>
                  <a:cubicBezTo>
                    <a:pt x="4760" y="5618"/>
                    <a:pt x="5144" y="5532"/>
                    <a:pt x="5311" y="5323"/>
                  </a:cubicBezTo>
                  <a:cubicBezTo>
                    <a:pt x="6906" y="3359"/>
                    <a:pt x="6013" y="370"/>
                    <a:pt x="4025" y="299"/>
                  </a:cubicBezTo>
                  <a:cubicBezTo>
                    <a:pt x="4025" y="299"/>
                    <a:pt x="2651" y="0"/>
                    <a:pt x="153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1" name="Google Shape;782;p51"/>
            <p:cNvSpPr/>
            <p:nvPr/>
          </p:nvSpPr>
          <p:spPr>
            <a:xfrm flipH="1">
              <a:off x="8198925" y="3985025"/>
              <a:ext cx="180100" cy="442675"/>
            </a:xfrm>
            <a:custGeom>
              <a:avLst/>
              <a:gdLst/>
              <a:ahLst/>
              <a:cxnLst/>
              <a:rect l="l" t="t" r="r" b="b"/>
              <a:pathLst>
                <a:path w="7204" h="17707" extrusionOk="0">
                  <a:moveTo>
                    <a:pt x="3965" y="1"/>
                  </a:moveTo>
                  <a:cubicBezTo>
                    <a:pt x="3965" y="1"/>
                    <a:pt x="595" y="72"/>
                    <a:pt x="298" y="596"/>
                  </a:cubicBezTo>
                  <a:cubicBezTo>
                    <a:pt x="0" y="1120"/>
                    <a:pt x="2131" y="17622"/>
                    <a:pt x="2703" y="17694"/>
                  </a:cubicBezTo>
                  <a:cubicBezTo>
                    <a:pt x="2769" y="17702"/>
                    <a:pt x="2868" y="17706"/>
                    <a:pt x="2990" y="17706"/>
                  </a:cubicBezTo>
                  <a:cubicBezTo>
                    <a:pt x="3895" y="17706"/>
                    <a:pt x="6118" y="17463"/>
                    <a:pt x="6632" y="16812"/>
                  </a:cubicBezTo>
                  <a:cubicBezTo>
                    <a:pt x="7203" y="16086"/>
                    <a:pt x="3965" y="1"/>
                    <a:pt x="3965" y="1"/>
                  </a:cubicBezTo>
                  <a:close/>
                </a:path>
              </a:pathLst>
            </a:custGeom>
            <a:solidFill>
              <a:srgbClr val="C64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2" name="Google Shape;783;p51"/>
            <p:cNvSpPr/>
            <p:nvPr/>
          </p:nvSpPr>
          <p:spPr>
            <a:xfrm flipH="1">
              <a:off x="8660950" y="4119900"/>
              <a:ext cx="198800" cy="150625"/>
            </a:xfrm>
            <a:custGeom>
              <a:avLst/>
              <a:gdLst/>
              <a:ahLst/>
              <a:cxnLst/>
              <a:rect l="l" t="t" r="r" b="b"/>
              <a:pathLst>
                <a:path w="7952" h="6025" extrusionOk="0">
                  <a:moveTo>
                    <a:pt x="5418" y="0"/>
                  </a:moveTo>
                  <a:cubicBezTo>
                    <a:pt x="4486" y="0"/>
                    <a:pt x="3060" y="464"/>
                    <a:pt x="3060" y="464"/>
                  </a:cubicBezTo>
                  <a:cubicBezTo>
                    <a:pt x="1" y="1892"/>
                    <a:pt x="2382" y="5988"/>
                    <a:pt x="4037" y="6024"/>
                  </a:cubicBezTo>
                  <a:cubicBezTo>
                    <a:pt x="4058" y="6024"/>
                    <a:pt x="4079" y="6025"/>
                    <a:pt x="4100" y="6025"/>
                  </a:cubicBezTo>
                  <a:cubicBezTo>
                    <a:pt x="5720" y="6025"/>
                    <a:pt x="6822" y="4676"/>
                    <a:pt x="7716" y="3536"/>
                  </a:cubicBezTo>
                  <a:cubicBezTo>
                    <a:pt x="7952" y="3231"/>
                    <a:pt x="7862" y="3119"/>
                    <a:pt x="7601" y="3119"/>
                  </a:cubicBezTo>
                  <a:cubicBezTo>
                    <a:pt x="6917" y="3119"/>
                    <a:pt x="5050" y="3893"/>
                    <a:pt x="4774" y="4009"/>
                  </a:cubicBezTo>
                  <a:lnTo>
                    <a:pt x="4774" y="4009"/>
                  </a:lnTo>
                  <a:cubicBezTo>
                    <a:pt x="5074" y="3880"/>
                    <a:pt x="7240" y="2907"/>
                    <a:pt x="7251" y="1654"/>
                  </a:cubicBezTo>
                  <a:cubicBezTo>
                    <a:pt x="7255" y="1312"/>
                    <a:pt x="7026" y="1186"/>
                    <a:pt x="6685" y="1186"/>
                  </a:cubicBezTo>
                  <a:cubicBezTo>
                    <a:pt x="5708" y="1186"/>
                    <a:pt x="3811" y="2226"/>
                    <a:pt x="3811" y="2226"/>
                  </a:cubicBezTo>
                  <a:cubicBezTo>
                    <a:pt x="3811" y="2226"/>
                    <a:pt x="6692" y="583"/>
                    <a:pt x="6061" y="142"/>
                  </a:cubicBezTo>
                  <a:cubicBezTo>
                    <a:pt x="5921" y="40"/>
                    <a:pt x="5691" y="0"/>
                    <a:pt x="541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3" name="Google Shape;784;p51"/>
            <p:cNvSpPr/>
            <p:nvPr/>
          </p:nvSpPr>
          <p:spPr>
            <a:xfrm flipH="1">
              <a:off x="8166550" y="4628525"/>
              <a:ext cx="244000" cy="124275"/>
            </a:xfrm>
            <a:custGeom>
              <a:avLst/>
              <a:gdLst/>
              <a:ahLst/>
              <a:cxnLst/>
              <a:rect l="l" t="t" r="r" b="b"/>
              <a:pathLst>
                <a:path w="9760" h="4971" extrusionOk="0">
                  <a:moveTo>
                    <a:pt x="4344" y="0"/>
                  </a:moveTo>
                  <a:cubicBezTo>
                    <a:pt x="3119" y="0"/>
                    <a:pt x="1654" y="157"/>
                    <a:pt x="1654" y="157"/>
                  </a:cubicBezTo>
                  <a:cubicBezTo>
                    <a:pt x="1640" y="156"/>
                    <a:pt x="1626" y="156"/>
                    <a:pt x="1612" y="156"/>
                  </a:cubicBezTo>
                  <a:cubicBezTo>
                    <a:pt x="0" y="156"/>
                    <a:pt x="69" y="4211"/>
                    <a:pt x="2654" y="4860"/>
                  </a:cubicBezTo>
                  <a:cubicBezTo>
                    <a:pt x="2957" y="4936"/>
                    <a:pt x="3286" y="4971"/>
                    <a:pt x="3630" y="4971"/>
                  </a:cubicBezTo>
                  <a:cubicBezTo>
                    <a:pt x="6243" y="4971"/>
                    <a:pt x="9759" y="2983"/>
                    <a:pt x="9465" y="2110"/>
                  </a:cubicBezTo>
                  <a:cubicBezTo>
                    <a:pt x="9143" y="1109"/>
                    <a:pt x="6286" y="859"/>
                    <a:pt x="5964" y="288"/>
                  </a:cubicBezTo>
                  <a:cubicBezTo>
                    <a:pt x="5842" y="67"/>
                    <a:pt x="5144" y="0"/>
                    <a:pt x="4344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4" name="Google Shape;785;p51"/>
            <p:cNvSpPr/>
            <p:nvPr/>
          </p:nvSpPr>
          <p:spPr>
            <a:xfrm flipH="1">
              <a:off x="8247450" y="4584675"/>
              <a:ext cx="161350" cy="68850"/>
            </a:xfrm>
            <a:custGeom>
              <a:avLst/>
              <a:gdLst/>
              <a:ahLst/>
              <a:cxnLst/>
              <a:rect l="l" t="t" r="r" b="b"/>
              <a:pathLst>
                <a:path w="6454" h="2754" extrusionOk="0">
                  <a:moveTo>
                    <a:pt x="3878" y="0"/>
                  </a:moveTo>
                  <a:cubicBezTo>
                    <a:pt x="2322" y="0"/>
                    <a:pt x="536" y="137"/>
                    <a:pt x="536" y="137"/>
                  </a:cubicBezTo>
                  <a:cubicBezTo>
                    <a:pt x="0" y="137"/>
                    <a:pt x="334" y="2328"/>
                    <a:pt x="739" y="2685"/>
                  </a:cubicBezTo>
                  <a:cubicBezTo>
                    <a:pt x="791" y="2733"/>
                    <a:pt x="918" y="2754"/>
                    <a:pt x="1098" y="2754"/>
                  </a:cubicBezTo>
                  <a:cubicBezTo>
                    <a:pt x="2264" y="2754"/>
                    <a:pt x="5674" y="1880"/>
                    <a:pt x="5870" y="1756"/>
                  </a:cubicBezTo>
                  <a:cubicBezTo>
                    <a:pt x="6108" y="1625"/>
                    <a:pt x="6454" y="887"/>
                    <a:pt x="6132" y="315"/>
                  </a:cubicBezTo>
                  <a:cubicBezTo>
                    <a:pt x="6003" y="71"/>
                    <a:pt x="5000" y="0"/>
                    <a:pt x="38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5" name="Google Shape;786;p51"/>
            <p:cNvSpPr/>
            <p:nvPr/>
          </p:nvSpPr>
          <p:spPr>
            <a:xfrm flipH="1">
              <a:off x="8125000" y="4654850"/>
              <a:ext cx="254325" cy="102800"/>
            </a:xfrm>
            <a:custGeom>
              <a:avLst/>
              <a:gdLst/>
              <a:ahLst/>
              <a:cxnLst/>
              <a:rect l="l" t="t" r="r" b="b"/>
              <a:pathLst>
                <a:path w="10173" h="4112" extrusionOk="0">
                  <a:moveTo>
                    <a:pt x="6834" y="1"/>
                  </a:moveTo>
                  <a:cubicBezTo>
                    <a:pt x="6609" y="1"/>
                    <a:pt x="6419" y="50"/>
                    <a:pt x="6287" y="164"/>
                  </a:cubicBezTo>
                  <a:cubicBezTo>
                    <a:pt x="6287" y="164"/>
                    <a:pt x="6441" y="1140"/>
                    <a:pt x="6406" y="1557"/>
                  </a:cubicBezTo>
                  <a:cubicBezTo>
                    <a:pt x="6358" y="1973"/>
                    <a:pt x="274" y="2878"/>
                    <a:pt x="238" y="3152"/>
                  </a:cubicBezTo>
                  <a:cubicBezTo>
                    <a:pt x="215" y="3414"/>
                    <a:pt x="0" y="3878"/>
                    <a:pt x="512" y="4093"/>
                  </a:cubicBezTo>
                  <a:cubicBezTo>
                    <a:pt x="544" y="4106"/>
                    <a:pt x="606" y="4112"/>
                    <a:pt x="694" y="4112"/>
                  </a:cubicBezTo>
                  <a:cubicBezTo>
                    <a:pt x="1984" y="4112"/>
                    <a:pt x="8870" y="2793"/>
                    <a:pt x="9561" y="2069"/>
                  </a:cubicBezTo>
                  <a:cubicBezTo>
                    <a:pt x="10172" y="1397"/>
                    <a:pt x="8026" y="1"/>
                    <a:pt x="6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6" name="Google Shape;787;p51"/>
            <p:cNvSpPr/>
            <p:nvPr/>
          </p:nvSpPr>
          <p:spPr>
            <a:xfrm flipH="1">
              <a:off x="8248925" y="4630050"/>
              <a:ext cx="33375" cy="32175"/>
            </a:xfrm>
            <a:custGeom>
              <a:avLst/>
              <a:gdLst/>
              <a:ahLst/>
              <a:cxnLst/>
              <a:rect l="l" t="t" r="r" b="b"/>
              <a:pathLst>
                <a:path w="1335" h="1287" extrusionOk="0">
                  <a:moveTo>
                    <a:pt x="1227" y="1"/>
                  </a:moveTo>
                  <a:cubicBezTo>
                    <a:pt x="405" y="239"/>
                    <a:pt x="24" y="1096"/>
                    <a:pt x="1" y="1120"/>
                  </a:cubicBezTo>
                  <a:lnTo>
                    <a:pt x="358" y="1287"/>
                  </a:lnTo>
                  <a:cubicBezTo>
                    <a:pt x="358" y="1287"/>
                    <a:pt x="691" y="572"/>
                    <a:pt x="1334" y="394"/>
                  </a:cubicBezTo>
                  <a:lnTo>
                    <a:pt x="122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7" name="Google Shape;788;p51"/>
            <p:cNvSpPr/>
            <p:nvPr/>
          </p:nvSpPr>
          <p:spPr>
            <a:xfrm flipH="1">
              <a:off x="8236125" y="4637500"/>
              <a:ext cx="29200" cy="37825"/>
            </a:xfrm>
            <a:custGeom>
              <a:avLst/>
              <a:gdLst/>
              <a:ahLst/>
              <a:cxnLst/>
              <a:rect l="l" t="t" r="r" b="b"/>
              <a:pathLst>
                <a:path w="1168" h="1513" extrusionOk="0">
                  <a:moveTo>
                    <a:pt x="893" y="0"/>
                  </a:moveTo>
                  <a:cubicBezTo>
                    <a:pt x="608" y="274"/>
                    <a:pt x="60" y="1215"/>
                    <a:pt x="0" y="1310"/>
                  </a:cubicBezTo>
                  <a:lnTo>
                    <a:pt x="334" y="1512"/>
                  </a:lnTo>
                  <a:cubicBezTo>
                    <a:pt x="500" y="1227"/>
                    <a:pt x="965" y="477"/>
                    <a:pt x="1167" y="286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8" name="Google Shape;789;p51"/>
            <p:cNvSpPr/>
            <p:nvPr/>
          </p:nvSpPr>
          <p:spPr>
            <a:xfrm flipH="1">
              <a:off x="8215900" y="4644650"/>
              <a:ext cx="29475" cy="37525"/>
            </a:xfrm>
            <a:custGeom>
              <a:avLst/>
              <a:gdLst/>
              <a:ahLst/>
              <a:cxnLst/>
              <a:rect l="l" t="t" r="r" b="b"/>
              <a:pathLst>
                <a:path w="1179" h="1501" extrusionOk="0">
                  <a:moveTo>
                    <a:pt x="893" y="0"/>
                  </a:moveTo>
                  <a:cubicBezTo>
                    <a:pt x="607" y="274"/>
                    <a:pt x="60" y="1203"/>
                    <a:pt x="0" y="1310"/>
                  </a:cubicBezTo>
                  <a:lnTo>
                    <a:pt x="345" y="1500"/>
                  </a:lnTo>
                  <a:cubicBezTo>
                    <a:pt x="512" y="1238"/>
                    <a:pt x="964" y="476"/>
                    <a:pt x="1179" y="286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  <p:sp>
          <p:nvSpPr>
            <p:cNvPr id="239" name="Google Shape;790;p51"/>
            <p:cNvSpPr/>
            <p:nvPr/>
          </p:nvSpPr>
          <p:spPr>
            <a:xfrm flipH="1">
              <a:off x="8251700" y="3233325"/>
              <a:ext cx="428275" cy="181600"/>
            </a:xfrm>
            <a:custGeom>
              <a:avLst/>
              <a:gdLst/>
              <a:ahLst/>
              <a:cxnLst/>
              <a:rect l="l" t="t" r="r" b="b"/>
              <a:pathLst>
                <a:path w="17131" h="7264" extrusionOk="0">
                  <a:moveTo>
                    <a:pt x="8989" y="0"/>
                  </a:moveTo>
                  <a:cubicBezTo>
                    <a:pt x="8585" y="0"/>
                    <a:pt x="8164" y="29"/>
                    <a:pt x="7728" y="89"/>
                  </a:cubicBezTo>
                  <a:cubicBezTo>
                    <a:pt x="501" y="1101"/>
                    <a:pt x="1" y="7054"/>
                    <a:pt x="370" y="7257"/>
                  </a:cubicBezTo>
                  <a:cubicBezTo>
                    <a:pt x="379" y="7261"/>
                    <a:pt x="390" y="7263"/>
                    <a:pt x="402" y="7263"/>
                  </a:cubicBezTo>
                  <a:cubicBezTo>
                    <a:pt x="888" y="7263"/>
                    <a:pt x="3637" y="3616"/>
                    <a:pt x="7157" y="2315"/>
                  </a:cubicBezTo>
                  <a:cubicBezTo>
                    <a:pt x="7446" y="2209"/>
                    <a:pt x="7773" y="2161"/>
                    <a:pt x="8127" y="2161"/>
                  </a:cubicBezTo>
                  <a:cubicBezTo>
                    <a:pt x="11008" y="2161"/>
                    <a:pt x="15646" y="5316"/>
                    <a:pt x="15646" y="5316"/>
                  </a:cubicBezTo>
                  <a:cubicBezTo>
                    <a:pt x="15693" y="5325"/>
                    <a:pt x="15736" y="5330"/>
                    <a:pt x="15776" y="5330"/>
                  </a:cubicBezTo>
                  <a:cubicBezTo>
                    <a:pt x="17131" y="5330"/>
                    <a:pt x="14555" y="0"/>
                    <a:pt x="8989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1219200">
                <a:defRPr/>
              </a:pPr>
              <a:endParaRPr sz="1900" kern="0"/>
            </a:p>
          </p:txBody>
        </p:sp>
      </p:grpSp>
      <p:grpSp>
        <p:nvGrpSpPr>
          <p:cNvPr id="240" name="Google Shape;2935;p98"/>
          <p:cNvGrpSpPr/>
          <p:nvPr/>
        </p:nvGrpSpPr>
        <p:grpSpPr>
          <a:xfrm>
            <a:off x="9093016" y="5740729"/>
            <a:ext cx="1597080" cy="1053068"/>
            <a:chOff x="2116627" y="3519195"/>
            <a:chExt cx="1197810" cy="789801"/>
          </a:xfrm>
        </p:grpSpPr>
        <p:sp>
          <p:nvSpPr>
            <p:cNvPr id="241" name="Google Shape;2936;p98"/>
            <p:cNvSpPr/>
            <p:nvPr/>
          </p:nvSpPr>
          <p:spPr>
            <a:xfrm>
              <a:off x="2116627" y="3519195"/>
              <a:ext cx="1111286" cy="665389"/>
            </a:xfrm>
            <a:custGeom>
              <a:avLst/>
              <a:gdLst/>
              <a:ahLst/>
              <a:cxnLst/>
              <a:rect l="l" t="t" r="r" b="b"/>
              <a:pathLst>
                <a:path w="79605" h="47664" extrusionOk="0">
                  <a:moveTo>
                    <a:pt x="39005" y="0"/>
                  </a:moveTo>
                  <a:cubicBezTo>
                    <a:pt x="32566" y="0"/>
                    <a:pt x="33031" y="4711"/>
                    <a:pt x="32144" y="7495"/>
                  </a:cubicBezTo>
                  <a:cubicBezTo>
                    <a:pt x="32032" y="7846"/>
                    <a:pt x="31908" y="7993"/>
                    <a:pt x="31754" y="7993"/>
                  </a:cubicBezTo>
                  <a:cubicBezTo>
                    <a:pt x="30953" y="7993"/>
                    <a:pt x="29356" y="3975"/>
                    <a:pt x="24604" y="3975"/>
                  </a:cubicBezTo>
                  <a:cubicBezTo>
                    <a:pt x="22019" y="3975"/>
                    <a:pt x="18501" y="5163"/>
                    <a:pt x="13670" y="8832"/>
                  </a:cubicBezTo>
                  <a:cubicBezTo>
                    <a:pt x="7784" y="13302"/>
                    <a:pt x="0" y="47663"/>
                    <a:pt x="25852" y="47663"/>
                  </a:cubicBezTo>
                  <a:cubicBezTo>
                    <a:pt x="25890" y="47663"/>
                    <a:pt x="25928" y="47663"/>
                    <a:pt x="25966" y="47663"/>
                  </a:cubicBezTo>
                  <a:cubicBezTo>
                    <a:pt x="29956" y="47643"/>
                    <a:pt x="33035" y="41404"/>
                    <a:pt x="33035" y="41404"/>
                  </a:cubicBezTo>
                  <a:cubicBezTo>
                    <a:pt x="33035" y="41404"/>
                    <a:pt x="36327" y="47580"/>
                    <a:pt x="42096" y="47580"/>
                  </a:cubicBezTo>
                  <a:cubicBezTo>
                    <a:pt x="43130" y="47580"/>
                    <a:pt x="44243" y="47382"/>
                    <a:pt x="45432" y="46914"/>
                  </a:cubicBezTo>
                  <a:cubicBezTo>
                    <a:pt x="52299" y="44179"/>
                    <a:pt x="49767" y="38386"/>
                    <a:pt x="49868" y="37657"/>
                  </a:cubicBezTo>
                  <a:cubicBezTo>
                    <a:pt x="49870" y="37644"/>
                    <a:pt x="49878" y="37637"/>
                    <a:pt x="49892" y="37637"/>
                  </a:cubicBezTo>
                  <a:cubicBezTo>
                    <a:pt x="50356" y="37637"/>
                    <a:pt x="57388" y="45054"/>
                    <a:pt x="64185" y="45054"/>
                  </a:cubicBezTo>
                  <a:cubicBezTo>
                    <a:pt x="68027" y="45054"/>
                    <a:pt x="71793" y="42685"/>
                    <a:pt x="74256" y="35266"/>
                  </a:cubicBezTo>
                  <a:cubicBezTo>
                    <a:pt x="79604" y="19102"/>
                    <a:pt x="71238" y="11405"/>
                    <a:pt x="64412" y="7596"/>
                  </a:cubicBezTo>
                  <a:cubicBezTo>
                    <a:pt x="62934" y="6773"/>
                    <a:pt x="61604" y="6449"/>
                    <a:pt x="60425" y="6449"/>
                  </a:cubicBezTo>
                  <a:cubicBezTo>
                    <a:pt x="56096" y="6449"/>
                    <a:pt x="53818" y="10817"/>
                    <a:pt x="53818" y="10817"/>
                  </a:cubicBezTo>
                  <a:cubicBezTo>
                    <a:pt x="53818" y="10817"/>
                    <a:pt x="49726" y="1621"/>
                    <a:pt x="42191" y="304"/>
                  </a:cubicBezTo>
                  <a:cubicBezTo>
                    <a:pt x="40974" y="95"/>
                    <a:pt x="39920" y="0"/>
                    <a:pt x="3900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Google Shape;2937;p98"/>
            <p:cNvSpPr/>
            <p:nvPr/>
          </p:nvSpPr>
          <p:spPr>
            <a:xfrm>
              <a:off x="2138265" y="3669725"/>
              <a:ext cx="1176172" cy="545375"/>
            </a:xfrm>
            <a:custGeom>
              <a:avLst/>
              <a:gdLst/>
              <a:ahLst/>
              <a:cxnLst/>
              <a:rect l="l" t="t" r="r" b="b"/>
              <a:pathLst>
                <a:path w="84253" h="39067" extrusionOk="0">
                  <a:moveTo>
                    <a:pt x="38258" y="2531"/>
                  </a:moveTo>
                  <a:cubicBezTo>
                    <a:pt x="50377" y="2531"/>
                    <a:pt x="62686" y="3039"/>
                    <a:pt x="65515" y="3701"/>
                  </a:cubicBezTo>
                  <a:cubicBezTo>
                    <a:pt x="68919" y="4511"/>
                    <a:pt x="68716" y="17981"/>
                    <a:pt x="68716" y="17981"/>
                  </a:cubicBezTo>
                  <a:cubicBezTo>
                    <a:pt x="68716" y="17981"/>
                    <a:pt x="7988" y="17981"/>
                    <a:pt x="7259" y="17860"/>
                  </a:cubicBezTo>
                  <a:cubicBezTo>
                    <a:pt x="6530" y="17738"/>
                    <a:pt x="7644" y="7083"/>
                    <a:pt x="12201" y="4369"/>
                  </a:cubicBezTo>
                  <a:cubicBezTo>
                    <a:pt x="14448" y="3029"/>
                    <a:pt x="26261" y="2531"/>
                    <a:pt x="38258" y="2531"/>
                  </a:cubicBezTo>
                  <a:close/>
                  <a:moveTo>
                    <a:pt x="46704" y="1"/>
                  </a:moveTo>
                  <a:cubicBezTo>
                    <a:pt x="32727" y="1"/>
                    <a:pt x="16718" y="946"/>
                    <a:pt x="16718" y="946"/>
                  </a:cubicBezTo>
                  <a:cubicBezTo>
                    <a:pt x="16619" y="943"/>
                    <a:pt x="16521" y="942"/>
                    <a:pt x="16423" y="942"/>
                  </a:cubicBezTo>
                  <a:cubicBezTo>
                    <a:pt x="1" y="942"/>
                    <a:pt x="4558" y="36283"/>
                    <a:pt x="6752" y="38055"/>
                  </a:cubicBezTo>
                  <a:cubicBezTo>
                    <a:pt x="7641" y="38764"/>
                    <a:pt x="8979" y="38952"/>
                    <a:pt x="10519" y="38952"/>
                  </a:cubicBezTo>
                  <a:cubicBezTo>
                    <a:pt x="12250" y="38952"/>
                    <a:pt x="14236" y="38715"/>
                    <a:pt x="16128" y="38715"/>
                  </a:cubicBezTo>
                  <a:cubicBezTo>
                    <a:pt x="16737" y="38715"/>
                    <a:pt x="17336" y="38740"/>
                    <a:pt x="17914" y="38805"/>
                  </a:cubicBezTo>
                  <a:cubicBezTo>
                    <a:pt x="18484" y="38866"/>
                    <a:pt x="19054" y="38892"/>
                    <a:pt x="19627" y="38892"/>
                  </a:cubicBezTo>
                  <a:cubicBezTo>
                    <a:pt x="22887" y="38892"/>
                    <a:pt x="26238" y="38049"/>
                    <a:pt x="30265" y="38049"/>
                  </a:cubicBezTo>
                  <a:cubicBezTo>
                    <a:pt x="30454" y="38049"/>
                    <a:pt x="30645" y="38051"/>
                    <a:pt x="30837" y="38055"/>
                  </a:cubicBezTo>
                  <a:cubicBezTo>
                    <a:pt x="38646" y="38199"/>
                    <a:pt x="43626" y="38628"/>
                    <a:pt x="47489" y="38628"/>
                  </a:cubicBezTo>
                  <a:cubicBezTo>
                    <a:pt x="50139" y="38628"/>
                    <a:pt x="52264" y="38426"/>
                    <a:pt x="54415" y="37792"/>
                  </a:cubicBezTo>
                  <a:cubicBezTo>
                    <a:pt x="55061" y="37606"/>
                    <a:pt x="55934" y="37530"/>
                    <a:pt x="56947" y="37530"/>
                  </a:cubicBezTo>
                  <a:cubicBezTo>
                    <a:pt x="61012" y="37530"/>
                    <a:pt x="67320" y="38748"/>
                    <a:pt x="70174" y="38926"/>
                  </a:cubicBezTo>
                  <a:cubicBezTo>
                    <a:pt x="71630" y="39021"/>
                    <a:pt x="72862" y="39066"/>
                    <a:pt x="73942" y="39066"/>
                  </a:cubicBezTo>
                  <a:cubicBezTo>
                    <a:pt x="77012" y="39066"/>
                    <a:pt x="78861" y="38699"/>
                    <a:pt x="81153" y="38055"/>
                  </a:cubicBezTo>
                  <a:cubicBezTo>
                    <a:pt x="84252" y="37164"/>
                    <a:pt x="81882" y="21526"/>
                    <a:pt x="80789" y="20918"/>
                  </a:cubicBezTo>
                  <a:cubicBezTo>
                    <a:pt x="79882" y="20412"/>
                    <a:pt x="78735" y="20293"/>
                    <a:pt x="77556" y="20293"/>
                  </a:cubicBezTo>
                  <a:cubicBezTo>
                    <a:pt x="76515" y="20293"/>
                    <a:pt x="75449" y="20386"/>
                    <a:pt x="74501" y="20386"/>
                  </a:cubicBezTo>
                  <a:cubicBezTo>
                    <a:pt x="73042" y="20386"/>
                    <a:pt x="71865" y="20167"/>
                    <a:pt x="71491" y="19055"/>
                  </a:cubicBezTo>
                  <a:cubicBezTo>
                    <a:pt x="70600" y="16401"/>
                    <a:pt x="71937" y="5362"/>
                    <a:pt x="66630" y="1837"/>
                  </a:cubicBezTo>
                  <a:cubicBezTo>
                    <a:pt x="64502" y="424"/>
                    <a:pt x="56058" y="1"/>
                    <a:pt x="46704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Google Shape;2938;p98"/>
            <p:cNvSpPr/>
            <p:nvPr/>
          </p:nvSpPr>
          <p:spPr>
            <a:xfrm>
              <a:off x="2349019" y="3782745"/>
              <a:ext cx="106626" cy="111708"/>
            </a:xfrm>
            <a:custGeom>
              <a:avLst/>
              <a:gdLst/>
              <a:ahLst/>
              <a:cxnLst/>
              <a:rect l="l" t="t" r="r" b="b"/>
              <a:pathLst>
                <a:path w="7638" h="8002" extrusionOk="0">
                  <a:moveTo>
                    <a:pt x="3492" y="1744"/>
                  </a:moveTo>
                  <a:cubicBezTo>
                    <a:pt x="3993" y="1744"/>
                    <a:pt x="4264" y="1940"/>
                    <a:pt x="4315" y="2370"/>
                  </a:cubicBezTo>
                  <a:cubicBezTo>
                    <a:pt x="4336" y="2471"/>
                    <a:pt x="4336" y="2593"/>
                    <a:pt x="4315" y="2714"/>
                  </a:cubicBezTo>
                  <a:cubicBezTo>
                    <a:pt x="4295" y="2796"/>
                    <a:pt x="4275" y="2897"/>
                    <a:pt x="4214" y="2958"/>
                  </a:cubicBezTo>
                  <a:cubicBezTo>
                    <a:pt x="4153" y="3039"/>
                    <a:pt x="4093" y="3079"/>
                    <a:pt x="4012" y="3120"/>
                  </a:cubicBezTo>
                  <a:cubicBezTo>
                    <a:pt x="3951" y="3160"/>
                    <a:pt x="3870" y="3201"/>
                    <a:pt x="3789" y="3221"/>
                  </a:cubicBezTo>
                  <a:lnTo>
                    <a:pt x="3546" y="3302"/>
                  </a:lnTo>
                  <a:lnTo>
                    <a:pt x="3323" y="3363"/>
                  </a:lnTo>
                  <a:cubicBezTo>
                    <a:pt x="3242" y="3363"/>
                    <a:pt x="3181" y="3322"/>
                    <a:pt x="3181" y="3261"/>
                  </a:cubicBezTo>
                  <a:cubicBezTo>
                    <a:pt x="3161" y="3120"/>
                    <a:pt x="3141" y="2917"/>
                    <a:pt x="3080" y="2633"/>
                  </a:cubicBezTo>
                  <a:cubicBezTo>
                    <a:pt x="3039" y="2350"/>
                    <a:pt x="2999" y="2127"/>
                    <a:pt x="2979" y="1985"/>
                  </a:cubicBezTo>
                  <a:cubicBezTo>
                    <a:pt x="2958" y="1945"/>
                    <a:pt x="2958" y="1904"/>
                    <a:pt x="2979" y="1864"/>
                  </a:cubicBezTo>
                  <a:cubicBezTo>
                    <a:pt x="3060" y="1823"/>
                    <a:pt x="3120" y="1783"/>
                    <a:pt x="3201" y="1762"/>
                  </a:cubicBezTo>
                  <a:cubicBezTo>
                    <a:pt x="3306" y="1750"/>
                    <a:pt x="3402" y="1744"/>
                    <a:pt x="3492" y="1744"/>
                  </a:cubicBezTo>
                  <a:close/>
                  <a:moveTo>
                    <a:pt x="4214" y="4416"/>
                  </a:moveTo>
                  <a:lnTo>
                    <a:pt x="4376" y="4457"/>
                  </a:lnTo>
                  <a:cubicBezTo>
                    <a:pt x="4437" y="4457"/>
                    <a:pt x="4478" y="4497"/>
                    <a:pt x="4518" y="4517"/>
                  </a:cubicBezTo>
                  <a:cubicBezTo>
                    <a:pt x="4579" y="4558"/>
                    <a:pt x="4619" y="4598"/>
                    <a:pt x="4640" y="4639"/>
                  </a:cubicBezTo>
                  <a:cubicBezTo>
                    <a:pt x="4700" y="4679"/>
                    <a:pt x="4721" y="4740"/>
                    <a:pt x="4741" y="4801"/>
                  </a:cubicBezTo>
                  <a:cubicBezTo>
                    <a:pt x="4781" y="4862"/>
                    <a:pt x="4802" y="4943"/>
                    <a:pt x="4802" y="5003"/>
                  </a:cubicBezTo>
                  <a:cubicBezTo>
                    <a:pt x="4822" y="5145"/>
                    <a:pt x="4822" y="5267"/>
                    <a:pt x="4781" y="5388"/>
                  </a:cubicBezTo>
                  <a:cubicBezTo>
                    <a:pt x="4761" y="5490"/>
                    <a:pt x="4721" y="5571"/>
                    <a:pt x="4660" y="5631"/>
                  </a:cubicBezTo>
                  <a:cubicBezTo>
                    <a:pt x="4599" y="5712"/>
                    <a:pt x="4518" y="5773"/>
                    <a:pt x="4417" y="5814"/>
                  </a:cubicBezTo>
                  <a:cubicBezTo>
                    <a:pt x="4336" y="5854"/>
                    <a:pt x="4234" y="5895"/>
                    <a:pt x="4133" y="5915"/>
                  </a:cubicBezTo>
                  <a:cubicBezTo>
                    <a:pt x="4032" y="5935"/>
                    <a:pt x="3931" y="5955"/>
                    <a:pt x="3809" y="5955"/>
                  </a:cubicBezTo>
                  <a:lnTo>
                    <a:pt x="3647" y="5976"/>
                  </a:lnTo>
                  <a:cubicBezTo>
                    <a:pt x="3646" y="5977"/>
                    <a:pt x="3644" y="5978"/>
                    <a:pt x="3643" y="5978"/>
                  </a:cubicBezTo>
                  <a:cubicBezTo>
                    <a:pt x="3624" y="5978"/>
                    <a:pt x="3604" y="5857"/>
                    <a:pt x="3566" y="5631"/>
                  </a:cubicBezTo>
                  <a:lnTo>
                    <a:pt x="3546" y="5469"/>
                  </a:lnTo>
                  <a:cubicBezTo>
                    <a:pt x="3526" y="5307"/>
                    <a:pt x="3526" y="5145"/>
                    <a:pt x="3526" y="4983"/>
                  </a:cubicBezTo>
                  <a:lnTo>
                    <a:pt x="3526" y="4619"/>
                  </a:lnTo>
                  <a:lnTo>
                    <a:pt x="3505" y="4436"/>
                  </a:lnTo>
                  <a:lnTo>
                    <a:pt x="3667" y="4436"/>
                  </a:lnTo>
                  <a:lnTo>
                    <a:pt x="3850" y="4416"/>
                  </a:lnTo>
                  <a:close/>
                  <a:moveTo>
                    <a:pt x="4862" y="0"/>
                  </a:moveTo>
                  <a:cubicBezTo>
                    <a:pt x="4619" y="0"/>
                    <a:pt x="4376" y="20"/>
                    <a:pt x="4133" y="41"/>
                  </a:cubicBezTo>
                  <a:lnTo>
                    <a:pt x="1" y="750"/>
                  </a:lnTo>
                  <a:lnTo>
                    <a:pt x="872" y="7232"/>
                  </a:lnTo>
                  <a:cubicBezTo>
                    <a:pt x="912" y="7515"/>
                    <a:pt x="1014" y="7779"/>
                    <a:pt x="1156" y="8001"/>
                  </a:cubicBezTo>
                  <a:cubicBezTo>
                    <a:pt x="1905" y="7880"/>
                    <a:pt x="2715" y="7758"/>
                    <a:pt x="3607" y="7637"/>
                  </a:cubicBezTo>
                  <a:lnTo>
                    <a:pt x="4315" y="7535"/>
                  </a:lnTo>
                  <a:lnTo>
                    <a:pt x="5004" y="7454"/>
                  </a:lnTo>
                  <a:cubicBezTo>
                    <a:pt x="5268" y="7414"/>
                    <a:pt x="5511" y="7353"/>
                    <a:pt x="5774" y="7292"/>
                  </a:cubicBezTo>
                  <a:cubicBezTo>
                    <a:pt x="6017" y="7211"/>
                    <a:pt x="6280" y="7090"/>
                    <a:pt x="6503" y="6948"/>
                  </a:cubicBezTo>
                  <a:cubicBezTo>
                    <a:pt x="6746" y="6826"/>
                    <a:pt x="6949" y="6664"/>
                    <a:pt x="7131" y="6462"/>
                  </a:cubicBezTo>
                  <a:cubicBezTo>
                    <a:pt x="7313" y="6259"/>
                    <a:pt x="7435" y="6036"/>
                    <a:pt x="7516" y="5773"/>
                  </a:cubicBezTo>
                  <a:cubicBezTo>
                    <a:pt x="7617" y="5490"/>
                    <a:pt x="7638" y="5186"/>
                    <a:pt x="7577" y="4882"/>
                  </a:cubicBezTo>
                  <a:cubicBezTo>
                    <a:pt x="7536" y="4092"/>
                    <a:pt x="6888" y="3444"/>
                    <a:pt x="6078" y="3383"/>
                  </a:cubicBezTo>
                  <a:cubicBezTo>
                    <a:pt x="6382" y="3201"/>
                    <a:pt x="6625" y="2937"/>
                    <a:pt x="6787" y="2633"/>
                  </a:cubicBezTo>
                  <a:cubicBezTo>
                    <a:pt x="6929" y="2309"/>
                    <a:pt x="6989" y="1965"/>
                    <a:pt x="6929" y="1621"/>
                  </a:cubicBezTo>
                  <a:cubicBezTo>
                    <a:pt x="6888" y="1337"/>
                    <a:pt x="6807" y="1074"/>
                    <a:pt x="6665" y="851"/>
                  </a:cubicBezTo>
                  <a:cubicBezTo>
                    <a:pt x="6544" y="648"/>
                    <a:pt x="6382" y="466"/>
                    <a:pt x="6199" y="345"/>
                  </a:cubicBezTo>
                  <a:cubicBezTo>
                    <a:pt x="5997" y="223"/>
                    <a:pt x="5794" y="122"/>
                    <a:pt x="5551" y="81"/>
                  </a:cubicBezTo>
                  <a:cubicBezTo>
                    <a:pt x="5328" y="20"/>
                    <a:pt x="5085" y="0"/>
                    <a:pt x="486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Google Shape;2939;p98"/>
            <p:cNvSpPr/>
            <p:nvPr/>
          </p:nvSpPr>
          <p:spPr>
            <a:xfrm>
              <a:off x="2458172" y="3780763"/>
              <a:ext cx="103793" cy="96436"/>
            </a:xfrm>
            <a:custGeom>
              <a:avLst/>
              <a:gdLst/>
              <a:ahLst/>
              <a:cxnLst/>
              <a:rect l="l" t="t" r="r" b="b"/>
              <a:pathLst>
                <a:path w="7435" h="6908" extrusionOk="0">
                  <a:moveTo>
                    <a:pt x="3282" y="1560"/>
                  </a:moveTo>
                  <a:cubicBezTo>
                    <a:pt x="3343" y="1580"/>
                    <a:pt x="3384" y="1621"/>
                    <a:pt x="3424" y="1682"/>
                  </a:cubicBezTo>
                  <a:lnTo>
                    <a:pt x="3444" y="1925"/>
                  </a:lnTo>
                  <a:cubicBezTo>
                    <a:pt x="3485" y="2046"/>
                    <a:pt x="3546" y="2188"/>
                    <a:pt x="3586" y="2330"/>
                  </a:cubicBezTo>
                  <a:cubicBezTo>
                    <a:pt x="3627" y="2472"/>
                    <a:pt x="3687" y="2634"/>
                    <a:pt x="3748" y="2836"/>
                  </a:cubicBezTo>
                  <a:cubicBezTo>
                    <a:pt x="3789" y="3039"/>
                    <a:pt x="3829" y="3181"/>
                    <a:pt x="3849" y="3262"/>
                  </a:cubicBezTo>
                  <a:lnTo>
                    <a:pt x="3870" y="3262"/>
                  </a:lnTo>
                  <a:cubicBezTo>
                    <a:pt x="3870" y="3282"/>
                    <a:pt x="3890" y="3322"/>
                    <a:pt x="3910" y="3322"/>
                  </a:cubicBezTo>
                  <a:cubicBezTo>
                    <a:pt x="3910" y="3343"/>
                    <a:pt x="3931" y="3363"/>
                    <a:pt x="3931" y="3383"/>
                  </a:cubicBezTo>
                  <a:lnTo>
                    <a:pt x="3931" y="3484"/>
                  </a:lnTo>
                  <a:cubicBezTo>
                    <a:pt x="3991" y="3626"/>
                    <a:pt x="4032" y="3788"/>
                    <a:pt x="4052" y="3930"/>
                  </a:cubicBezTo>
                  <a:lnTo>
                    <a:pt x="2857" y="4031"/>
                  </a:lnTo>
                  <a:cubicBezTo>
                    <a:pt x="2857" y="3991"/>
                    <a:pt x="2857" y="3930"/>
                    <a:pt x="2877" y="3890"/>
                  </a:cubicBezTo>
                  <a:cubicBezTo>
                    <a:pt x="2877" y="3829"/>
                    <a:pt x="2877" y="3768"/>
                    <a:pt x="2877" y="3707"/>
                  </a:cubicBezTo>
                  <a:cubicBezTo>
                    <a:pt x="2918" y="3424"/>
                    <a:pt x="2978" y="3039"/>
                    <a:pt x="3039" y="2553"/>
                  </a:cubicBezTo>
                  <a:cubicBezTo>
                    <a:pt x="3039" y="2553"/>
                    <a:pt x="3059" y="2532"/>
                    <a:pt x="3080" y="2512"/>
                  </a:cubicBezTo>
                  <a:cubicBezTo>
                    <a:pt x="3100" y="2492"/>
                    <a:pt x="3100" y="2472"/>
                    <a:pt x="3120" y="2451"/>
                  </a:cubicBezTo>
                  <a:lnTo>
                    <a:pt x="3100" y="2229"/>
                  </a:lnTo>
                  <a:cubicBezTo>
                    <a:pt x="3141" y="1803"/>
                    <a:pt x="3201" y="1580"/>
                    <a:pt x="3282" y="1560"/>
                  </a:cubicBezTo>
                  <a:close/>
                  <a:moveTo>
                    <a:pt x="4573" y="0"/>
                  </a:moveTo>
                  <a:cubicBezTo>
                    <a:pt x="4468" y="0"/>
                    <a:pt x="4342" y="7"/>
                    <a:pt x="4194" y="21"/>
                  </a:cubicBezTo>
                  <a:lnTo>
                    <a:pt x="1581" y="183"/>
                  </a:lnTo>
                  <a:cubicBezTo>
                    <a:pt x="1561" y="223"/>
                    <a:pt x="1520" y="264"/>
                    <a:pt x="1500" y="304"/>
                  </a:cubicBezTo>
                  <a:lnTo>
                    <a:pt x="1500" y="324"/>
                  </a:lnTo>
                  <a:cubicBezTo>
                    <a:pt x="1338" y="1033"/>
                    <a:pt x="1216" y="1540"/>
                    <a:pt x="1135" y="1864"/>
                  </a:cubicBezTo>
                  <a:cubicBezTo>
                    <a:pt x="993" y="2411"/>
                    <a:pt x="811" y="3241"/>
                    <a:pt x="568" y="4315"/>
                  </a:cubicBezTo>
                  <a:cubicBezTo>
                    <a:pt x="305" y="5409"/>
                    <a:pt x="122" y="6219"/>
                    <a:pt x="1" y="6746"/>
                  </a:cubicBezTo>
                  <a:lnTo>
                    <a:pt x="1" y="6908"/>
                  </a:lnTo>
                  <a:lnTo>
                    <a:pt x="2087" y="6746"/>
                  </a:lnTo>
                  <a:cubicBezTo>
                    <a:pt x="2188" y="6746"/>
                    <a:pt x="2310" y="6705"/>
                    <a:pt x="2411" y="6665"/>
                  </a:cubicBezTo>
                  <a:cubicBezTo>
                    <a:pt x="2492" y="6624"/>
                    <a:pt x="2553" y="6563"/>
                    <a:pt x="2594" y="6482"/>
                  </a:cubicBezTo>
                  <a:cubicBezTo>
                    <a:pt x="2614" y="6422"/>
                    <a:pt x="2654" y="6341"/>
                    <a:pt x="2654" y="6260"/>
                  </a:cubicBezTo>
                  <a:cubicBezTo>
                    <a:pt x="2675" y="6199"/>
                    <a:pt x="2675" y="6097"/>
                    <a:pt x="2695" y="5976"/>
                  </a:cubicBezTo>
                  <a:cubicBezTo>
                    <a:pt x="2695" y="5875"/>
                    <a:pt x="2715" y="5773"/>
                    <a:pt x="2735" y="5672"/>
                  </a:cubicBezTo>
                  <a:lnTo>
                    <a:pt x="4234" y="5591"/>
                  </a:lnTo>
                  <a:cubicBezTo>
                    <a:pt x="4255" y="5581"/>
                    <a:pt x="4275" y="5576"/>
                    <a:pt x="4295" y="5576"/>
                  </a:cubicBezTo>
                  <a:cubicBezTo>
                    <a:pt x="4315" y="5576"/>
                    <a:pt x="4336" y="5581"/>
                    <a:pt x="4356" y="5591"/>
                  </a:cubicBezTo>
                  <a:cubicBezTo>
                    <a:pt x="4376" y="5591"/>
                    <a:pt x="4376" y="5632"/>
                    <a:pt x="4396" y="5692"/>
                  </a:cubicBezTo>
                  <a:lnTo>
                    <a:pt x="4639" y="6401"/>
                  </a:lnTo>
                  <a:cubicBezTo>
                    <a:pt x="4639" y="6422"/>
                    <a:pt x="4660" y="6442"/>
                    <a:pt x="4680" y="6462"/>
                  </a:cubicBezTo>
                  <a:cubicBezTo>
                    <a:pt x="4700" y="6482"/>
                    <a:pt x="4720" y="6503"/>
                    <a:pt x="4741" y="6503"/>
                  </a:cubicBezTo>
                  <a:lnTo>
                    <a:pt x="4943" y="6503"/>
                  </a:lnTo>
                  <a:lnTo>
                    <a:pt x="7171" y="6341"/>
                  </a:lnTo>
                  <a:cubicBezTo>
                    <a:pt x="7253" y="6341"/>
                    <a:pt x="7334" y="6320"/>
                    <a:pt x="7394" y="6280"/>
                  </a:cubicBezTo>
                  <a:cubicBezTo>
                    <a:pt x="7415" y="6260"/>
                    <a:pt x="7435" y="6199"/>
                    <a:pt x="7435" y="6097"/>
                  </a:cubicBezTo>
                  <a:cubicBezTo>
                    <a:pt x="7415" y="6057"/>
                    <a:pt x="7374" y="5996"/>
                    <a:pt x="7354" y="5956"/>
                  </a:cubicBezTo>
                  <a:cubicBezTo>
                    <a:pt x="7313" y="5895"/>
                    <a:pt x="7293" y="5834"/>
                    <a:pt x="7273" y="5773"/>
                  </a:cubicBezTo>
                  <a:lnTo>
                    <a:pt x="7273" y="5672"/>
                  </a:lnTo>
                  <a:cubicBezTo>
                    <a:pt x="6989" y="5064"/>
                    <a:pt x="6787" y="4578"/>
                    <a:pt x="6645" y="4214"/>
                  </a:cubicBezTo>
                  <a:lnTo>
                    <a:pt x="6402" y="3525"/>
                  </a:lnTo>
                  <a:cubicBezTo>
                    <a:pt x="6361" y="3464"/>
                    <a:pt x="6321" y="3343"/>
                    <a:pt x="6240" y="3221"/>
                  </a:cubicBezTo>
                  <a:cubicBezTo>
                    <a:pt x="6159" y="3079"/>
                    <a:pt x="6098" y="2958"/>
                    <a:pt x="6057" y="2856"/>
                  </a:cubicBezTo>
                  <a:cubicBezTo>
                    <a:pt x="5997" y="2735"/>
                    <a:pt x="5936" y="2613"/>
                    <a:pt x="5916" y="2492"/>
                  </a:cubicBezTo>
                  <a:lnTo>
                    <a:pt x="5916" y="2431"/>
                  </a:lnTo>
                  <a:cubicBezTo>
                    <a:pt x="5733" y="2026"/>
                    <a:pt x="5450" y="1358"/>
                    <a:pt x="5065" y="405"/>
                  </a:cubicBezTo>
                  <a:cubicBezTo>
                    <a:pt x="5024" y="345"/>
                    <a:pt x="4964" y="284"/>
                    <a:pt x="4943" y="203"/>
                  </a:cubicBezTo>
                  <a:lnTo>
                    <a:pt x="4943" y="81"/>
                  </a:lnTo>
                  <a:cubicBezTo>
                    <a:pt x="4903" y="27"/>
                    <a:pt x="4781" y="0"/>
                    <a:pt x="457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Google Shape;2940;p98"/>
            <p:cNvSpPr/>
            <p:nvPr/>
          </p:nvSpPr>
          <p:spPr>
            <a:xfrm>
              <a:off x="2560261" y="3774998"/>
              <a:ext cx="89930" cy="95235"/>
            </a:xfrm>
            <a:custGeom>
              <a:avLst/>
              <a:gdLst/>
              <a:ahLst/>
              <a:cxnLst/>
              <a:rect l="l" t="t" r="r" b="b"/>
              <a:pathLst>
                <a:path w="6442" h="6822" extrusionOk="0">
                  <a:moveTo>
                    <a:pt x="3560" y="1"/>
                  </a:moveTo>
                  <a:cubicBezTo>
                    <a:pt x="3474" y="1"/>
                    <a:pt x="3388" y="3"/>
                    <a:pt x="3302" y="8"/>
                  </a:cubicBezTo>
                  <a:cubicBezTo>
                    <a:pt x="2998" y="8"/>
                    <a:pt x="2694" y="49"/>
                    <a:pt x="2391" y="110"/>
                  </a:cubicBezTo>
                  <a:cubicBezTo>
                    <a:pt x="2107" y="170"/>
                    <a:pt x="1823" y="272"/>
                    <a:pt x="1560" y="393"/>
                  </a:cubicBezTo>
                  <a:cubicBezTo>
                    <a:pt x="1297" y="535"/>
                    <a:pt x="1033" y="717"/>
                    <a:pt x="831" y="940"/>
                  </a:cubicBezTo>
                  <a:cubicBezTo>
                    <a:pt x="608" y="1183"/>
                    <a:pt x="426" y="1446"/>
                    <a:pt x="284" y="1750"/>
                  </a:cubicBezTo>
                  <a:cubicBezTo>
                    <a:pt x="264" y="1811"/>
                    <a:pt x="243" y="1872"/>
                    <a:pt x="223" y="1933"/>
                  </a:cubicBezTo>
                  <a:cubicBezTo>
                    <a:pt x="203" y="1993"/>
                    <a:pt x="183" y="2054"/>
                    <a:pt x="162" y="2115"/>
                  </a:cubicBezTo>
                  <a:lnTo>
                    <a:pt x="102" y="2277"/>
                  </a:lnTo>
                  <a:cubicBezTo>
                    <a:pt x="102" y="2317"/>
                    <a:pt x="81" y="2378"/>
                    <a:pt x="81" y="2439"/>
                  </a:cubicBezTo>
                  <a:cubicBezTo>
                    <a:pt x="61" y="2500"/>
                    <a:pt x="61" y="2561"/>
                    <a:pt x="61" y="2601"/>
                  </a:cubicBezTo>
                  <a:cubicBezTo>
                    <a:pt x="41" y="2621"/>
                    <a:pt x="41" y="2682"/>
                    <a:pt x="41" y="2763"/>
                  </a:cubicBezTo>
                  <a:cubicBezTo>
                    <a:pt x="21" y="2844"/>
                    <a:pt x="21" y="2885"/>
                    <a:pt x="21" y="2925"/>
                  </a:cubicBezTo>
                  <a:cubicBezTo>
                    <a:pt x="21" y="2945"/>
                    <a:pt x="41" y="3006"/>
                    <a:pt x="21" y="3087"/>
                  </a:cubicBezTo>
                  <a:cubicBezTo>
                    <a:pt x="0" y="3188"/>
                    <a:pt x="0" y="3229"/>
                    <a:pt x="0" y="3269"/>
                  </a:cubicBezTo>
                  <a:lnTo>
                    <a:pt x="0" y="3330"/>
                  </a:lnTo>
                  <a:cubicBezTo>
                    <a:pt x="21" y="3796"/>
                    <a:pt x="102" y="4282"/>
                    <a:pt x="264" y="4728"/>
                  </a:cubicBezTo>
                  <a:cubicBezTo>
                    <a:pt x="405" y="5153"/>
                    <a:pt x="628" y="5518"/>
                    <a:pt x="912" y="5842"/>
                  </a:cubicBezTo>
                  <a:cubicBezTo>
                    <a:pt x="1216" y="6166"/>
                    <a:pt x="1580" y="6429"/>
                    <a:pt x="1985" y="6591"/>
                  </a:cubicBezTo>
                  <a:cubicBezTo>
                    <a:pt x="2404" y="6737"/>
                    <a:pt x="2856" y="6817"/>
                    <a:pt x="3311" y="6817"/>
                  </a:cubicBezTo>
                  <a:cubicBezTo>
                    <a:pt x="3362" y="6817"/>
                    <a:pt x="3413" y="6816"/>
                    <a:pt x="3464" y="6814"/>
                  </a:cubicBezTo>
                  <a:cubicBezTo>
                    <a:pt x="3530" y="6819"/>
                    <a:pt x="3596" y="6822"/>
                    <a:pt x="3662" y="6822"/>
                  </a:cubicBezTo>
                  <a:cubicBezTo>
                    <a:pt x="3859" y="6822"/>
                    <a:pt x="4057" y="6799"/>
                    <a:pt x="4254" y="6754"/>
                  </a:cubicBezTo>
                  <a:lnTo>
                    <a:pt x="4254" y="6733"/>
                  </a:lnTo>
                  <a:cubicBezTo>
                    <a:pt x="4821" y="6632"/>
                    <a:pt x="5348" y="6348"/>
                    <a:pt x="5753" y="5943"/>
                  </a:cubicBezTo>
                  <a:cubicBezTo>
                    <a:pt x="6158" y="5518"/>
                    <a:pt x="6401" y="4951"/>
                    <a:pt x="6442" y="4363"/>
                  </a:cubicBezTo>
                  <a:lnTo>
                    <a:pt x="6442" y="4181"/>
                  </a:lnTo>
                  <a:cubicBezTo>
                    <a:pt x="6421" y="4059"/>
                    <a:pt x="6361" y="3999"/>
                    <a:pt x="6259" y="3999"/>
                  </a:cubicBezTo>
                  <a:lnTo>
                    <a:pt x="5490" y="3999"/>
                  </a:lnTo>
                  <a:lnTo>
                    <a:pt x="5085" y="4019"/>
                  </a:lnTo>
                  <a:lnTo>
                    <a:pt x="3930" y="4019"/>
                  </a:lnTo>
                  <a:cubicBezTo>
                    <a:pt x="3869" y="4100"/>
                    <a:pt x="3808" y="4201"/>
                    <a:pt x="3788" y="4323"/>
                  </a:cubicBezTo>
                  <a:cubicBezTo>
                    <a:pt x="3768" y="4444"/>
                    <a:pt x="3707" y="4566"/>
                    <a:pt x="3646" y="4687"/>
                  </a:cubicBezTo>
                  <a:cubicBezTo>
                    <a:pt x="3610" y="4778"/>
                    <a:pt x="3525" y="4853"/>
                    <a:pt x="3420" y="4853"/>
                  </a:cubicBezTo>
                  <a:cubicBezTo>
                    <a:pt x="3408" y="4853"/>
                    <a:pt x="3396" y="4852"/>
                    <a:pt x="3383" y="4849"/>
                  </a:cubicBezTo>
                  <a:cubicBezTo>
                    <a:pt x="3366" y="4853"/>
                    <a:pt x="3348" y="4855"/>
                    <a:pt x="3330" y="4855"/>
                  </a:cubicBezTo>
                  <a:cubicBezTo>
                    <a:pt x="3242" y="4855"/>
                    <a:pt x="3150" y="4815"/>
                    <a:pt x="3099" y="4748"/>
                  </a:cubicBezTo>
                  <a:cubicBezTo>
                    <a:pt x="2998" y="4667"/>
                    <a:pt x="2958" y="4586"/>
                    <a:pt x="2917" y="4465"/>
                  </a:cubicBezTo>
                  <a:cubicBezTo>
                    <a:pt x="2897" y="4363"/>
                    <a:pt x="2877" y="4282"/>
                    <a:pt x="2856" y="4181"/>
                  </a:cubicBezTo>
                  <a:cubicBezTo>
                    <a:pt x="2836" y="4100"/>
                    <a:pt x="2836" y="4019"/>
                    <a:pt x="2836" y="3938"/>
                  </a:cubicBezTo>
                  <a:lnTo>
                    <a:pt x="2816" y="3391"/>
                  </a:lnTo>
                  <a:lnTo>
                    <a:pt x="2816" y="3249"/>
                  </a:lnTo>
                  <a:cubicBezTo>
                    <a:pt x="2816" y="3148"/>
                    <a:pt x="2816" y="3047"/>
                    <a:pt x="2816" y="2966"/>
                  </a:cubicBezTo>
                  <a:lnTo>
                    <a:pt x="2816" y="2642"/>
                  </a:lnTo>
                  <a:cubicBezTo>
                    <a:pt x="2836" y="2540"/>
                    <a:pt x="2836" y="2439"/>
                    <a:pt x="2877" y="2358"/>
                  </a:cubicBezTo>
                  <a:cubicBezTo>
                    <a:pt x="2897" y="2257"/>
                    <a:pt x="2917" y="2176"/>
                    <a:pt x="2978" y="2095"/>
                  </a:cubicBezTo>
                  <a:cubicBezTo>
                    <a:pt x="3018" y="2034"/>
                    <a:pt x="3079" y="1973"/>
                    <a:pt x="3140" y="1933"/>
                  </a:cubicBezTo>
                  <a:cubicBezTo>
                    <a:pt x="3221" y="1892"/>
                    <a:pt x="3302" y="1852"/>
                    <a:pt x="3403" y="1852"/>
                  </a:cubicBezTo>
                  <a:cubicBezTo>
                    <a:pt x="3505" y="1852"/>
                    <a:pt x="3606" y="1912"/>
                    <a:pt x="3687" y="1993"/>
                  </a:cubicBezTo>
                  <a:cubicBezTo>
                    <a:pt x="3768" y="2074"/>
                    <a:pt x="3808" y="2176"/>
                    <a:pt x="3829" y="2277"/>
                  </a:cubicBezTo>
                  <a:lnTo>
                    <a:pt x="3829" y="2702"/>
                  </a:lnTo>
                  <a:lnTo>
                    <a:pt x="5915" y="2662"/>
                  </a:lnTo>
                  <a:lnTo>
                    <a:pt x="6097" y="2662"/>
                  </a:lnTo>
                  <a:cubicBezTo>
                    <a:pt x="6138" y="2642"/>
                    <a:pt x="6178" y="2621"/>
                    <a:pt x="6219" y="2601"/>
                  </a:cubicBezTo>
                  <a:cubicBezTo>
                    <a:pt x="6259" y="2581"/>
                    <a:pt x="6280" y="2540"/>
                    <a:pt x="6300" y="2500"/>
                  </a:cubicBezTo>
                  <a:lnTo>
                    <a:pt x="6300" y="2074"/>
                  </a:lnTo>
                  <a:cubicBezTo>
                    <a:pt x="6259" y="1852"/>
                    <a:pt x="6199" y="1649"/>
                    <a:pt x="6118" y="1426"/>
                  </a:cubicBezTo>
                  <a:cubicBezTo>
                    <a:pt x="6016" y="1224"/>
                    <a:pt x="5895" y="1021"/>
                    <a:pt x="5753" y="859"/>
                  </a:cubicBezTo>
                  <a:cubicBezTo>
                    <a:pt x="5591" y="677"/>
                    <a:pt x="5409" y="515"/>
                    <a:pt x="5206" y="393"/>
                  </a:cubicBezTo>
                  <a:cubicBezTo>
                    <a:pt x="4943" y="251"/>
                    <a:pt x="4659" y="150"/>
                    <a:pt x="4376" y="89"/>
                  </a:cubicBezTo>
                  <a:cubicBezTo>
                    <a:pt x="4113" y="27"/>
                    <a:pt x="3838" y="1"/>
                    <a:pt x="3560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Google Shape;2941;p98"/>
            <p:cNvSpPr/>
            <p:nvPr/>
          </p:nvSpPr>
          <p:spPr>
            <a:xfrm>
              <a:off x="2658386" y="3775388"/>
              <a:ext cx="94453" cy="93616"/>
            </a:xfrm>
            <a:custGeom>
              <a:avLst/>
              <a:gdLst/>
              <a:ahLst/>
              <a:cxnLst/>
              <a:rect l="l" t="t" r="r" b="b"/>
              <a:pathLst>
                <a:path w="6766" h="6706" extrusionOk="0">
                  <a:moveTo>
                    <a:pt x="162" y="0"/>
                  </a:moveTo>
                  <a:lnTo>
                    <a:pt x="0" y="6381"/>
                  </a:lnTo>
                  <a:cubicBezTo>
                    <a:pt x="0" y="6422"/>
                    <a:pt x="41" y="6482"/>
                    <a:pt x="101" y="6584"/>
                  </a:cubicBezTo>
                  <a:lnTo>
                    <a:pt x="2168" y="6624"/>
                  </a:lnTo>
                  <a:cubicBezTo>
                    <a:pt x="2471" y="6624"/>
                    <a:pt x="2654" y="6563"/>
                    <a:pt x="2694" y="6442"/>
                  </a:cubicBezTo>
                  <a:lnTo>
                    <a:pt x="2755" y="4295"/>
                  </a:lnTo>
                  <a:lnTo>
                    <a:pt x="3261" y="5348"/>
                  </a:lnTo>
                  <a:cubicBezTo>
                    <a:pt x="3342" y="5490"/>
                    <a:pt x="3464" y="5692"/>
                    <a:pt x="3626" y="5956"/>
                  </a:cubicBezTo>
                  <a:cubicBezTo>
                    <a:pt x="3788" y="6219"/>
                    <a:pt x="3889" y="6381"/>
                    <a:pt x="3950" y="6482"/>
                  </a:cubicBezTo>
                  <a:lnTo>
                    <a:pt x="3950" y="6624"/>
                  </a:lnTo>
                  <a:lnTo>
                    <a:pt x="5348" y="6624"/>
                  </a:lnTo>
                  <a:cubicBezTo>
                    <a:pt x="5955" y="6645"/>
                    <a:pt x="6401" y="6665"/>
                    <a:pt x="6705" y="6705"/>
                  </a:cubicBezTo>
                  <a:lnTo>
                    <a:pt x="6745" y="6665"/>
                  </a:lnTo>
                  <a:cubicBezTo>
                    <a:pt x="6745" y="6665"/>
                    <a:pt x="6745" y="6665"/>
                    <a:pt x="6766" y="6645"/>
                  </a:cubicBezTo>
                  <a:lnTo>
                    <a:pt x="6766" y="6624"/>
                  </a:lnTo>
                  <a:cubicBezTo>
                    <a:pt x="6766" y="6604"/>
                    <a:pt x="6766" y="6604"/>
                    <a:pt x="6766" y="6584"/>
                  </a:cubicBezTo>
                  <a:lnTo>
                    <a:pt x="6766" y="6563"/>
                  </a:lnTo>
                  <a:lnTo>
                    <a:pt x="6766" y="6523"/>
                  </a:lnTo>
                  <a:lnTo>
                    <a:pt x="6766" y="6482"/>
                  </a:lnTo>
                  <a:lnTo>
                    <a:pt x="4963" y="3160"/>
                  </a:lnTo>
                  <a:cubicBezTo>
                    <a:pt x="5186" y="2857"/>
                    <a:pt x="5490" y="2391"/>
                    <a:pt x="5854" y="1783"/>
                  </a:cubicBezTo>
                  <a:cubicBezTo>
                    <a:pt x="6219" y="1155"/>
                    <a:pt x="6482" y="750"/>
                    <a:pt x="6644" y="507"/>
                  </a:cubicBezTo>
                  <a:cubicBezTo>
                    <a:pt x="6685" y="466"/>
                    <a:pt x="6725" y="385"/>
                    <a:pt x="6725" y="325"/>
                  </a:cubicBezTo>
                  <a:cubicBezTo>
                    <a:pt x="6725" y="244"/>
                    <a:pt x="6482" y="203"/>
                    <a:pt x="5955" y="183"/>
                  </a:cubicBezTo>
                  <a:lnTo>
                    <a:pt x="5003" y="183"/>
                  </a:lnTo>
                  <a:lnTo>
                    <a:pt x="4720" y="163"/>
                  </a:lnTo>
                  <a:lnTo>
                    <a:pt x="3970" y="163"/>
                  </a:lnTo>
                  <a:lnTo>
                    <a:pt x="3707" y="669"/>
                  </a:lnTo>
                  <a:cubicBezTo>
                    <a:pt x="3626" y="831"/>
                    <a:pt x="3464" y="1135"/>
                    <a:pt x="3261" y="1520"/>
                  </a:cubicBezTo>
                  <a:cubicBezTo>
                    <a:pt x="3059" y="1925"/>
                    <a:pt x="2897" y="2208"/>
                    <a:pt x="2796" y="2431"/>
                  </a:cubicBezTo>
                  <a:lnTo>
                    <a:pt x="2856" y="284"/>
                  </a:lnTo>
                  <a:cubicBezTo>
                    <a:pt x="2836" y="244"/>
                    <a:pt x="2836" y="203"/>
                    <a:pt x="2816" y="183"/>
                  </a:cubicBezTo>
                  <a:cubicBezTo>
                    <a:pt x="2796" y="163"/>
                    <a:pt x="2775" y="142"/>
                    <a:pt x="2755" y="122"/>
                  </a:cubicBezTo>
                  <a:cubicBezTo>
                    <a:pt x="2735" y="102"/>
                    <a:pt x="2694" y="102"/>
                    <a:pt x="2674" y="82"/>
                  </a:cubicBezTo>
                  <a:cubicBezTo>
                    <a:pt x="2633" y="82"/>
                    <a:pt x="2613" y="61"/>
                    <a:pt x="2573" y="61"/>
                  </a:cubicBezTo>
                  <a:lnTo>
                    <a:pt x="2309" y="6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Google Shape;2942;p98"/>
            <p:cNvSpPr/>
            <p:nvPr/>
          </p:nvSpPr>
          <p:spPr>
            <a:xfrm>
              <a:off x="2798070" y="3774258"/>
              <a:ext cx="93043" cy="108888"/>
            </a:xfrm>
            <a:custGeom>
              <a:avLst/>
              <a:gdLst/>
              <a:ahLst/>
              <a:cxnLst/>
              <a:rect l="l" t="t" r="r" b="b"/>
              <a:pathLst>
                <a:path w="6665" h="7800" extrusionOk="0">
                  <a:moveTo>
                    <a:pt x="264" y="0"/>
                  </a:moveTo>
                  <a:cubicBezTo>
                    <a:pt x="203" y="0"/>
                    <a:pt x="163" y="163"/>
                    <a:pt x="122" y="507"/>
                  </a:cubicBezTo>
                  <a:cubicBezTo>
                    <a:pt x="102" y="568"/>
                    <a:pt x="102" y="649"/>
                    <a:pt x="102" y="750"/>
                  </a:cubicBezTo>
                  <a:cubicBezTo>
                    <a:pt x="102" y="871"/>
                    <a:pt x="122" y="892"/>
                    <a:pt x="102" y="932"/>
                  </a:cubicBezTo>
                  <a:cubicBezTo>
                    <a:pt x="102" y="973"/>
                    <a:pt x="102" y="1054"/>
                    <a:pt x="82" y="1175"/>
                  </a:cubicBezTo>
                  <a:cubicBezTo>
                    <a:pt x="61" y="1277"/>
                    <a:pt x="41" y="1358"/>
                    <a:pt x="41" y="1418"/>
                  </a:cubicBezTo>
                  <a:cubicBezTo>
                    <a:pt x="1" y="1844"/>
                    <a:pt x="21" y="2067"/>
                    <a:pt x="102" y="2087"/>
                  </a:cubicBezTo>
                  <a:lnTo>
                    <a:pt x="1500" y="2229"/>
                  </a:lnTo>
                  <a:cubicBezTo>
                    <a:pt x="1520" y="2229"/>
                    <a:pt x="1560" y="2249"/>
                    <a:pt x="1581" y="2269"/>
                  </a:cubicBezTo>
                  <a:cubicBezTo>
                    <a:pt x="1621" y="2289"/>
                    <a:pt x="1641" y="2310"/>
                    <a:pt x="1641" y="2330"/>
                  </a:cubicBezTo>
                  <a:cubicBezTo>
                    <a:pt x="1662" y="2370"/>
                    <a:pt x="1662" y="2391"/>
                    <a:pt x="1682" y="2431"/>
                  </a:cubicBezTo>
                  <a:cubicBezTo>
                    <a:pt x="1682" y="2472"/>
                    <a:pt x="1682" y="2512"/>
                    <a:pt x="1682" y="2553"/>
                  </a:cubicBezTo>
                  <a:lnTo>
                    <a:pt x="1682" y="2674"/>
                  </a:lnTo>
                  <a:lnTo>
                    <a:pt x="1682" y="2796"/>
                  </a:lnTo>
                  <a:lnTo>
                    <a:pt x="1682" y="2917"/>
                  </a:lnTo>
                  <a:cubicBezTo>
                    <a:pt x="1621" y="3404"/>
                    <a:pt x="1540" y="4133"/>
                    <a:pt x="1419" y="5085"/>
                  </a:cubicBezTo>
                  <a:cubicBezTo>
                    <a:pt x="1277" y="6057"/>
                    <a:pt x="1196" y="6786"/>
                    <a:pt x="1155" y="7272"/>
                  </a:cubicBezTo>
                  <a:lnTo>
                    <a:pt x="1317" y="7516"/>
                  </a:lnTo>
                  <a:cubicBezTo>
                    <a:pt x="1439" y="7536"/>
                    <a:pt x="1540" y="7536"/>
                    <a:pt x="1601" y="7536"/>
                  </a:cubicBezTo>
                  <a:lnTo>
                    <a:pt x="1885" y="7576"/>
                  </a:lnTo>
                  <a:lnTo>
                    <a:pt x="2452" y="7637"/>
                  </a:lnTo>
                  <a:lnTo>
                    <a:pt x="3059" y="7698"/>
                  </a:lnTo>
                  <a:lnTo>
                    <a:pt x="3080" y="7698"/>
                  </a:lnTo>
                  <a:lnTo>
                    <a:pt x="3566" y="7759"/>
                  </a:lnTo>
                  <a:lnTo>
                    <a:pt x="4052" y="7799"/>
                  </a:lnTo>
                  <a:cubicBezTo>
                    <a:pt x="4133" y="7799"/>
                    <a:pt x="4214" y="7738"/>
                    <a:pt x="4234" y="7657"/>
                  </a:cubicBezTo>
                  <a:lnTo>
                    <a:pt x="4741" y="2492"/>
                  </a:lnTo>
                  <a:lnTo>
                    <a:pt x="5551" y="2593"/>
                  </a:lnTo>
                  <a:lnTo>
                    <a:pt x="6341" y="2674"/>
                  </a:lnTo>
                  <a:cubicBezTo>
                    <a:pt x="6351" y="2676"/>
                    <a:pt x="6361" y="2677"/>
                    <a:pt x="6369" y="2677"/>
                  </a:cubicBezTo>
                  <a:cubicBezTo>
                    <a:pt x="6450" y="2677"/>
                    <a:pt x="6485" y="2595"/>
                    <a:pt x="6503" y="2431"/>
                  </a:cubicBezTo>
                  <a:cubicBezTo>
                    <a:pt x="6523" y="2269"/>
                    <a:pt x="6543" y="2006"/>
                    <a:pt x="6584" y="1682"/>
                  </a:cubicBezTo>
                  <a:cubicBezTo>
                    <a:pt x="6604" y="1358"/>
                    <a:pt x="6624" y="1115"/>
                    <a:pt x="6645" y="953"/>
                  </a:cubicBezTo>
                  <a:lnTo>
                    <a:pt x="6665" y="811"/>
                  </a:lnTo>
                  <a:cubicBezTo>
                    <a:pt x="6665" y="750"/>
                    <a:pt x="6645" y="689"/>
                    <a:pt x="6604" y="628"/>
                  </a:cubicBezTo>
                  <a:cubicBezTo>
                    <a:pt x="6523" y="588"/>
                    <a:pt x="6402" y="568"/>
                    <a:pt x="6300" y="568"/>
                  </a:cubicBezTo>
                  <a:cubicBezTo>
                    <a:pt x="5652" y="507"/>
                    <a:pt x="4660" y="406"/>
                    <a:pt x="3323" y="284"/>
                  </a:cubicBezTo>
                  <a:cubicBezTo>
                    <a:pt x="2006" y="183"/>
                    <a:pt x="1014" y="81"/>
                    <a:pt x="345" y="21"/>
                  </a:cubicBezTo>
                  <a:cubicBezTo>
                    <a:pt x="325" y="0"/>
                    <a:pt x="305" y="0"/>
                    <a:pt x="264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" name="Google Shape;2943;p98"/>
            <p:cNvSpPr/>
            <p:nvPr/>
          </p:nvSpPr>
          <p:spPr>
            <a:xfrm>
              <a:off x="2886576" y="3795966"/>
              <a:ext cx="95598" cy="94523"/>
            </a:xfrm>
            <a:custGeom>
              <a:avLst/>
              <a:gdLst/>
              <a:ahLst/>
              <a:cxnLst/>
              <a:rect l="l" t="t" r="r" b="b"/>
              <a:pathLst>
                <a:path w="6848" h="6771" extrusionOk="0">
                  <a:moveTo>
                    <a:pt x="3599" y="1738"/>
                  </a:moveTo>
                  <a:cubicBezTo>
                    <a:pt x="3634" y="1738"/>
                    <a:pt x="3670" y="1741"/>
                    <a:pt x="3708" y="1747"/>
                  </a:cubicBezTo>
                  <a:cubicBezTo>
                    <a:pt x="3850" y="1767"/>
                    <a:pt x="3951" y="1828"/>
                    <a:pt x="4032" y="1950"/>
                  </a:cubicBezTo>
                  <a:cubicBezTo>
                    <a:pt x="4133" y="2071"/>
                    <a:pt x="4174" y="2193"/>
                    <a:pt x="4194" y="2355"/>
                  </a:cubicBezTo>
                  <a:cubicBezTo>
                    <a:pt x="4214" y="2517"/>
                    <a:pt x="4234" y="2659"/>
                    <a:pt x="4214" y="2821"/>
                  </a:cubicBezTo>
                  <a:cubicBezTo>
                    <a:pt x="4214" y="2983"/>
                    <a:pt x="4194" y="3145"/>
                    <a:pt x="4174" y="3307"/>
                  </a:cubicBezTo>
                  <a:lnTo>
                    <a:pt x="4153" y="3489"/>
                  </a:lnTo>
                  <a:cubicBezTo>
                    <a:pt x="4133" y="3631"/>
                    <a:pt x="4093" y="3773"/>
                    <a:pt x="4072" y="3874"/>
                  </a:cubicBezTo>
                  <a:cubicBezTo>
                    <a:pt x="4052" y="3975"/>
                    <a:pt x="4032" y="4117"/>
                    <a:pt x="3991" y="4259"/>
                  </a:cubicBezTo>
                  <a:cubicBezTo>
                    <a:pt x="3971" y="4381"/>
                    <a:pt x="3931" y="4482"/>
                    <a:pt x="3870" y="4603"/>
                  </a:cubicBezTo>
                  <a:cubicBezTo>
                    <a:pt x="3809" y="4684"/>
                    <a:pt x="3748" y="4765"/>
                    <a:pt x="3687" y="4846"/>
                  </a:cubicBezTo>
                  <a:cubicBezTo>
                    <a:pt x="3627" y="4927"/>
                    <a:pt x="3546" y="4988"/>
                    <a:pt x="3444" y="5029"/>
                  </a:cubicBezTo>
                  <a:cubicBezTo>
                    <a:pt x="3385" y="5052"/>
                    <a:pt x="3319" y="5062"/>
                    <a:pt x="3254" y="5062"/>
                  </a:cubicBezTo>
                  <a:cubicBezTo>
                    <a:pt x="3208" y="5062"/>
                    <a:pt x="3162" y="5057"/>
                    <a:pt x="3120" y="5049"/>
                  </a:cubicBezTo>
                  <a:cubicBezTo>
                    <a:pt x="2695" y="4988"/>
                    <a:pt x="2573" y="4381"/>
                    <a:pt x="2735" y="3266"/>
                  </a:cubicBezTo>
                  <a:lnTo>
                    <a:pt x="2776" y="3064"/>
                  </a:lnTo>
                  <a:cubicBezTo>
                    <a:pt x="2907" y="2185"/>
                    <a:pt x="3176" y="1738"/>
                    <a:pt x="3599" y="1738"/>
                  </a:cubicBezTo>
                  <a:close/>
                  <a:moveTo>
                    <a:pt x="3706" y="0"/>
                  </a:moveTo>
                  <a:cubicBezTo>
                    <a:pt x="3263" y="0"/>
                    <a:pt x="2810" y="42"/>
                    <a:pt x="2371" y="127"/>
                  </a:cubicBezTo>
                  <a:lnTo>
                    <a:pt x="2189" y="106"/>
                  </a:lnTo>
                  <a:cubicBezTo>
                    <a:pt x="1905" y="147"/>
                    <a:pt x="1642" y="269"/>
                    <a:pt x="1419" y="451"/>
                  </a:cubicBezTo>
                  <a:lnTo>
                    <a:pt x="1297" y="552"/>
                  </a:lnTo>
                  <a:cubicBezTo>
                    <a:pt x="912" y="836"/>
                    <a:pt x="629" y="1221"/>
                    <a:pt x="447" y="1646"/>
                  </a:cubicBezTo>
                  <a:cubicBezTo>
                    <a:pt x="305" y="1990"/>
                    <a:pt x="183" y="2355"/>
                    <a:pt x="102" y="2720"/>
                  </a:cubicBezTo>
                  <a:lnTo>
                    <a:pt x="102" y="2821"/>
                  </a:lnTo>
                  <a:lnTo>
                    <a:pt x="41" y="3104"/>
                  </a:lnTo>
                  <a:cubicBezTo>
                    <a:pt x="1" y="3489"/>
                    <a:pt x="21" y="3894"/>
                    <a:pt x="82" y="4279"/>
                  </a:cubicBezTo>
                  <a:cubicBezTo>
                    <a:pt x="143" y="4603"/>
                    <a:pt x="264" y="4927"/>
                    <a:pt x="426" y="5231"/>
                  </a:cubicBezTo>
                  <a:cubicBezTo>
                    <a:pt x="588" y="5495"/>
                    <a:pt x="791" y="5738"/>
                    <a:pt x="1034" y="5940"/>
                  </a:cubicBezTo>
                  <a:cubicBezTo>
                    <a:pt x="1257" y="6163"/>
                    <a:pt x="1520" y="6325"/>
                    <a:pt x="1804" y="6447"/>
                  </a:cubicBezTo>
                  <a:cubicBezTo>
                    <a:pt x="2108" y="6568"/>
                    <a:pt x="2411" y="6669"/>
                    <a:pt x="2735" y="6710"/>
                  </a:cubicBezTo>
                  <a:cubicBezTo>
                    <a:pt x="2958" y="6730"/>
                    <a:pt x="3181" y="6751"/>
                    <a:pt x="3424" y="6771"/>
                  </a:cubicBezTo>
                  <a:cubicBezTo>
                    <a:pt x="3667" y="6771"/>
                    <a:pt x="3910" y="6751"/>
                    <a:pt x="4153" y="6730"/>
                  </a:cubicBezTo>
                  <a:cubicBezTo>
                    <a:pt x="4396" y="6690"/>
                    <a:pt x="4660" y="6629"/>
                    <a:pt x="4883" y="6528"/>
                  </a:cubicBezTo>
                  <a:cubicBezTo>
                    <a:pt x="5126" y="6447"/>
                    <a:pt x="5328" y="6305"/>
                    <a:pt x="5511" y="6143"/>
                  </a:cubicBezTo>
                  <a:lnTo>
                    <a:pt x="5733" y="5940"/>
                  </a:lnTo>
                  <a:cubicBezTo>
                    <a:pt x="6280" y="5353"/>
                    <a:pt x="6625" y="4603"/>
                    <a:pt x="6706" y="3793"/>
                  </a:cubicBezTo>
                  <a:cubicBezTo>
                    <a:pt x="6847" y="2983"/>
                    <a:pt x="6685" y="2173"/>
                    <a:pt x="6260" y="1464"/>
                  </a:cubicBezTo>
                  <a:lnTo>
                    <a:pt x="6280" y="1342"/>
                  </a:lnTo>
                  <a:cubicBezTo>
                    <a:pt x="6159" y="1119"/>
                    <a:pt x="5997" y="917"/>
                    <a:pt x="5814" y="755"/>
                  </a:cubicBezTo>
                  <a:cubicBezTo>
                    <a:pt x="5612" y="593"/>
                    <a:pt x="5389" y="451"/>
                    <a:pt x="5166" y="350"/>
                  </a:cubicBezTo>
                  <a:cubicBezTo>
                    <a:pt x="4964" y="269"/>
                    <a:pt x="4741" y="188"/>
                    <a:pt x="4518" y="127"/>
                  </a:cubicBezTo>
                  <a:cubicBezTo>
                    <a:pt x="4336" y="66"/>
                    <a:pt x="4153" y="25"/>
                    <a:pt x="3971" y="5"/>
                  </a:cubicBezTo>
                  <a:cubicBezTo>
                    <a:pt x="3883" y="2"/>
                    <a:pt x="3795" y="0"/>
                    <a:pt x="3706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" name="Google Shape;2944;p98"/>
            <p:cNvSpPr/>
            <p:nvPr/>
          </p:nvSpPr>
          <p:spPr>
            <a:xfrm>
              <a:off x="2360047" y="3954384"/>
              <a:ext cx="129242" cy="145924"/>
            </a:xfrm>
            <a:custGeom>
              <a:avLst/>
              <a:gdLst/>
              <a:ahLst/>
              <a:cxnLst/>
              <a:rect l="l" t="t" r="r" b="b"/>
              <a:pathLst>
                <a:path w="9258" h="10453" extrusionOk="0">
                  <a:moveTo>
                    <a:pt x="4903" y="1"/>
                  </a:moveTo>
                  <a:cubicBezTo>
                    <a:pt x="4457" y="1"/>
                    <a:pt x="4012" y="21"/>
                    <a:pt x="3566" y="102"/>
                  </a:cubicBezTo>
                  <a:cubicBezTo>
                    <a:pt x="3141" y="163"/>
                    <a:pt x="2715" y="284"/>
                    <a:pt x="2310" y="446"/>
                  </a:cubicBezTo>
                  <a:cubicBezTo>
                    <a:pt x="1905" y="608"/>
                    <a:pt x="1540" y="811"/>
                    <a:pt x="1196" y="1094"/>
                  </a:cubicBezTo>
                  <a:cubicBezTo>
                    <a:pt x="892" y="1358"/>
                    <a:pt x="629" y="1702"/>
                    <a:pt x="447" y="2087"/>
                  </a:cubicBezTo>
                  <a:cubicBezTo>
                    <a:pt x="244" y="2512"/>
                    <a:pt x="143" y="2999"/>
                    <a:pt x="143" y="3464"/>
                  </a:cubicBezTo>
                  <a:cubicBezTo>
                    <a:pt x="102" y="4113"/>
                    <a:pt x="345" y="4761"/>
                    <a:pt x="811" y="5227"/>
                  </a:cubicBezTo>
                  <a:cubicBezTo>
                    <a:pt x="1257" y="5652"/>
                    <a:pt x="2006" y="6017"/>
                    <a:pt x="3060" y="6321"/>
                  </a:cubicBezTo>
                  <a:lnTo>
                    <a:pt x="3424" y="6381"/>
                  </a:lnTo>
                  <a:cubicBezTo>
                    <a:pt x="3647" y="6422"/>
                    <a:pt x="3850" y="6462"/>
                    <a:pt x="4052" y="6523"/>
                  </a:cubicBezTo>
                  <a:cubicBezTo>
                    <a:pt x="4255" y="6584"/>
                    <a:pt x="4478" y="6645"/>
                    <a:pt x="4700" y="6705"/>
                  </a:cubicBezTo>
                  <a:cubicBezTo>
                    <a:pt x="4903" y="6766"/>
                    <a:pt x="5085" y="6867"/>
                    <a:pt x="5247" y="6989"/>
                  </a:cubicBezTo>
                  <a:cubicBezTo>
                    <a:pt x="5369" y="7090"/>
                    <a:pt x="5430" y="7212"/>
                    <a:pt x="5450" y="7374"/>
                  </a:cubicBezTo>
                  <a:cubicBezTo>
                    <a:pt x="5450" y="7556"/>
                    <a:pt x="5349" y="7739"/>
                    <a:pt x="5187" y="7840"/>
                  </a:cubicBezTo>
                  <a:cubicBezTo>
                    <a:pt x="5024" y="7961"/>
                    <a:pt x="4822" y="8022"/>
                    <a:pt x="4619" y="8022"/>
                  </a:cubicBezTo>
                  <a:cubicBezTo>
                    <a:pt x="4478" y="8022"/>
                    <a:pt x="4336" y="7982"/>
                    <a:pt x="4194" y="7921"/>
                  </a:cubicBezTo>
                  <a:cubicBezTo>
                    <a:pt x="4113" y="7880"/>
                    <a:pt x="4032" y="7799"/>
                    <a:pt x="3971" y="7698"/>
                  </a:cubicBezTo>
                  <a:cubicBezTo>
                    <a:pt x="3931" y="7617"/>
                    <a:pt x="3890" y="7536"/>
                    <a:pt x="3850" y="7455"/>
                  </a:cubicBezTo>
                  <a:cubicBezTo>
                    <a:pt x="3829" y="7374"/>
                    <a:pt x="3789" y="7293"/>
                    <a:pt x="3728" y="7232"/>
                  </a:cubicBezTo>
                  <a:cubicBezTo>
                    <a:pt x="3688" y="7171"/>
                    <a:pt x="3607" y="7151"/>
                    <a:pt x="3525" y="7151"/>
                  </a:cubicBezTo>
                  <a:lnTo>
                    <a:pt x="264" y="7151"/>
                  </a:lnTo>
                  <a:cubicBezTo>
                    <a:pt x="224" y="7151"/>
                    <a:pt x="183" y="7151"/>
                    <a:pt x="122" y="7131"/>
                  </a:cubicBezTo>
                  <a:cubicBezTo>
                    <a:pt x="62" y="7131"/>
                    <a:pt x="1" y="7192"/>
                    <a:pt x="1" y="7273"/>
                  </a:cubicBezTo>
                  <a:cubicBezTo>
                    <a:pt x="21" y="7698"/>
                    <a:pt x="122" y="8123"/>
                    <a:pt x="305" y="8508"/>
                  </a:cubicBezTo>
                  <a:cubicBezTo>
                    <a:pt x="447" y="8832"/>
                    <a:pt x="649" y="9136"/>
                    <a:pt x="933" y="9379"/>
                  </a:cubicBezTo>
                  <a:cubicBezTo>
                    <a:pt x="1196" y="9622"/>
                    <a:pt x="1520" y="9825"/>
                    <a:pt x="1864" y="9967"/>
                  </a:cubicBezTo>
                  <a:cubicBezTo>
                    <a:pt x="2249" y="10108"/>
                    <a:pt x="2634" y="10230"/>
                    <a:pt x="3039" y="10291"/>
                  </a:cubicBezTo>
                  <a:cubicBezTo>
                    <a:pt x="3485" y="10372"/>
                    <a:pt x="3951" y="10433"/>
                    <a:pt x="4417" y="10453"/>
                  </a:cubicBezTo>
                  <a:cubicBezTo>
                    <a:pt x="4741" y="10433"/>
                    <a:pt x="5065" y="10412"/>
                    <a:pt x="5349" y="10372"/>
                  </a:cubicBezTo>
                  <a:cubicBezTo>
                    <a:pt x="5632" y="10352"/>
                    <a:pt x="5936" y="10311"/>
                    <a:pt x="6280" y="10230"/>
                  </a:cubicBezTo>
                  <a:cubicBezTo>
                    <a:pt x="6584" y="10169"/>
                    <a:pt x="6888" y="10088"/>
                    <a:pt x="7172" y="9987"/>
                  </a:cubicBezTo>
                  <a:cubicBezTo>
                    <a:pt x="7455" y="9865"/>
                    <a:pt x="7719" y="9724"/>
                    <a:pt x="7962" y="9562"/>
                  </a:cubicBezTo>
                  <a:cubicBezTo>
                    <a:pt x="8225" y="9379"/>
                    <a:pt x="8448" y="9177"/>
                    <a:pt x="8630" y="8934"/>
                  </a:cubicBezTo>
                  <a:cubicBezTo>
                    <a:pt x="8812" y="8691"/>
                    <a:pt x="8954" y="8407"/>
                    <a:pt x="9055" y="8103"/>
                  </a:cubicBezTo>
                  <a:cubicBezTo>
                    <a:pt x="9177" y="7739"/>
                    <a:pt x="9238" y="7354"/>
                    <a:pt x="9238" y="6969"/>
                  </a:cubicBezTo>
                  <a:cubicBezTo>
                    <a:pt x="9258" y="6361"/>
                    <a:pt x="9076" y="5774"/>
                    <a:pt x="8711" y="5288"/>
                  </a:cubicBezTo>
                  <a:cubicBezTo>
                    <a:pt x="8326" y="4801"/>
                    <a:pt x="7658" y="4396"/>
                    <a:pt x="6726" y="4072"/>
                  </a:cubicBezTo>
                  <a:cubicBezTo>
                    <a:pt x="6544" y="4032"/>
                    <a:pt x="5976" y="3870"/>
                    <a:pt x="5045" y="3627"/>
                  </a:cubicBezTo>
                  <a:lnTo>
                    <a:pt x="4741" y="3525"/>
                  </a:lnTo>
                  <a:cubicBezTo>
                    <a:pt x="4599" y="3485"/>
                    <a:pt x="4457" y="3444"/>
                    <a:pt x="4356" y="3404"/>
                  </a:cubicBezTo>
                  <a:cubicBezTo>
                    <a:pt x="4234" y="3383"/>
                    <a:pt x="4133" y="3323"/>
                    <a:pt x="4052" y="3242"/>
                  </a:cubicBezTo>
                  <a:cubicBezTo>
                    <a:pt x="3971" y="3181"/>
                    <a:pt x="3910" y="3100"/>
                    <a:pt x="3910" y="2978"/>
                  </a:cubicBezTo>
                  <a:cubicBezTo>
                    <a:pt x="3910" y="2897"/>
                    <a:pt x="3951" y="2837"/>
                    <a:pt x="4012" y="2776"/>
                  </a:cubicBezTo>
                  <a:cubicBezTo>
                    <a:pt x="4093" y="2735"/>
                    <a:pt x="4174" y="2674"/>
                    <a:pt x="4275" y="2654"/>
                  </a:cubicBezTo>
                  <a:cubicBezTo>
                    <a:pt x="4376" y="2634"/>
                    <a:pt x="4457" y="2614"/>
                    <a:pt x="4538" y="2593"/>
                  </a:cubicBezTo>
                  <a:cubicBezTo>
                    <a:pt x="4599" y="2593"/>
                    <a:pt x="4640" y="2593"/>
                    <a:pt x="4700" y="2573"/>
                  </a:cubicBezTo>
                  <a:cubicBezTo>
                    <a:pt x="4802" y="2573"/>
                    <a:pt x="4903" y="2593"/>
                    <a:pt x="5004" y="2634"/>
                  </a:cubicBezTo>
                  <a:cubicBezTo>
                    <a:pt x="5065" y="2654"/>
                    <a:pt x="5126" y="2695"/>
                    <a:pt x="5146" y="2755"/>
                  </a:cubicBezTo>
                  <a:lnTo>
                    <a:pt x="5227" y="2897"/>
                  </a:lnTo>
                  <a:cubicBezTo>
                    <a:pt x="5247" y="2958"/>
                    <a:pt x="5288" y="2999"/>
                    <a:pt x="5308" y="3059"/>
                  </a:cubicBezTo>
                  <a:cubicBezTo>
                    <a:pt x="5349" y="3100"/>
                    <a:pt x="5409" y="3161"/>
                    <a:pt x="5470" y="3161"/>
                  </a:cubicBezTo>
                  <a:cubicBezTo>
                    <a:pt x="5592" y="3201"/>
                    <a:pt x="5693" y="3221"/>
                    <a:pt x="5814" y="3221"/>
                  </a:cubicBezTo>
                  <a:cubicBezTo>
                    <a:pt x="6361" y="3232"/>
                    <a:pt x="6883" y="3237"/>
                    <a:pt x="7379" y="3237"/>
                  </a:cubicBezTo>
                  <a:cubicBezTo>
                    <a:pt x="7876" y="3237"/>
                    <a:pt x="8346" y="3232"/>
                    <a:pt x="8792" y="3221"/>
                  </a:cubicBezTo>
                  <a:lnTo>
                    <a:pt x="9015" y="2999"/>
                  </a:lnTo>
                  <a:cubicBezTo>
                    <a:pt x="9015" y="2776"/>
                    <a:pt x="8974" y="2553"/>
                    <a:pt x="8934" y="2350"/>
                  </a:cubicBezTo>
                  <a:cubicBezTo>
                    <a:pt x="8893" y="2148"/>
                    <a:pt x="8812" y="1965"/>
                    <a:pt x="8711" y="1803"/>
                  </a:cubicBezTo>
                  <a:cubicBezTo>
                    <a:pt x="8610" y="1641"/>
                    <a:pt x="8488" y="1479"/>
                    <a:pt x="8346" y="1338"/>
                  </a:cubicBezTo>
                  <a:cubicBezTo>
                    <a:pt x="8225" y="1196"/>
                    <a:pt x="8043" y="993"/>
                    <a:pt x="7779" y="730"/>
                  </a:cubicBezTo>
                  <a:cubicBezTo>
                    <a:pt x="7070" y="264"/>
                    <a:pt x="6098" y="21"/>
                    <a:pt x="4903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" name="Google Shape;2945;p98"/>
            <p:cNvSpPr/>
            <p:nvPr/>
          </p:nvSpPr>
          <p:spPr>
            <a:xfrm>
              <a:off x="2494091" y="3969014"/>
              <a:ext cx="119065" cy="127050"/>
            </a:xfrm>
            <a:custGeom>
              <a:avLst/>
              <a:gdLst/>
              <a:ahLst/>
              <a:cxnLst/>
              <a:rect l="l" t="t" r="r" b="b"/>
              <a:pathLst>
                <a:path w="8529" h="9101" extrusionOk="0">
                  <a:moveTo>
                    <a:pt x="4363" y="1"/>
                  </a:moveTo>
                  <a:cubicBezTo>
                    <a:pt x="4030" y="1"/>
                    <a:pt x="3696" y="37"/>
                    <a:pt x="3363" y="87"/>
                  </a:cubicBezTo>
                  <a:cubicBezTo>
                    <a:pt x="2978" y="168"/>
                    <a:pt x="2613" y="290"/>
                    <a:pt x="2249" y="452"/>
                  </a:cubicBezTo>
                  <a:cubicBezTo>
                    <a:pt x="1884" y="614"/>
                    <a:pt x="1540" y="836"/>
                    <a:pt x="1236" y="1140"/>
                  </a:cubicBezTo>
                  <a:cubicBezTo>
                    <a:pt x="932" y="1444"/>
                    <a:pt x="669" y="1809"/>
                    <a:pt x="486" y="2194"/>
                  </a:cubicBezTo>
                  <a:cubicBezTo>
                    <a:pt x="446" y="2254"/>
                    <a:pt x="405" y="2335"/>
                    <a:pt x="365" y="2416"/>
                  </a:cubicBezTo>
                  <a:cubicBezTo>
                    <a:pt x="345" y="2477"/>
                    <a:pt x="304" y="2558"/>
                    <a:pt x="284" y="2639"/>
                  </a:cubicBezTo>
                  <a:lnTo>
                    <a:pt x="223" y="2862"/>
                  </a:lnTo>
                  <a:cubicBezTo>
                    <a:pt x="183" y="2923"/>
                    <a:pt x="162" y="3004"/>
                    <a:pt x="162" y="3085"/>
                  </a:cubicBezTo>
                  <a:lnTo>
                    <a:pt x="122" y="3287"/>
                  </a:lnTo>
                  <a:cubicBezTo>
                    <a:pt x="102" y="3328"/>
                    <a:pt x="102" y="3409"/>
                    <a:pt x="81" y="3510"/>
                  </a:cubicBezTo>
                  <a:cubicBezTo>
                    <a:pt x="61" y="3612"/>
                    <a:pt x="61" y="3672"/>
                    <a:pt x="61" y="3713"/>
                  </a:cubicBezTo>
                  <a:cubicBezTo>
                    <a:pt x="61" y="3753"/>
                    <a:pt x="41" y="3834"/>
                    <a:pt x="41" y="3956"/>
                  </a:cubicBezTo>
                  <a:cubicBezTo>
                    <a:pt x="21" y="4077"/>
                    <a:pt x="21" y="4138"/>
                    <a:pt x="21" y="4179"/>
                  </a:cubicBezTo>
                  <a:lnTo>
                    <a:pt x="21" y="4260"/>
                  </a:lnTo>
                  <a:cubicBezTo>
                    <a:pt x="0" y="4908"/>
                    <a:pt x="81" y="5536"/>
                    <a:pt x="264" y="6164"/>
                  </a:cubicBezTo>
                  <a:cubicBezTo>
                    <a:pt x="426" y="6711"/>
                    <a:pt x="709" y="7217"/>
                    <a:pt x="1074" y="7683"/>
                  </a:cubicBezTo>
                  <a:cubicBezTo>
                    <a:pt x="1459" y="8129"/>
                    <a:pt x="1925" y="8473"/>
                    <a:pt x="2472" y="8716"/>
                  </a:cubicBezTo>
                  <a:cubicBezTo>
                    <a:pt x="3079" y="8959"/>
                    <a:pt x="3748" y="9101"/>
                    <a:pt x="4416" y="9101"/>
                  </a:cubicBezTo>
                  <a:cubicBezTo>
                    <a:pt x="4781" y="9101"/>
                    <a:pt x="5145" y="9081"/>
                    <a:pt x="5510" y="9020"/>
                  </a:cubicBezTo>
                  <a:lnTo>
                    <a:pt x="5510" y="8979"/>
                  </a:lnTo>
                  <a:cubicBezTo>
                    <a:pt x="6259" y="8878"/>
                    <a:pt x="6989" y="8514"/>
                    <a:pt x="7536" y="7987"/>
                  </a:cubicBezTo>
                  <a:cubicBezTo>
                    <a:pt x="8103" y="7420"/>
                    <a:pt x="8447" y="6691"/>
                    <a:pt x="8528" y="5921"/>
                  </a:cubicBezTo>
                  <a:lnTo>
                    <a:pt x="8528" y="5657"/>
                  </a:lnTo>
                  <a:cubicBezTo>
                    <a:pt x="8508" y="5495"/>
                    <a:pt x="8427" y="5414"/>
                    <a:pt x="8285" y="5414"/>
                  </a:cubicBezTo>
                  <a:lnTo>
                    <a:pt x="6746" y="5414"/>
                  </a:lnTo>
                  <a:lnTo>
                    <a:pt x="5956" y="5394"/>
                  </a:lnTo>
                  <a:lnTo>
                    <a:pt x="5186" y="5374"/>
                  </a:lnTo>
                  <a:cubicBezTo>
                    <a:pt x="5085" y="5495"/>
                    <a:pt x="5024" y="5617"/>
                    <a:pt x="5004" y="5759"/>
                  </a:cubicBezTo>
                  <a:cubicBezTo>
                    <a:pt x="4943" y="5941"/>
                    <a:pt x="4882" y="6123"/>
                    <a:pt x="4781" y="6265"/>
                  </a:cubicBezTo>
                  <a:cubicBezTo>
                    <a:pt x="4726" y="6392"/>
                    <a:pt x="4606" y="6471"/>
                    <a:pt x="4465" y="6471"/>
                  </a:cubicBezTo>
                  <a:cubicBezTo>
                    <a:pt x="4449" y="6471"/>
                    <a:pt x="4433" y="6470"/>
                    <a:pt x="4416" y="6468"/>
                  </a:cubicBezTo>
                  <a:cubicBezTo>
                    <a:pt x="4398" y="6470"/>
                    <a:pt x="4380" y="6472"/>
                    <a:pt x="4361" y="6472"/>
                  </a:cubicBezTo>
                  <a:cubicBezTo>
                    <a:pt x="4238" y="6472"/>
                    <a:pt x="4120" y="6414"/>
                    <a:pt x="4031" y="6326"/>
                  </a:cubicBezTo>
                  <a:cubicBezTo>
                    <a:pt x="3930" y="6204"/>
                    <a:pt x="3849" y="6083"/>
                    <a:pt x="3829" y="5921"/>
                  </a:cubicBezTo>
                  <a:cubicBezTo>
                    <a:pt x="3788" y="5799"/>
                    <a:pt x="3768" y="5678"/>
                    <a:pt x="3748" y="5536"/>
                  </a:cubicBezTo>
                  <a:cubicBezTo>
                    <a:pt x="3748" y="5435"/>
                    <a:pt x="3748" y="5333"/>
                    <a:pt x="3748" y="5232"/>
                  </a:cubicBezTo>
                  <a:lnTo>
                    <a:pt x="3748" y="4503"/>
                  </a:lnTo>
                  <a:lnTo>
                    <a:pt x="3748" y="4321"/>
                  </a:lnTo>
                  <a:cubicBezTo>
                    <a:pt x="3748" y="4179"/>
                    <a:pt x="3748" y="4037"/>
                    <a:pt x="3748" y="3915"/>
                  </a:cubicBezTo>
                  <a:cubicBezTo>
                    <a:pt x="3748" y="3774"/>
                    <a:pt x="3768" y="3632"/>
                    <a:pt x="3788" y="3490"/>
                  </a:cubicBezTo>
                  <a:cubicBezTo>
                    <a:pt x="3788" y="3368"/>
                    <a:pt x="3809" y="3247"/>
                    <a:pt x="3849" y="3105"/>
                  </a:cubicBezTo>
                  <a:cubicBezTo>
                    <a:pt x="3890" y="3004"/>
                    <a:pt x="3930" y="2882"/>
                    <a:pt x="4011" y="2801"/>
                  </a:cubicBezTo>
                  <a:cubicBezTo>
                    <a:pt x="4072" y="2700"/>
                    <a:pt x="4153" y="2619"/>
                    <a:pt x="4254" y="2579"/>
                  </a:cubicBezTo>
                  <a:cubicBezTo>
                    <a:pt x="4376" y="2518"/>
                    <a:pt x="4497" y="2497"/>
                    <a:pt x="4619" y="2497"/>
                  </a:cubicBezTo>
                  <a:cubicBezTo>
                    <a:pt x="4761" y="2497"/>
                    <a:pt x="4902" y="2558"/>
                    <a:pt x="4983" y="2680"/>
                  </a:cubicBezTo>
                  <a:cubicBezTo>
                    <a:pt x="5085" y="2801"/>
                    <a:pt x="5145" y="2943"/>
                    <a:pt x="5166" y="3085"/>
                  </a:cubicBezTo>
                  <a:lnTo>
                    <a:pt x="5166" y="3632"/>
                  </a:lnTo>
                  <a:lnTo>
                    <a:pt x="7941" y="3672"/>
                  </a:lnTo>
                  <a:lnTo>
                    <a:pt x="8204" y="3672"/>
                  </a:lnTo>
                  <a:cubicBezTo>
                    <a:pt x="8265" y="3672"/>
                    <a:pt x="8305" y="3652"/>
                    <a:pt x="8366" y="3632"/>
                  </a:cubicBezTo>
                  <a:cubicBezTo>
                    <a:pt x="8407" y="3591"/>
                    <a:pt x="8447" y="3551"/>
                    <a:pt x="8467" y="3490"/>
                  </a:cubicBezTo>
                  <a:lnTo>
                    <a:pt x="8467" y="2923"/>
                  </a:lnTo>
                  <a:cubicBezTo>
                    <a:pt x="8427" y="2639"/>
                    <a:pt x="8366" y="2335"/>
                    <a:pt x="8265" y="2052"/>
                  </a:cubicBezTo>
                  <a:cubicBezTo>
                    <a:pt x="8143" y="1768"/>
                    <a:pt x="8002" y="1505"/>
                    <a:pt x="7819" y="1282"/>
                  </a:cubicBezTo>
                  <a:cubicBezTo>
                    <a:pt x="7617" y="1019"/>
                    <a:pt x="7353" y="796"/>
                    <a:pt x="7090" y="614"/>
                  </a:cubicBezTo>
                  <a:cubicBezTo>
                    <a:pt x="6766" y="411"/>
                    <a:pt x="6401" y="269"/>
                    <a:pt x="6016" y="188"/>
                  </a:cubicBezTo>
                  <a:cubicBezTo>
                    <a:pt x="5551" y="67"/>
                    <a:pt x="5064" y="6"/>
                    <a:pt x="4578" y="6"/>
                  </a:cubicBezTo>
                  <a:cubicBezTo>
                    <a:pt x="4506" y="2"/>
                    <a:pt x="4435" y="1"/>
                    <a:pt x="4363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" name="Google Shape;2946;p98"/>
            <p:cNvSpPr/>
            <p:nvPr/>
          </p:nvSpPr>
          <p:spPr>
            <a:xfrm>
              <a:off x="2623040" y="3973620"/>
              <a:ext cx="119051" cy="122443"/>
            </a:xfrm>
            <a:custGeom>
              <a:avLst/>
              <a:gdLst/>
              <a:ahLst/>
              <a:cxnLst/>
              <a:rect l="l" t="t" r="r" b="b"/>
              <a:pathLst>
                <a:path w="8528" h="8771" extrusionOk="0">
                  <a:moveTo>
                    <a:pt x="324" y="0"/>
                  </a:moveTo>
                  <a:lnTo>
                    <a:pt x="263" y="41"/>
                  </a:lnTo>
                  <a:cubicBezTo>
                    <a:pt x="243" y="61"/>
                    <a:pt x="203" y="81"/>
                    <a:pt x="182" y="101"/>
                  </a:cubicBezTo>
                  <a:cubicBezTo>
                    <a:pt x="162" y="122"/>
                    <a:pt x="162" y="142"/>
                    <a:pt x="162" y="162"/>
                  </a:cubicBezTo>
                  <a:lnTo>
                    <a:pt x="20" y="8305"/>
                  </a:lnTo>
                  <a:cubicBezTo>
                    <a:pt x="0" y="8508"/>
                    <a:pt x="101" y="8629"/>
                    <a:pt x="284" y="8629"/>
                  </a:cubicBezTo>
                  <a:lnTo>
                    <a:pt x="3383" y="8629"/>
                  </a:lnTo>
                  <a:cubicBezTo>
                    <a:pt x="3444" y="8629"/>
                    <a:pt x="3525" y="8609"/>
                    <a:pt x="3606" y="8589"/>
                  </a:cubicBezTo>
                  <a:cubicBezTo>
                    <a:pt x="3667" y="8568"/>
                    <a:pt x="3687" y="8508"/>
                    <a:pt x="3707" y="8447"/>
                  </a:cubicBezTo>
                  <a:lnTo>
                    <a:pt x="3748" y="5652"/>
                  </a:lnTo>
                  <a:cubicBezTo>
                    <a:pt x="3869" y="5652"/>
                    <a:pt x="3991" y="5631"/>
                    <a:pt x="4112" y="5631"/>
                  </a:cubicBezTo>
                  <a:lnTo>
                    <a:pt x="4538" y="5631"/>
                  </a:lnTo>
                  <a:cubicBezTo>
                    <a:pt x="4598" y="5631"/>
                    <a:pt x="4679" y="5631"/>
                    <a:pt x="4740" y="5672"/>
                  </a:cubicBezTo>
                  <a:cubicBezTo>
                    <a:pt x="4740" y="5672"/>
                    <a:pt x="4760" y="5733"/>
                    <a:pt x="4760" y="5834"/>
                  </a:cubicBezTo>
                  <a:lnTo>
                    <a:pt x="4720" y="8447"/>
                  </a:lnTo>
                  <a:cubicBezTo>
                    <a:pt x="4740" y="8467"/>
                    <a:pt x="4781" y="8508"/>
                    <a:pt x="4821" y="8528"/>
                  </a:cubicBezTo>
                  <a:cubicBezTo>
                    <a:pt x="4862" y="8548"/>
                    <a:pt x="4882" y="8568"/>
                    <a:pt x="4922" y="8589"/>
                  </a:cubicBezTo>
                  <a:lnTo>
                    <a:pt x="4922" y="8730"/>
                  </a:lnTo>
                  <a:lnTo>
                    <a:pt x="8204" y="8771"/>
                  </a:lnTo>
                  <a:cubicBezTo>
                    <a:pt x="8265" y="8771"/>
                    <a:pt x="8305" y="8751"/>
                    <a:pt x="8346" y="8710"/>
                  </a:cubicBezTo>
                  <a:cubicBezTo>
                    <a:pt x="8366" y="8649"/>
                    <a:pt x="8386" y="8609"/>
                    <a:pt x="8406" y="8548"/>
                  </a:cubicBezTo>
                  <a:cubicBezTo>
                    <a:pt x="8406" y="8487"/>
                    <a:pt x="8406" y="8406"/>
                    <a:pt x="8406" y="8325"/>
                  </a:cubicBezTo>
                  <a:lnTo>
                    <a:pt x="8508" y="385"/>
                  </a:lnTo>
                  <a:cubicBezTo>
                    <a:pt x="8528" y="284"/>
                    <a:pt x="8508" y="182"/>
                    <a:pt x="8467" y="101"/>
                  </a:cubicBezTo>
                  <a:cubicBezTo>
                    <a:pt x="8386" y="61"/>
                    <a:pt x="8305" y="41"/>
                    <a:pt x="8224" y="41"/>
                  </a:cubicBezTo>
                  <a:lnTo>
                    <a:pt x="4943" y="0"/>
                  </a:lnTo>
                  <a:lnTo>
                    <a:pt x="4902" y="2836"/>
                  </a:lnTo>
                  <a:lnTo>
                    <a:pt x="3768" y="2816"/>
                  </a:lnTo>
                  <a:lnTo>
                    <a:pt x="3808" y="41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Google Shape;2947;p98"/>
            <p:cNvSpPr/>
            <p:nvPr/>
          </p:nvSpPr>
          <p:spPr>
            <a:xfrm>
              <a:off x="2752267" y="3972197"/>
              <a:ext cx="125277" cy="126813"/>
            </a:xfrm>
            <a:custGeom>
              <a:avLst/>
              <a:gdLst/>
              <a:ahLst/>
              <a:cxnLst/>
              <a:rect l="l" t="t" r="r" b="b"/>
              <a:pathLst>
                <a:path w="8974" h="9084" extrusionOk="0">
                  <a:moveTo>
                    <a:pt x="4508" y="2350"/>
                  </a:moveTo>
                  <a:cubicBezTo>
                    <a:pt x="4518" y="2350"/>
                    <a:pt x="4528" y="2350"/>
                    <a:pt x="4538" y="2351"/>
                  </a:cubicBezTo>
                  <a:cubicBezTo>
                    <a:pt x="4720" y="2351"/>
                    <a:pt x="4882" y="2411"/>
                    <a:pt x="5003" y="2553"/>
                  </a:cubicBezTo>
                  <a:cubicBezTo>
                    <a:pt x="5145" y="2695"/>
                    <a:pt x="5247" y="2857"/>
                    <a:pt x="5287" y="3059"/>
                  </a:cubicBezTo>
                  <a:cubicBezTo>
                    <a:pt x="5348" y="3262"/>
                    <a:pt x="5388" y="3465"/>
                    <a:pt x="5409" y="3687"/>
                  </a:cubicBezTo>
                  <a:cubicBezTo>
                    <a:pt x="5429" y="3890"/>
                    <a:pt x="5449" y="4113"/>
                    <a:pt x="5449" y="4336"/>
                  </a:cubicBezTo>
                  <a:lnTo>
                    <a:pt x="5449" y="4558"/>
                  </a:lnTo>
                  <a:cubicBezTo>
                    <a:pt x="5449" y="4761"/>
                    <a:pt x="5429" y="4943"/>
                    <a:pt x="5429" y="5085"/>
                  </a:cubicBezTo>
                  <a:cubicBezTo>
                    <a:pt x="5409" y="5227"/>
                    <a:pt x="5409" y="5409"/>
                    <a:pt x="5388" y="5591"/>
                  </a:cubicBezTo>
                  <a:cubicBezTo>
                    <a:pt x="5368" y="5754"/>
                    <a:pt x="5328" y="5916"/>
                    <a:pt x="5267" y="6078"/>
                  </a:cubicBezTo>
                  <a:cubicBezTo>
                    <a:pt x="5226" y="6219"/>
                    <a:pt x="5166" y="6341"/>
                    <a:pt x="5085" y="6463"/>
                  </a:cubicBezTo>
                  <a:cubicBezTo>
                    <a:pt x="5024" y="6584"/>
                    <a:pt x="4922" y="6665"/>
                    <a:pt x="4801" y="6726"/>
                  </a:cubicBezTo>
                  <a:cubicBezTo>
                    <a:pt x="4684" y="6776"/>
                    <a:pt x="4568" y="6812"/>
                    <a:pt x="4451" y="6812"/>
                  </a:cubicBezTo>
                  <a:cubicBezTo>
                    <a:pt x="4426" y="6812"/>
                    <a:pt x="4401" y="6810"/>
                    <a:pt x="4376" y="6807"/>
                  </a:cubicBezTo>
                  <a:cubicBezTo>
                    <a:pt x="3808" y="6807"/>
                    <a:pt x="3525" y="6057"/>
                    <a:pt x="3545" y="4538"/>
                  </a:cubicBezTo>
                  <a:lnTo>
                    <a:pt x="3545" y="4255"/>
                  </a:lnTo>
                  <a:cubicBezTo>
                    <a:pt x="3565" y="2998"/>
                    <a:pt x="3880" y="2350"/>
                    <a:pt x="4508" y="2350"/>
                  </a:cubicBezTo>
                  <a:close/>
                  <a:moveTo>
                    <a:pt x="4639" y="1"/>
                  </a:moveTo>
                  <a:cubicBezTo>
                    <a:pt x="3930" y="62"/>
                    <a:pt x="3221" y="224"/>
                    <a:pt x="2552" y="467"/>
                  </a:cubicBezTo>
                  <a:lnTo>
                    <a:pt x="2289" y="467"/>
                  </a:lnTo>
                  <a:cubicBezTo>
                    <a:pt x="1925" y="588"/>
                    <a:pt x="1600" y="791"/>
                    <a:pt x="1337" y="1074"/>
                  </a:cubicBezTo>
                  <a:lnTo>
                    <a:pt x="1175" y="1216"/>
                  </a:lnTo>
                  <a:cubicBezTo>
                    <a:pt x="729" y="1662"/>
                    <a:pt x="405" y="2209"/>
                    <a:pt x="243" y="2837"/>
                  </a:cubicBezTo>
                  <a:cubicBezTo>
                    <a:pt x="142" y="3303"/>
                    <a:pt x="61" y="3809"/>
                    <a:pt x="0" y="4295"/>
                  </a:cubicBezTo>
                  <a:lnTo>
                    <a:pt x="0" y="4437"/>
                  </a:lnTo>
                  <a:lnTo>
                    <a:pt x="20" y="4822"/>
                  </a:lnTo>
                  <a:cubicBezTo>
                    <a:pt x="20" y="5348"/>
                    <a:pt x="122" y="5875"/>
                    <a:pt x="284" y="6361"/>
                  </a:cubicBezTo>
                  <a:cubicBezTo>
                    <a:pt x="426" y="6787"/>
                    <a:pt x="648" y="7192"/>
                    <a:pt x="932" y="7556"/>
                  </a:cubicBezTo>
                  <a:cubicBezTo>
                    <a:pt x="1175" y="7880"/>
                    <a:pt x="1499" y="8164"/>
                    <a:pt x="1844" y="8407"/>
                  </a:cubicBezTo>
                  <a:cubicBezTo>
                    <a:pt x="2188" y="8630"/>
                    <a:pt x="2573" y="8792"/>
                    <a:pt x="2958" y="8914"/>
                  </a:cubicBezTo>
                  <a:cubicBezTo>
                    <a:pt x="3383" y="9015"/>
                    <a:pt x="3808" y="9076"/>
                    <a:pt x="4234" y="9076"/>
                  </a:cubicBezTo>
                  <a:cubicBezTo>
                    <a:pt x="4315" y="9081"/>
                    <a:pt x="4397" y="9083"/>
                    <a:pt x="4478" y="9083"/>
                  </a:cubicBezTo>
                  <a:cubicBezTo>
                    <a:pt x="4700" y="9083"/>
                    <a:pt x="4923" y="9065"/>
                    <a:pt x="5145" y="9035"/>
                  </a:cubicBezTo>
                  <a:cubicBezTo>
                    <a:pt x="5469" y="8995"/>
                    <a:pt x="5773" y="8934"/>
                    <a:pt x="6097" y="8853"/>
                  </a:cubicBezTo>
                  <a:cubicBezTo>
                    <a:pt x="6421" y="8772"/>
                    <a:pt x="6746" y="8630"/>
                    <a:pt x="7049" y="8468"/>
                  </a:cubicBezTo>
                  <a:cubicBezTo>
                    <a:pt x="7333" y="8306"/>
                    <a:pt x="7596" y="8083"/>
                    <a:pt x="7799" y="7840"/>
                  </a:cubicBezTo>
                  <a:lnTo>
                    <a:pt x="8062" y="7516"/>
                  </a:lnTo>
                  <a:cubicBezTo>
                    <a:pt x="8629" y="6746"/>
                    <a:pt x="8933" y="5733"/>
                    <a:pt x="8953" y="4498"/>
                  </a:cubicBezTo>
                  <a:cubicBezTo>
                    <a:pt x="8974" y="3424"/>
                    <a:pt x="8609" y="2371"/>
                    <a:pt x="7941" y="1520"/>
                  </a:cubicBezTo>
                  <a:lnTo>
                    <a:pt x="7941" y="1338"/>
                  </a:lnTo>
                  <a:cubicBezTo>
                    <a:pt x="7738" y="1074"/>
                    <a:pt x="7495" y="852"/>
                    <a:pt x="7211" y="669"/>
                  </a:cubicBezTo>
                  <a:cubicBezTo>
                    <a:pt x="6908" y="487"/>
                    <a:pt x="6604" y="345"/>
                    <a:pt x="6280" y="244"/>
                  </a:cubicBezTo>
                  <a:cubicBezTo>
                    <a:pt x="5976" y="163"/>
                    <a:pt x="5692" y="102"/>
                    <a:pt x="5388" y="62"/>
                  </a:cubicBezTo>
                  <a:cubicBezTo>
                    <a:pt x="5145" y="21"/>
                    <a:pt x="4882" y="1"/>
                    <a:pt x="4639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Google Shape;2948;p98"/>
            <p:cNvSpPr/>
            <p:nvPr/>
          </p:nvSpPr>
          <p:spPr>
            <a:xfrm>
              <a:off x="2883477" y="3974179"/>
              <a:ext cx="125277" cy="126813"/>
            </a:xfrm>
            <a:custGeom>
              <a:avLst/>
              <a:gdLst/>
              <a:ahLst/>
              <a:cxnLst/>
              <a:rect l="l" t="t" r="r" b="b"/>
              <a:pathLst>
                <a:path w="8974" h="9084" extrusionOk="0">
                  <a:moveTo>
                    <a:pt x="4558" y="2350"/>
                  </a:moveTo>
                  <a:cubicBezTo>
                    <a:pt x="4740" y="2350"/>
                    <a:pt x="4902" y="2431"/>
                    <a:pt x="5024" y="2553"/>
                  </a:cubicBezTo>
                  <a:cubicBezTo>
                    <a:pt x="5165" y="2695"/>
                    <a:pt x="5267" y="2877"/>
                    <a:pt x="5307" y="3059"/>
                  </a:cubicBezTo>
                  <a:cubicBezTo>
                    <a:pt x="5368" y="3262"/>
                    <a:pt x="5408" y="3464"/>
                    <a:pt x="5429" y="3687"/>
                  </a:cubicBezTo>
                  <a:cubicBezTo>
                    <a:pt x="5449" y="3890"/>
                    <a:pt x="5469" y="4113"/>
                    <a:pt x="5469" y="4335"/>
                  </a:cubicBezTo>
                  <a:lnTo>
                    <a:pt x="5469" y="4558"/>
                  </a:lnTo>
                  <a:cubicBezTo>
                    <a:pt x="5449" y="4781"/>
                    <a:pt x="5449" y="4943"/>
                    <a:pt x="5449" y="5085"/>
                  </a:cubicBezTo>
                  <a:cubicBezTo>
                    <a:pt x="5429" y="5227"/>
                    <a:pt x="5429" y="5409"/>
                    <a:pt x="5408" y="5591"/>
                  </a:cubicBezTo>
                  <a:cubicBezTo>
                    <a:pt x="5388" y="5774"/>
                    <a:pt x="5348" y="5936"/>
                    <a:pt x="5287" y="6077"/>
                  </a:cubicBezTo>
                  <a:cubicBezTo>
                    <a:pt x="5246" y="6219"/>
                    <a:pt x="5186" y="6341"/>
                    <a:pt x="5105" y="6462"/>
                  </a:cubicBezTo>
                  <a:cubicBezTo>
                    <a:pt x="5024" y="6584"/>
                    <a:pt x="4922" y="6685"/>
                    <a:pt x="4801" y="6726"/>
                  </a:cubicBezTo>
                  <a:cubicBezTo>
                    <a:pt x="4679" y="6786"/>
                    <a:pt x="4517" y="6827"/>
                    <a:pt x="4375" y="6827"/>
                  </a:cubicBezTo>
                  <a:cubicBezTo>
                    <a:pt x="3808" y="6827"/>
                    <a:pt x="3525" y="6057"/>
                    <a:pt x="3545" y="4538"/>
                  </a:cubicBezTo>
                  <a:lnTo>
                    <a:pt x="3565" y="4254"/>
                  </a:lnTo>
                  <a:cubicBezTo>
                    <a:pt x="3585" y="2978"/>
                    <a:pt x="3909" y="2350"/>
                    <a:pt x="4558" y="2350"/>
                  </a:cubicBezTo>
                  <a:close/>
                  <a:moveTo>
                    <a:pt x="4639" y="1"/>
                  </a:moveTo>
                  <a:cubicBezTo>
                    <a:pt x="3930" y="82"/>
                    <a:pt x="3221" y="223"/>
                    <a:pt x="2552" y="466"/>
                  </a:cubicBezTo>
                  <a:lnTo>
                    <a:pt x="2289" y="466"/>
                  </a:lnTo>
                  <a:cubicBezTo>
                    <a:pt x="1924" y="588"/>
                    <a:pt x="1600" y="791"/>
                    <a:pt x="1337" y="1074"/>
                  </a:cubicBezTo>
                  <a:lnTo>
                    <a:pt x="1195" y="1216"/>
                  </a:lnTo>
                  <a:cubicBezTo>
                    <a:pt x="729" y="1662"/>
                    <a:pt x="405" y="2209"/>
                    <a:pt x="263" y="2836"/>
                  </a:cubicBezTo>
                  <a:cubicBezTo>
                    <a:pt x="142" y="3302"/>
                    <a:pt x="61" y="3809"/>
                    <a:pt x="0" y="4295"/>
                  </a:cubicBezTo>
                  <a:lnTo>
                    <a:pt x="0" y="4437"/>
                  </a:lnTo>
                  <a:lnTo>
                    <a:pt x="20" y="4822"/>
                  </a:lnTo>
                  <a:cubicBezTo>
                    <a:pt x="41" y="5348"/>
                    <a:pt x="122" y="5875"/>
                    <a:pt x="304" y="6361"/>
                  </a:cubicBezTo>
                  <a:cubicBezTo>
                    <a:pt x="446" y="6807"/>
                    <a:pt x="648" y="7212"/>
                    <a:pt x="932" y="7556"/>
                  </a:cubicBezTo>
                  <a:cubicBezTo>
                    <a:pt x="1195" y="7880"/>
                    <a:pt x="1499" y="8164"/>
                    <a:pt x="1843" y="8407"/>
                  </a:cubicBezTo>
                  <a:cubicBezTo>
                    <a:pt x="2188" y="8630"/>
                    <a:pt x="2573" y="8792"/>
                    <a:pt x="2978" y="8913"/>
                  </a:cubicBezTo>
                  <a:cubicBezTo>
                    <a:pt x="3383" y="9015"/>
                    <a:pt x="3808" y="9075"/>
                    <a:pt x="4234" y="9075"/>
                  </a:cubicBezTo>
                  <a:cubicBezTo>
                    <a:pt x="4315" y="9081"/>
                    <a:pt x="4396" y="9083"/>
                    <a:pt x="4478" y="9083"/>
                  </a:cubicBezTo>
                  <a:cubicBezTo>
                    <a:pt x="4700" y="9083"/>
                    <a:pt x="4923" y="9064"/>
                    <a:pt x="5145" y="9035"/>
                  </a:cubicBezTo>
                  <a:cubicBezTo>
                    <a:pt x="5469" y="8994"/>
                    <a:pt x="5793" y="8934"/>
                    <a:pt x="6097" y="8853"/>
                  </a:cubicBezTo>
                  <a:cubicBezTo>
                    <a:pt x="6442" y="8772"/>
                    <a:pt x="6745" y="8630"/>
                    <a:pt x="7049" y="8468"/>
                  </a:cubicBezTo>
                  <a:cubicBezTo>
                    <a:pt x="7333" y="8306"/>
                    <a:pt x="7596" y="8103"/>
                    <a:pt x="7819" y="7840"/>
                  </a:cubicBezTo>
                  <a:lnTo>
                    <a:pt x="8062" y="7516"/>
                  </a:lnTo>
                  <a:cubicBezTo>
                    <a:pt x="8649" y="6746"/>
                    <a:pt x="8933" y="5753"/>
                    <a:pt x="8953" y="4518"/>
                  </a:cubicBezTo>
                  <a:cubicBezTo>
                    <a:pt x="8974" y="3424"/>
                    <a:pt x="8629" y="2371"/>
                    <a:pt x="7940" y="1520"/>
                  </a:cubicBezTo>
                  <a:lnTo>
                    <a:pt x="7940" y="1337"/>
                  </a:lnTo>
                  <a:cubicBezTo>
                    <a:pt x="7738" y="1074"/>
                    <a:pt x="7495" y="851"/>
                    <a:pt x="7211" y="669"/>
                  </a:cubicBezTo>
                  <a:cubicBezTo>
                    <a:pt x="6928" y="487"/>
                    <a:pt x="6604" y="345"/>
                    <a:pt x="6279" y="264"/>
                  </a:cubicBezTo>
                  <a:cubicBezTo>
                    <a:pt x="5996" y="163"/>
                    <a:pt x="5692" y="102"/>
                    <a:pt x="5388" y="61"/>
                  </a:cubicBezTo>
                  <a:cubicBezTo>
                    <a:pt x="5145" y="21"/>
                    <a:pt x="4882" y="1"/>
                    <a:pt x="4639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Google Shape;2949;p98"/>
            <p:cNvSpPr/>
            <p:nvPr/>
          </p:nvSpPr>
          <p:spPr>
            <a:xfrm>
              <a:off x="3019769" y="3978144"/>
              <a:ext cx="94467" cy="123016"/>
            </a:xfrm>
            <a:custGeom>
              <a:avLst/>
              <a:gdLst/>
              <a:ahLst/>
              <a:cxnLst/>
              <a:rect l="l" t="t" r="r" b="b"/>
              <a:pathLst>
                <a:path w="6767" h="8812" extrusionOk="0">
                  <a:moveTo>
                    <a:pt x="365" y="0"/>
                  </a:moveTo>
                  <a:cubicBezTo>
                    <a:pt x="203" y="142"/>
                    <a:pt x="142" y="507"/>
                    <a:pt x="122" y="1114"/>
                  </a:cubicBezTo>
                  <a:cubicBezTo>
                    <a:pt x="122" y="1276"/>
                    <a:pt x="142" y="1499"/>
                    <a:pt x="142" y="1783"/>
                  </a:cubicBezTo>
                  <a:cubicBezTo>
                    <a:pt x="163" y="2066"/>
                    <a:pt x="163" y="2249"/>
                    <a:pt x="163" y="2330"/>
                  </a:cubicBezTo>
                  <a:cubicBezTo>
                    <a:pt x="163" y="2714"/>
                    <a:pt x="142" y="3302"/>
                    <a:pt x="102" y="4051"/>
                  </a:cubicBezTo>
                  <a:cubicBezTo>
                    <a:pt x="61" y="4821"/>
                    <a:pt x="21" y="5368"/>
                    <a:pt x="21" y="5753"/>
                  </a:cubicBezTo>
                  <a:lnTo>
                    <a:pt x="1" y="8528"/>
                  </a:lnTo>
                  <a:cubicBezTo>
                    <a:pt x="21" y="8569"/>
                    <a:pt x="41" y="8609"/>
                    <a:pt x="82" y="8650"/>
                  </a:cubicBezTo>
                  <a:cubicBezTo>
                    <a:pt x="102" y="8670"/>
                    <a:pt x="122" y="8690"/>
                    <a:pt x="142" y="8710"/>
                  </a:cubicBezTo>
                  <a:lnTo>
                    <a:pt x="6098" y="8812"/>
                  </a:lnTo>
                  <a:cubicBezTo>
                    <a:pt x="6482" y="8812"/>
                    <a:pt x="6685" y="8710"/>
                    <a:pt x="6726" y="8548"/>
                  </a:cubicBezTo>
                  <a:lnTo>
                    <a:pt x="6766" y="6401"/>
                  </a:lnTo>
                  <a:cubicBezTo>
                    <a:pt x="6766" y="6340"/>
                    <a:pt x="6746" y="6280"/>
                    <a:pt x="6705" y="6239"/>
                  </a:cubicBezTo>
                  <a:cubicBezTo>
                    <a:pt x="6685" y="6199"/>
                    <a:pt x="6645" y="6178"/>
                    <a:pt x="6604" y="6178"/>
                  </a:cubicBezTo>
                  <a:lnTo>
                    <a:pt x="6442" y="6178"/>
                  </a:lnTo>
                  <a:lnTo>
                    <a:pt x="3707" y="6138"/>
                  </a:lnTo>
                  <a:lnTo>
                    <a:pt x="3768" y="1418"/>
                  </a:lnTo>
                  <a:cubicBezTo>
                    <a:pt x="3788" y="1357"/>
                    <a:pt x="3809" y="1317"/>
                    <a:pt x="3849" y="1276"/>
                  </a:cubicBezTo>
                  <a:cubicBezTo>
                    <a:pt x="3890" y="1256"/>
                    <a:pt x="3910" y="1216"/>
                    <a:pt x="3930" y="1175"/>
                  </a:cubicBezTo>
                  <a:lnTo>
                    <a:pt x="3930" y="891"/>
                  </a:lnTo>
                  <a:lnTo>
                    <a:pt x="3930" y="689"/>
                  </a:lnTo>
                  <a:lnTo>
                    <a:pt x="3930" y="466"/>
                  </a:lnTo>
                  <a:lnTo>
                    <a:pt x="3930" y="385"/>
                  </a:lnTo>
                  <a:cubicBezTo>
                    <a:pt x="3869" y="203"/>
                    <a:pt x="3768" y="122"/>
                    <a:pt x="3667" y="101"/>
                  </a:cubicBezTo>
                  <a:cubicBezTo>
                    <a:pt x="3606" y="101"/>
                    <a:pt x="3566" y="101"/>
                    <a:pt x="3505" y="81"/>
                  </a:cubicBezTo>
                  <a:lnTo>
                    <a:pt x="3404" y="81"/>
                  </a:lnTo>
                  <a:cubicBezTo>
                    <a:pt x="3393" y="71"/>
                    <a:pt x="3378" y="66"/>
                    <a:pt x="3363" y="66"/>
                  </a:cubicBezTo>
                  <a:cubicBezTo>
                    <a:pt x="3348" y="66"/>
                    <a:pt x="3333" y="71"/>
                    <a:pt x="3323" y="81"/>
                  </a:cubicBezTo>
                  <a:cubicBezTo>
                    <a:pt x="3221" y="61"/>
                    <a:pt x="3100" y="61"/>
                    <a:pt x="2998" y="61"/>
                  </a:cubicBezTo>
                  <a:lnTo>
                    <a:pt x="2370" y="61"/>
                  </a:lnTo>
                  <a:cubicBezTo>
                    <a:pt x="1925" y="41"/>
                    <a:pt x="1256" y="41"/>
                    <a:pt x="365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Google Shape;2950;p98"/>
            <p:cNvSpPr/>
            <p:nvPr/>
          </p:nvSpPr>
          <p:spPr>
            <a:xfrm>
              <a:off x="3008740" y="3697143"/>
              <a:ext cx="39325" cy="262350"/>
            </a:xfrm>
            <a:custGeom>
              <a:avLst/>
              <a:gdLst/>
              <a:ahLst/>
              <a:cxnLst/>
              <a:rect l="l" t="t" r="r" b="b"/>
              <a:pathLst>
                <a:path w="2817" h="18793" extrusionOk="0">
                  <a:moveTo>
                    <a:pt x="1321" y="1"/>
                  </a:moveTo>
                  <a:cubicBezTo>
                    <a:pt x="710" y="1"/>
                    <a:pt x="1" y="582"/>
                    <a:pt x="1" y="582"/>
                  </a:cubicBezTo>
                  <a:lnTo>
                    <a:pt x="993" y="18610"/>
                  </a:lnTo>
                  <a:lnTo>
                    <a:pt x="2816" y="18792"/>
                  </a:lnTo>
                  <a:cubicBezTo>
                    <a:pt x="2816" y="18792"/>
                    <a:pt x="2310" y="400"/>
                    <a:pt x="1662" y="76"/>
                  </a:cubicBezTo>
                  <a:cubicBezTo>
                    <a:pt x="1556" y="23"/>
                    <a:pt x="1440" y="1"/>
                    <a:pt x="132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Google Shape;2951;p98"/>
            <p:cNvSpPr/>
            <p:nvPr/>
          </p:nvSpPr>
          <p:spPr>
            <a:xfrm>
              <a:off x="2754808" y="3678646"/>
              <a:ext cx="39032" cy="262183"/>
            </a:xfrm>
            <a:custGeom>
              <a:avLst/>
              <a:gdLst/>
              <a:ahLst/>
              <a:cxnLst/>
              <a:rect l="l" t="t" r="r" b="b"/>
              <a:pathLst>
                <a:path w="2796" h="18781" extrusionOk="0">
                  <a:moveTo>
                    <a:pt x="1284" y="0"/>
                  </a:moveTo>
                  <a:cubicBezTo>
                    <a:pt x="681" y="0"/>
                    <a:pt x="1" y="570"/>
                    <a:pt x="1" y="570"/>
                  </a:cubicBezTo>
                  <a:lnTo>
                    <a:pt x="993" y="18618"/>
                  </a:lnTo>
                  <a:lnTo>
                    <a:pt x="2796" y="18780"/>
                  </a:lnTo>
                  <a:cubicBezTo>
                    <a:pt x="2796" y="18780"/>
                    <a:pt x="2289" y="408"/>
                    <a:pt x="1641" y="84"/>
                  </a:cubicBezTo>
                  <a:cubicBezTo>
                    <a:pt x="1530" y="25"/>
                    <a:pt x="1408" y="0"/>
                    <a:pt x="1284" y="0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Google Shape;2952;p98"/>
            <p:cNvSpPr/>
            <p:nvPr/>
          </p:nvSpPr>
          <p:spPr>
            <a:xfrm>
              <a:off x="2317916" y="3697143"/>
              <a:ext cx="39325" cy="262350"/>
            </a:xfrm>
            <a:custGeom>
              <a:avLst/>
              <a:gdLst/>
              <a:ahLst/>
              <a:cxnLst/>
              <a:rect l="l" t="t" r="r" b="b"/>
              <a:pathLst>
                <a:path w="2817" h="18793" extrusionOk="0">
                  <a:moveTo>
                    <a:pt x="1314" y="1"/>
                  </a:moveTo>
                  <a:cubicBezTo>
                    <a:pt x="696" y="1"/>
                    <a:pt x="1" y="582"/>
                    <a:pt x="1" y="582"/>
                  </a:cubicBezTo>
                  <a:lnTo>
                    <a:pt x="993" y="18610"/>
                  </a:lnTo>
                  <a:lnTo>
                    <a:pt x="2816" y="18792"/>
                  </a:lnTo>
                  <a:cubicBezTo>
                    <a:pt x="2816" y="18792"/>
                    <a:pt x="2310" y="400"/>
                    <a:pt x="1662" y="76"/>
                  </a:cubicBezTo>
                  <a:cubicBezTo>
                    <a:pt x="1553" y="23"/>
                    <a:pt x="1435" y="1"/>
                    <a:pt x="1314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Google Shape;2953;p98"/>
            <p:cNvSpPr/>
            <p:nvPr/>
          </p:nvSpPr>
          <p:spPr>
            <a:xfrm>
              <a:off x="2290778" y="4106771"/>
              <a:ext cx="261820" cy="154202"/>
            </a:xfrm>
            <a:custGeom>
              <a:avLst/>
              <a:gdLst/>
              <a:ahLst/>
              <a:cxnLst/>
              <a:rect l="l" t="t" r="r" b="b"/>
              <a:pathLst>
                <a:path w="18755" h="11046" extrusionOk="0">
                  <a:moveTo>
                    <a:pt x="9351" y="1"/>
                  </a:moveTo>
                  <a:cubicBezTo>
                    <a:pt x="8685" y="1"/>
                    <a:pt x="7973" y="53"/>
                    <a:pt x="7211" y="165"/>
                  </a:cubicBezTo>
                  <a:cubicBezTo>
                    <a:pt x="648" y="1137"/>
                    <a:pt x="0" y="9422"/>
                    <a:pt x="0" y="9422"/>
                  </a:cubicBezTo>
                  <a:cubicBezTo>
                    <a:pt x="318" y="10765"/>
                    <a:pt x="869" y="11046"/>
                    <a:pt x="1917" y="11046"/>
                  </a:cubicBezTo>
                  <a:cubicBezTo>
                    <a:pt x="2670" y="11046"/>
                    <a:pt x="3680" y="10901"/>
                    <a:pt x="5044" y="10901"/>
                  </a:cubicBezTo>
                  <a:cubicBezTo>
                    <a:pt x="7211" y="10901"/>
                    <a:pt x="3829" y="3710"/>
                    <a:pt x="8974" y="3426"/>
                  </a:cubicBezTo>
                  <a:cubicBezTo>
                    <a:pt x="9070" y="3421"/>
                    <a:pt x="9163" y="3419"/>
                    <a:pt x="9254" y="3419"/>
                  </a:cubicBezTo>
                  <a:cubicBezTo>
                    <a:pt x="14039" y="3419"/>
                    <a:pt x="11458" y="10098"/>
                    <a:pt x="13207" y="10495"/>
                  </a:cubicBezTo>
                  <a:cubicBezTo>
                    <a:pt x="13845" y="10642"/>
                    <a:pt x="14600" y="10720"/>
                    <a:pt x="15319" y="10720"/>
                  </a:cubicBezTo>
                  <a:cubicBezTo>
                    <a:pt x="16588" y="10720"/>
                    <a:pt x="17748" y="10478"/>
                    <a:pt x="17967" y="9948"/>
                  </a:cubicBezTo>
                  <a:cubicBezTo>
                    <a:pt x="18755" y="8036"/>
                    <a:pt x="17616" y="1"/>
                    <a:pt x="9351" y="1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Google Shape;2954;p98"/>
            <p:cNvSpPr/>
            <p:nvPr/>
          </p:nvSpPr>
          <p:spPr>
            <a:xfrm>
              <a:off x="2328386" y="4142718"/>
              <a:ext cx="165998" cy="166278"/>
            </a:xfrm>
            <a:custGeom>
              <a:avLst/>
              <a:gdLst/>
              <a:ahLst/>
              <a:cxnLst/>
              <a:rect l="l" t="t" r="r" b="b"/>
              <a:pathLst>
                <a:path w="11891" h="11911" extrusionOk="0">
                  <a:moveTo>
                    <a:pt x="5956" y="0"/>
                  </a:moveTo>
                  <a:cubicBezTo>
                    <a:pt x="2654" y="0"/>
                    <a:pt x="0" y="2674"/>
                    <a:pt x="0" y="5956"/>
                  </a:cubicBezTo>
                  <a:cubicBezTo>
                    <a:pt x="0" y="9237"/>
                    <a:pt x="2654" y="11911"/>
                    <a:pt x="5956" y="11911"/>
                  </a:cubicBezTo>
                  <a:cubicBezTo>
                    <a:pt x="9237" y="11911"/>
                    <a:pt x="11891" y="9237"/>
                    <a:pt x="11891" y="5956"/>
                  </a:cubicBezTo>
                  <a:cubicBezTo>
                    <a:pt x="11891" y="2674"/>
                    <a:pt x="9237" y="0"/>
                    <a:pt x="5956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Google Shape;2955;p98"/>
            <p:cNvSpPr/>
            <p:nvPr/>
          </p:nvSpPr>
          <p:spPr>
            <a:xfrm>
              <a:off x="2377022" y="4185980"/>
              <a:ext cx="68725" cy="68725"/>
            </a:xfrm>
            <a:custGeom>
              <a:avLst/>
              <a:gdLst/>
              <a:ahLst/>
              <a:cxnLst/>
              <a:rect l="l" t="t" r="r" b="b"/>
              <a:pathLst>
                <a:path w="4923" h="4923" extrusionOk="0">
                  <a:moveTo>
                    <a:pt x="2472" y="0"/>
                  </a:moveTo>
                  <a:cubicBezTo>
                    <a:pt x="1094" y="0"/>
                    <a:pt x="0" y="1094"/>
                    <a:pt x="0" y="2472"/>
                  </a:cubicBezTo>
                  <a:cubicBezTo>
                    <a:pt x="0" y="3829"/>
                    <a:pt x="1094" y="4923"/>
                    <a:pt x="2472" y="4923"/>
                  </a:cubicBezTo>
                  <a:cubicBezTo>
                    <a:pt x="3829" y="4923"/>
                    <a:pt x="4923" y="3829"/>
                    <a:pt x="4923" y="2472"/>
                  </a:cubicBezTo>
                  <a:cubicBezTo>
                    <a:pt x="4923" y="1094"/>
                    <a:pt x="3829" y="0"/>
                    <a:pt x="24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Google Shape;2956;p98"/>
            <p:cNvSpPr/>
            <p:nvPr/>
          </p:nvSpPr>
          <p:spPr>
            <a:xfrm>
              <a:off x="2873287" y="4106771"/>
              <a:ext cx="261555" cy="154202"/>
            </a:xfrm>
            <a:custGeom>
              <a:avLst/>
              <a:gdLst/>
              <a:ahLst/>
              <a:cxnLst/>
              <a:rect l="l" t="t" r="r" b="b"/>
              <a:pathLst>
                <a:path w="18736" h="11046" extrusionOk="0">
                  <a:moveTo>
                    <a:pt x="9348" y="1"/>
                  </a:moveTo>
                  <a:cubicBezTo>
                    <a:pt x="8683" y="1"/>
                    <a:pt x="7972" y="53"/>
                    <a:pt x="7212" y="165"/>
                  </a:cubicBezTo>
                  <a:cubicBezTo>
                    <a:pt x="629" y="1137"/>
                    <a:pt x="1" y="9422"/>
                    <a:pt x="1" y="9422"/>
                  </a:cubicBezTo>
                  <a:cubicBezTo>
                    <a:pt x="319" y="10765"/>
                    <a:pt x="863" y="11046"/>
                    <a:pt x="1905" y="11046"/>
                  </a:cubicBezTo>
                  <a:cubicBezTo>
                    <a:pt x="2654" y="11046"/>
                    <a:pt x="3660" y="10901"/>
                    <a:pt x="5024" y="10901"/>
                  </a:cubicBezTo>
                  <a:cubicBezTo>
                    <a:pt x="7192" y="10901"/>
                    <a:pt x="3809" y="3710"/>
                    <a:pt x="8974" y="3426"/>
                  </a:cubicBezTo>
                  <a:cubicBezTo>
                    <a:pt x="9071" y="3421"/>
                    <a:pt x="9164" y="3419"/>
                    <a:pt x="9255" y="3419"/>
                  </a:cubicBezTo>
                  <a:cubicBezTo>
                    <a:pt x="14040" y="3419"/>
                    <a:pt x="11458" y="10098"/>
                    <a:pt x="13188" y="10495"/>
                  </a:cubicBezTo>
                  <a:cubicBezTo>
                    <a:pt x="13825" y="10642"/>
                    <a:pt x="14580" y="10720"/>
                    <a:pt x="15300" y="10720"/>
                  </a:cubicBezTo>
                  <a:cubicBezTo>
                    <a:pt x="16568" y="10720"/>
                    <a:pt x="17728" y="10478"/>
                    <a:pt x="17948" y="9948"/>
                  </a:cubicBezTo>
                  <a:cubicBezTo>
                    <a:pt x="18735" y="8036"/>
                    <a:pt x="17597" y="1"/>
                    <a:pt x="9348" y="1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Google Shape;2957;p98"/>
            <p:cNvSpPr/>
            <p:nvPr/>
          </p:nvSpPr>
          <p:spPr>
            <a:xfrm>
              <a:off x="2910616" y="4142718"/>
              <a:ext cx="166292" cy="166278"/>
            </a:xfrm>
            <a:custGeom>
              <a:avLst/>
              <a:gdLst/>
              <a:ahLst/>
              <a:cxnLst/>
              <a:rect l="l" t="t" r="r" b="b"/>
              <a:pathLst>
                <a:path w="11912" h="11911" extrusionOk="0">
                  <a:moveTo>
                    <a:pt x="5956" y="0"/>
                  </a:moveTo>
                  <a:cubicBezTo>
                    <a:pt x="2674" y="0"/>
                    <a:pt x="1" y="2674"/>
                    <a:pt x="1" y="5956"/>
                  </a:cubicBezTo>
                  <a:cubicBezTo>
                    <a:pt x="1" y="9237"/>
                    <a:pt x="2674" y="11911"/>
                    <a:pt x="5956" y="11911"/>
                  </a:cubicBezTo>
                  <a:cubicBezTo>
                    <a:pt x="9237" y="11911"/>
                    <a:pt x="11911" y="9237"/>
                    <a:pt x="11911" y="5956"/>
                  </a:cubicBezTo>
                  <a:cubicBezTo>
                    <a:pt x="11911" y="2674"/>
                    <a:pt x="9237" y="0"/>
                    <a:pt x="5956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Google Shape;2958;p98"/>
            <p:cNvSpPr/>
            <p:nvPr/>
          </p:nvSpPr>
          <p:spPr>
            <a:xfrm>
              <a:off x="2959252" y="4185980"/>
              <a:ext cx="69018" cy="68725"/>
            </a:xfrm>
            <a:custGeom>
              <a:avLst/>
              <a:gdLst/>
              <a:ahLst/>
              <a:cxnLst/>
              <a:rect l="l" t="t" r="r" b="b"/>
              <a:pathLst>
                <a:path w="4944" h="4923" extrusionOk="0">
                  <a:moveTo>
                    <a:pt x="2472" y="0"/>
                  </a:moveTo>
                  <a:cubicBezTo>
                    <a:pt x="1115" y="0"/>
                    <a:pt x="1" y="1094"/>
                    <a:pt x="1" y="2472"/>
                  </a:cubicBezTo>
                  <a:cubicBezTo>
                    <a:pt x="1" y="3829"/>
                    <a:pt x="1115" y="4923"/>
                    <a:pt x="2472" y="4923"/>
                  </a:cubicBezTo>
                  <a:cubicBezTo>
                    <a:pt x="3829" y="4923"/>
                    <a:pt x="4943" y="3829"/>
                    <a:pt x="4943" y="2472"/>
                  </a:cubicBezTo>
                  <a:cubicBezTo>
                    <a:pt x="4943" y="1094"/>
                    <a:pt x="3829" y="0"/>
                    <a:pt x="24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20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4" name="TextBox 263"/>
          <p:cNvSpPr txBox="1"/>
          <p:nvPr/>
        </p:nvSpPr>
        <p:spPr>
          <a:xfrm rot="20838076">
            <a:off x="11201434" y="11883"/>
            <a:ext cx="1460732" cy="104644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defTabSz="1219200">
              <a:defRPr/>
            </a:pPr>
            <a:r>
              <a:rPr lang="en-GB" sz="6000" kern="0" dirty="0">
                <a:solidFill>
                  <a:srgbClr val="CA666F"/>
                </a:solidFill>
                <a:latin typeface="Bowlby One SC"/>
                <a:ea typeface="Bowlby One SC"/>
                <a:cs typeface="Bowlby One SC"/>
                <a:sym typeface="Bowlby One SC"/>
              </a:rPr>
              <a:t>A</a:t>
            </a:r>
            <a:endParaRPr lang="en-US" sz="6000" kern="0" dirty="0">
              <a:solidFill>
                <a:sysClr val="windowText" lastClr="000000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 rot="1235313">
            <a:off x="10776565" y="1066720"/>
            <a:ext cx="2018067" cy="943848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defTabSz="1219200">
              <a:defRPr/>
            </a:pPr>
            <a:r>
              <a:rPr lang="en-GB" sz="5300" kern="0" dirty="0">
                <a:solidFill>
                  <a:srgbClr val="E7BF61"/>
                </a:solidFill>
                <a:latin typeface="Bowlby One SC"/>
                <a:ea typeface="Bowlby One SC"/>
                <a:cs typeface="Bowlby One SC"/>
                <a:sym typeface="Bowlby One SC"/>
              </a:rPr>
              <a:t>B </a:t>
            </a:r>
            <a:r>
              <a:rPr lang="en-GB" sz="5300" kern="0" dirty="0">
                <a:solidFill>
                  <a:srgbClr val="D47D95"/>
                </a:solidFill>
                <a:latin typeface="Bowlby One SC"/>
                <a:ea typeface="Bowlby One SC"/>
                <a:cs typeface="Bowlby One SC"/>
                <a:sym typeface="Bowlby One SC"/>
              </a:rPr>
              <a:t>C</a:t>
            </a:r>
            <a:r>
              <a:rPr lang="en-GB" sz="5300" kern="0" dirty="0">
                <a:solidFill>
                  <a:sysClr val="windowText" lastClr="000000"/>
                </a:solidFill>
                <a:latin typeface="Bowlby One SC"/>
                <a:ea typeface="Bowlby One SC"/>
                <a:cs typeface="Bowlby One SC"/>
                <a:sym typeface="Bowlby One SC"/>
              </a:rPr>
              <a:t> </a:t>
            </a:r>
            <a:endParaRPr lang="en-US" sz="53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635" y="4609478"/>
            <a:ext cx="4075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Giọng nhẹ nhàng,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thiết tha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131768" y="4630777"/>
            <a:ext cx="4361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Giọng chậm rãi, trầm lắng, thể hiện sự thành kính.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9" grpId="0"/>
      <p:bldP spid="37" grpId="0" animBg="1"/>
      <p:bldP spid="38" grpId="0" animBg="1"/>
      <p:bldP spid="42" grpId="0" animBg="1"/>
      <p:bldP spid="43" grpId="0" animBg="1"/>
      <p:bldP spid="58" grpId="0" animBg="1"/>
      <p:bldP spid="59" grpId="0" animBg="1"/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6861" y="1117989"/>
            <a:ext cx="5447611" cy="201593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nay khác rồi </a:t>
            </a:r>
            <a:b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vui nghe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núi đồi </a:t>
            </a:r>
            <a:b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rừng tre phấp phới </a:t>
            </a:r>
            <a:b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áo mới </a:t>
            </a:r>
            <a:b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ói cười thiết tha. </a:t>
            </a:r>
            <a:endParaRPr 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526861" y="3495482"/>
            <a:ext cx="5786476" cy="31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500" b="1" dirty="0">
                <a:latin typeface="+mj-lt"/>
              </a:rPr>
              <a:t>Trời xanh đây </a:t>
            </a:r>
            <a:r>
              <a:rPr lang="en-US" altLang="vi-VN" sz="2500" b="1" dirty="0">
                <a:latin typeface="+mj-lt"/>
              </a:rPr>
              <a:t> </a:t>
            </a:r>
            <a:r>
              <a:rPr lang="vi-VN" altLang="vi-VN" sz="2500" b="1" dirty="0">
                <a:latin typeface="+mj-lt"/>
              </a:rPr>
              <a:t>là của chúng ta </a:t>
            </a:r>
            <a:br>
              <a:rPr lang="vi-VN" altLang="vi-VN" sz="2500" b="1" dirty="0">
                <a:latin typeface="+mj-lt"/>
              </a:rPr>
            </a:br>
            <a:r>
              <a:rPr lang="vi-VN" altLang="vi-VN" sz="2500" b="1" dirty="0">
                <a:latin typeface="+mj-lt"/>
              </a:rPr>
              <a:t>Núi rừng đây</a:t>
            </a:r>
            <a:r>
              <a:rPr lang="en-US" altLang="vi-VN" sz="2500" b="1" dirty="0">
                <a:latin typeface="+mj-lt"/>
              </a:rPr>
              <a:t> </a:t>
            </a:r>
            <a:r>
              <a:rPr lang="vi-VN" altLang="vi-VN" sz="2500" b="1" dirty="0">
                <a:latin typeface="+mj-lt"/>
              </a:rPr>
              <a:t> là của chúng ta </a:t>
            </a:r>
            <a:br>
              <a:rPr lang="vi-VN" altLang="vi-VN" sz="2500" b="1" dirty="0">
                <a:latin typeface="+mj-lt"/>
              </a:rPr>
            </a:br>
            <a:r>
              <a:rPr lang="vi-VN" altLang="vi-VN" sz="2500" b="1" dirty="0">
                <a:latin typeface="+mj-lt"/>
              </a:rPr>
              <a:t>Những cánh đồng </a:t>
            </a:r>
            <a:r>
              <a:rPr lang="en-US" altLang="vi-VN" sz="2500" b="1" dirty="0">
                <a:latin typeface="+mj-lt"/>
              </a:rPr>
              <a:t> </a:t>
            </a:r>
            <a:r>
              <a:rPr lang="vi-VN" altLang="vi-VN" sz="2500" b="1" dirty="0">
                <a:latin typeface="+mj-lt"/>
              </a:rPr>
              <a:t>thơm mát </a:t>
            </a:r>
            <a:br>
              <a:rPr lang="vi-VN" altLang="vi-VN" sz="2500" b="1" dirty="0">
                <a:latin typeface="+mj-lt"/>
              </a:rPr>
            </a:br>
            <a:r>
              <a:rPr lang="vi-VN" altLang="vi-VN" sz="2500" b="1" dirty="0">
                <a:latin typeface="+mj-lt"/>
              </a:rPr>
              <a:t>Những ngả đường </a:t>
            </a:r>
            <a:r>
              <a:rPr lang="en-US" altLang="vi-VN" sz="2500" b="1" dirty="0">
                <a:latin typeface="+mj-lt"/>
              </a:rPr>
              <a:t> </a:t>
            </a:r>
            <a:r>
              <a:rPr lang="vi-VN" altLang="vi-VN" sz="2500" b="1" dirty="0">
                <a:latin typeface="+mj-lt"/>
              </a:rPr>
              <a:t>bát ngát </a:t>
            </a:r>
            <a:br>
              <a:rPr lang="vi-VN" altLang="vi-VN" sz="2500" b="1" dirty="0">
                <a:latin typeface="+mj-lt"/>
              </a:rPr>
            </a:br>
            <a:r>
              <a:rPr lang="vi-VN" altLang="vi-VN" sz="2500" b="1" dirty="0">
                <a:latin typeface="+mj-lt"/>
              </a:rPr>
              <a:t>Những dòng sông </a:t>
            </a:r>
            <a:r>
              <a:rPr lang="en-US" altLang="vi-VN" sz="2500" b="1" dirty="0">
                <a:latin typeface="+mj-lt"/>
              </a:rPr>
              <a:t> </a:t>
            </a:r>
            <a:r>
              <a:rPr lang="vi-VN" altLang="vi-VN" sz="2500" b="1" dirty="0">
                <a:latin typeface="+mj-lt"/>
              </a:rPr>
              <a:t>đỏ nặng phù sa. </a:t>
            </a:r>
          </a:p>
          <a:p>
            <a:pPr>
              <a:spcBef>
                <a:spcPct val="50000"/>
              </a:spcBef>
            </a:pPr>
            <a:endParaRPr lang="vi-VN" altLang="vi-VN" sz="2400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vi-VN" altLang="vi-VN" sz="2400" dirty="0">
              <a:latin typeface="+mj-lt"/>
            </a:endParaRPr>
          </a:p>
        </p:txBody>
      </p:sp>
      <p:sp>
        <p:nvSpPr>
          <p:cNvPr id="34" name="Google Shape;478;p45"/>
          <p:cNvSpPr txBox="1"/>
          <p:nvPr/>
        </p:nvSpPr>
        <p:spPr>
          <a:xfrm>
            <a:off x="3050397" y="252390"/>
            <a:ext cx="3828075" cy="506461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865456" y="1033815"/>
            <a:ext cx="1252993" cy="667531"/>
            <a:chOff x="357660" y="679139"/>
            <a:chExt cx="709501" cy="342261"/>
          </a:xfrm>
        </p:grpSpPr>
        <p:grpSp>
          <p:nvGrpSpPr>
            <p:cNvPr id="38" name="Google Shape;1078;p43"/>
            <p:cNvGrpSpPr/>
            <p:nvPr/>
          </p:nvGrpSpPr>
          <p:grpSpPr>
            <a:xfrm>
              <a:off x="357660" y="679139"/>
              <a:ext cx="430112" cy="290186"/>
              <a:chOff x="7132430" y="2761224"/>
              <a:chExt cx="705480" cy="475970"/>
            </a:xfrm>
          </p:grpSpPr>
          <p:sp>
            <p:nvSpPr>
              <p:cNvPr id="40" name="Google Shape;1079;p43"/>
              <p:cNvSpPr/>
              <p:nvPr/>
            </p:nvSpPr>
            <p:spPr>
              <a:xfrm>
                <a:off x="7220456" y="2761224"/>
                <a:ext cx="617454" cy="475970"/>
              </a:xfrm>
              <a:custGeom>
                <a:avLst/>
                <a:gdLst/>
                <a:ahLst/>
                <a:cxnLst/>
                <a:rect l="l" t="t" r="r" b="b"/>
                <a:pathLst>
                  <a:path w="18639" h="11091" extrusionOk="0">
                    <a:moveTo>
                      <a:pt x="8066" y="1"/>
                    </a:moveTo>
                    <a:cubicBezTo>
                      <a:pt x="5377" y="1"/>
                      <a:pt x="2895" y="957"/>
                      <a:pt x="1293" y="3232"/>
                    </a:cubicBezTo>
                    <a:cubicBezTo>
                      <a:pt x="646" y="4292"/>
                      <a:pt x="104" y="5817"/>
                      <a:pt x="0" y="7213"/>
                    </a:cubicBezTo>
                    <a:cubicBezTo>
                      <a:pt x="0" y="8299"/>
                      <a:pt x="310" y="9255"/>
                      <a:pt x="957" y="10005"/>
                    </a:cubicBezTo>
                    <a:cubicBezTo>
                      <a:pt x="1732" y="10755"/>
                      <a:pt x="2792" y="11091"/>
                      <a:pt x="3774" y="11091"/>
                    </a:cubicBezTo>
                    <a:cubicBezTo>
                      <a:pt x="4834" y="11091"/>
                      <a:pt x="5817" y="10884"/>
                      <a:pt x="6773" y="10548"/>
                    </a:cubicBezTo>
                    <a:cubicBezTo>
                      <a:pt x="8094" y="10134"/>
                      <a:pt x="9415" y="9795"/>
                      <a:pt x="10724" y="9795"/>
                    </a:cubicBezTo>
                    <a:cubicBezTo>
                      <a:pt x="11131" y="9795"/>
                      <a:pt x="11538" y="9828"/>
                      <a:pt x="11943" y="9902"/>
                    </a:cubicBezTo>
                    <a:cubicBezTo>
                      <a:pt x="12822" y="10108"/>
                      <a:pt x="13675" y="10444"/>
                      <a:pt x="14528" y="10548"/>
                    </a:cubicBezTo>
                    <a:cubicBezTo>
                      <a:pt x="14907" y="10669"/>
                      <a:pt x="15285" y="10719"/>
                      <a:pt x="15664" y="10719"/>
                    </a:cubicBezTo>
                    <a:cubicBezTo>
                      <a:pt x="15932" y="10719"/>
                      <a:pt x="16199" y="10694"/>
                      <a:pt x="16467" y="10651"/>
                    </a:cubicBezTo>
                    <a:cubicBezTo>
                      <a:pt x="17113" y="10444"/>
                      <a:pt x="17656" y="9902"/>
                      <a:pt x="17992" y="9255"/>
                    </a:cubicBezTo>
                    <a:cubicBezTo>
                      <a:pt x="18638" y="8066"/>
                      <a:pt x="18535" y="6567"/>
                      <a:pt x="17992" y="5378"/>
                    </a:cubicBezTo>
                    <a:cubicBezTo>
                      <a:pt x="17449" y="4189"/>
                      <a:pt x="16596" y="3232"/>
                      <a:pt x="15510" y="2483"/>
                    </a:cubicBezTo>
                    <a:cubicBezTo>
                      <a:pt x="13365" y="957"/>
                      <a:pt x="10780" y="104"/>
                      <a:pt x="8066" y="1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>
                  <a:solidFill>
                    <a:schemeClr val="tx1"/>
                  </a:solidFill>
                  <a:latin typeface="Life Savers ExtraBold"/>
                  <a:ea typeface="Life Savers ExtraBold"/>
                  <a:cs typeface="Life Savers ExtraBold"/>
                  <a:sym typeface="Life Savers ExtraBold"/>
                </a:endParaRPr>
              </a:p>
            </p:txBody>
          </p:sp>
          <p:sp>
            <p:nvSpPr>
              <p:cNvPr id="42" name="Google Shape;1080;p43"/>
              <p:cNvSpPr/>
              <p:nvPr/>
            </p:nvSpPr>
            <p:spPr>
              <a:xfrm>
                <a:off x="7132430" y="2770832"/>
                <a:ext cx="199456" cy="231322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250" extrusionOk="0">
                    <a:moveTo>
                      <a:pt x="440" y="0"/>
                    </a:moveTo>
                    <a:lnTo>
                      <a:pt x="880" y="957"/>
                    </a:lnTo>
                    <a:lnTo>
                      <a:pt x="1" y="1396"/>
                    </a:lnTo>
                    <a:lnTo>
                      <a:pt x="983" y="1293"/>
                    </a:lnTo>
                    <a:lnTo>
                      <a:pt x="1293" y="2249"/>
                    </a:lnTo>
                    <a:lnTo>
                      <a:pt x="1293" y="1293"/>
                    </a:lnTo>
                    <a:lnTo>
                      <a:pt x="1940" y="1500"/>
                    </a:lnTo>
                    <a:lnTo>
                      <a:pt x="1397" y="853"/>
                    </a:lnTo>
                    <a:lnTo>
                      <a:pt x="1836" y="104"/>
                    </a:lnTo>
                    <a:lnTo>
                      <a:pt x="1836" y="104"/>
                    </a:lnTo>
                    <a:lnTo>
                      <a:pt x="1086" y="647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Title 21"/>
            <p:cNvSpPr txBox="1"/>
            <p:nvPr/>
          </p:nvSpPr>
          <p:spPr>
            <a:xfrm>
              <a:off x="502261" y="718690"/>
              <a:ext cx="564900" cy="30271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93823" y="3393916"/>
            <a:ext cx="1252993" cy="667531"/>
            <a:chOff x="357660" y="679139"/>
            <a:chExt cx="709501" cy="342261"/>
          </a:xfrm>
        </p:grpSpPr>
        <p:grpSp>
          <p:nvGrpSpPr>
            <p:cNvPr id="44" name="Google Shape;1078;p43"/>
            <p:cNvGrpSpPr/>
            <p:nvPr/>
          </p:nvGrpSpPr>
          <p:grpSpPr>
            <a:xfrm>
              <a:off x="357660" y="679139"/>
              <a:ext cx="430112" cy="290186"/>
              <a:chOff x="7132430" y="2761224"/>
              <a:chExt cx="705480" cy="475970"/>
            </a:xfrm>
          </p:grpSpPr>
          <p:sp>
            <p:nvSpPr>
              <p:cNvPr id="46" name="Google Shape;1079;p43"/>
              <p:cNvSpPr/>
              <p:nvPr/>
            </p:nvSpPr>
            <p:spPr>
              <a:xfrm>
                <a:off x="7220456" y="2761224"/>
                <a:ext cx="617454" cy="475970"/>
              </a:xfrm>
              <a:custGeom>
                <a:avLst/>
                <a:gdLst/>
                <a:ahLst/>
                <a:cxnLst/>
                <a:rect l="l" t="t" r="r" b="b"/>
                <a:pathLst>
                  <a:path w="18639" h="11091" extrusionOk="0">
                    <a:moveTo>
                      <a:pt x="8066" y="1"/>
                    </a:moveTo>
                    <a:cubicBezTo>
                      <a:pt x="5377" y="1"/>
                      <a:pt x="2895" y="957"/>
                      <a:pt x="1293" y="3232"/>
                    </a:cubicBezTo>
                    <a:cubicBezTo>
                      <a:pt x="646" y="4292"/>
                      <a:pt x="104" y="5817"/>
                      <a:pt x="0" y="7213"/>
                    </a:cubicBezTo>
                    <a:cubicBezTo>
                      <a:pt x="0" y="8299"/>
                      <a:pt x="310" y="9255"/>
                      <a:pt x="957" y="10005"/>
                    </a:cubicBezTo>
                    <a:cubicBezTo>
                      <a:pt x="1732" y="10755"/>
                      <a:pt x="2792" y="11091"/>
                      <a:pt x="3774" y="11091"/>
                    </a:cubicBezTo>
                    <a:cubicBezTo>
                      <a:pt x="4834" y="11091"/>
                      <a:pt x="5817" y="10884"/>
                      <a:pt x="6773" y="10548"/>
                    </a:cubicBezTo>
                    <a:cubicBezTo>
                      <a:pt x="8094" y="10134"/>
                      <a:pt x="9415" y="9795"/>
                      <a:pt x="10724" y="9795"/>
                    </a:cubicBezTo>
                    <a:cubicBezTo>
                      <a:pt x="11131" y="9795"/>
                      <a:pt x="11538" y="9828"/>
                      <a:pt x="11943" y="9902"/>
                    </a:cubicBezTo>
                    <a:cubicBezTo>
                      <a:pt x="12822" y="10108"/>
                      <a:pt x="13675" y="10444"/>
                      <a:pt x="14528" y="10548"/>
                    </a:cubicBezTo>
                    <a:cubicBezTo>
                      <a:pt x="14907" y="10669"/>
                      <a:pt x="15285" y="10719"/>
                      <a:pt x="15664" y="10719"/>
                    </a:cubicBezTo>
                    <a:cubicBezTo>
                      <a:pt x="15932" y="10719"/>
                      <a:pt x="16199" y="10694"/>
                      <a:pt x="16467" y="10651"/>
                    </a:cubicBezTo>
                    <a:cubicBezTo>
                      <a:pt x="17113" y="10444"/>
                      <a:pt x="17656" y="9902"/>
                      <a:pt x="17992" y="9255"/>
                    </a:cubicBezTo>
                    <a:cubicBezTo>
                      <a:pt x="18638" y="8066"/>
                      <a:pt x="18535" y="6567"/>
                      <a:pt x="17992" y="5378"/>
                    </a:cubicBezTo>
                    <a:cubicBezTo>
                      <a:pt x="17449" y="4189"/>
                      <a:pt x="16596" y="3232"/>
                      <a:pt x="15510" y="2483"/>
                    </a:cubicBezTo>
                    <a:cubicBezTo>
                      <a:pt x="13365" y="957"/>
                      <a:pt x="10780" y="104"/>
                      <a:pt x="8066" y="1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>
                  <a:solidFill>
                    <a:schemeClr val="tx1"/>
                  </a:solidFill>
                  <a:latin typeface="Life Savers ExtraBold"/>
                  <a:ea typeface="Life Savers ExtraBold"/>
                  <a:cs typeface="Life Savers ExtraBold"/>
                  <a:sym typeface="Life Savers ExtraBold"/>
                </a:endParaRPr>
              </a:p>
            </p:txBody>
          </p:sp>
          <p:sp>
            <p:nvSpPr>
              <p:cNvPr id="47" name="Google Shape;1080;p43"/>
              <p:cNvSpPr/>
              <p:nvPr/>
            </p:nvSpPr>
            <p:spPr>
              <a:xfrm>
                <a:off x="7132430" y="2770832"/>
                <a:ext cx="199456" cy="231322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250" extrusionOk="0">
                    <a:moveTo>
                      <a:pt x="440" y="0"/>
                    </a:moveTo>
                    <a:lnTo>
                      <a:pt x="880" y="957"/>
                    </a:lnTo>
                    <a:lnTo>
                      <a:pt x="1" y="1396"/>
                    </a:lnTo>
                    <a:lnTo>
                      <a:pt x="983" y="1293"/>
                    </a:lnTo>
                    <a:lnTo>
                      <a:pt x="1293" y="2249"/>
                    </a:lnTo>
                    <a:lnTo>
                      <a:pt x="1293" y="1293"/>
                    </a:lnTo>
                    <a:lnTo>
                      <a:pt x="1940" y="1500"/>
                    </a:lnTo>
                    <a:lnTo>
                      <a:pt x="1397" y="853"/>
                    </a:lnTo>
                    <a:lnTo>
                      <a:pt x="1836" y="104"/>
                    </a:lnTo>
                    <a:lnTo>
                      <a:pt x="1836" y="104"/>
                    </a:lnTo>
                    <a:lnTo>
                      <a:pt x="1086" y="647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Title 21"/>
            <p:cNvSpPr txBox="1"/>
            <p:nvPr/>
          </p:nvSpPr>
          <p:spPr>
            <a:xfrm>
              <a:off x="502261" y="718690"/>
              <a:ext cx="564900" cy="30271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9805543" y="541993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1122" y="1254243"/>
            <a:ext cx="70013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Mùa thu nay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rồi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nghe 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giữa núi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rừng tre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phấp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áo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cười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vi-VN" sz="3200" b="1" dirty="0">
                <a:latin typeface="+mj-lt"/>
              </a:rPr>
              <a:t>Trời xanh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đây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là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của chúng ta</a:t>
            </a:r>
            <a:r>
              <a:rPr lang="vi-VN" altLang="vi-VN" sz="3200" b="1" dirty="0">
                <a:latin typeface="+mj-lt"/>
              </a:rPr>
              <a:t> 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/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Núi rừng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đây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là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của chúng ta</a:t>
            </a:r>
            <a:r>
              <a:rPr lang="vi-VN" altLang="vi-VN" sz="3200" b="1" dirty="0">
                <a:latin typeface="+mj-lt"/>
              </a:rPr>
              <a:t> 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/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Những cánh đồng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thơm </a:t>
            </a:r>
            <a:r>
              <a:rPr lang="vi-VN" altLang="vi-VN" sz="3200" b="1" dirty="0" smtClean="0">
                <a:solidFill>
                  <a:srgbClr val="FF0000"/>
                </a:solidFill>
                <a:latin typeface="+mj-lt"/>
              </a:rPr>
              <a:t>mát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> </a:t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Những ngả đường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bát </a:t>
            </a:r>
            <a:r>
              <a:rPr lang="vi-VN" altLang="vi-VN" sz="3200" b="1" dirty="0" smtClean="0">
                <a:solidFill>
                  <a:srgbClr val="FF0000"/>
                </a:solidFill>
                <a:latin typeface="+mj-lt"/>
              </a:rPr>
              <a:t>ngát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> </a:t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Những dòng sông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đỏ nặng phù sa</a:t>
            </a:r>
            <a:r>
              <a:rPr lang="vi-VN" altLang="vi-VN" sz="3200" b="1" dirty="0" smtClean="0">
                <a:latin typeface="+mj-lt"/>
              </a:rPr>
              <a:t>.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 smtClean="0">
                <a:latin typeface="+mj-lt"/>
              </a:rPr>
              <a:t>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 rot="21106095">
            <a:off x="122282" y="196045"/>
            <a:ext cx="3933512" cy="1993286"/>
          </a:xfrm>
          <a:prstGeom prst="cloudCallout">
            <a:avLst>
              <a:gd name="adj1" fmla="val -45315"/>
              <a:gd name="adj2" fmla="val 1111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ctr" eaLnBrk="1" hangingPunct="1"/>
            <a:r>
              <a:rPr lang="vi-VN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51"/>
          <p:cNvGrpSpPr/>
          <p:nvPr/>
        </p:nvGrpSpPr>
        <p:grpSpPr>
          <a:xfrm>
            <a:off x="6613260" y="5965536"/>
            <a:ext cx="7864059" cy="5740003"/>
            <a:chOff x="3001589" y="498525"/>
            <a:chExt cx="5898044" cy="4305002"/>
          </a:xfrm>
        </p:grpSpPr>
        <p:sp>
          <p:nvSpPr>
            <p:cNvPr id="986" name="Google Shape;986;p51"/>
            <p:cNvSpPr/>
            <p:nvPr/>
          </p:nvSpPr>
          <p:spPr>
            <a:xfrm>
              <a:off x="3001589" y="724820"/>
              <a:ext cx="265869" cy="265244"/>
            </a:xfrm>
            <a:custGeom>
              <a:avLst/>
              <a:gdLst/>
              <a:ahLst/>
              <a:cxnLst/>
              <a:rect l="l" t="t" r="r" b="b"/>
              <a:pathLst>
                <a:path w="6233" h="6222" extrusionOk="0">
                  <a:moveTo>
                    <a:pt x="3116" y="0"/>
                  </a:moveTo>
                  <a:cubicBezTo>
                    <a:pt x="3116" y="3117"/>
                    <a:pt x="0" y="3117"/>
                    <a:pt x="0" y="3117"/>
                  </a:cubicBezTo>
                  <a:cubicBezTo>
                    <a:pt x="3116" y="3117"/>
                    <a:pt x="3116" y="6221"/>
                    <a:pt x="3116" y="6221"/>
                  </a:cubicBezTo>
                  <a:cubicBezTo>
                    <a:pt x="3116" y="3117"/>
                    <a:pt x="6233" y="3117"/>
                    <a:pt x="6233" y="3117"/>
                  </a:cubicBezTo>
                  <a:cubicBezTo>
                    <a:pt x="3116" y="3117"/>
                    <a:pt x="3116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3412127" y="498525"/>
              <a:ext cx="197774" cy="197602"/>
            </a:xfrm>
            <a:custGeom>
              <a:avLst/>
              <a:gdLst/>
              <a:ahLst/>
              <a:cxnLst/>
              <a:rect l="l" t="t" r="r" b="b"/>
              <a:pathLst>
                <a:path w="6234" h="6233" extrusionOk="0">
                  <a:moveTo>
                    <a:pt x="3117" y="0"/>
                  </a:moveTo>
                  <a:cubicBezTo>
                    <a:pt x="3117" y="3116"/>
                    <a:pt x="1" y="3116"/>
                    <a:pt x="1" y="3116"/>
                  </a:cubicBezTo>
                  <a:cubicBezTo>
                    <a:pt x="3117" y="3116"/>
                    <a:pt x="3117" y="6232"/>
                    <a:pt x="3117" y="6232"/>
                  </a:cubicBezTo>
                  <a:cubicBezTo>
                    <a:pt x="3117" y="3116"/>
                    <a:pt x="6233" y="3116"/>
                    <a:pt x="6233" y="3116"/>
                  </a:cubicBezTo>
                  <a:cubicBezTo>
                    <a:pt x="3117" y="3116"/>
                    <a:pt x="3117" y="0"/>
                    <a:pt x="3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3609902" y="908250"/>
              <a:ext cx="197774" cy="197602"/>
            </a:xfrm>
            <a:custGeom>
              <a:avLst/>
              <a:gdLst/>
              <a:ahLst/>
              <a:cxnLst/>
              <a:rect l="l" t="t" r="r" b="b"/>
              <a:pathLst>
                <a:path w="6234" h="6233" extrusionOk="0">
                  <a:moveTo>
                    <a:pt x="3117" y="0"/>
                  </a:moveTo>
                  <a:cubicBezTo>
                    <a:pt x="3117" y="3116"/>
                    <a:pt x="1" y="3116"/>
                    <a:pt x="1" y="3116"/>
                  </a:cubicBezTo>
                  <a:cubicBezTo>
                    <a:pt x="3117" y="3116"/>
                    <a:pt x="3117" y="6232"/>
                    <a:pt x="3117" y="6232"/>
                  </a:cubicBezTo>
                  <a:cubicBezTo>
                    <a:pt x="3117" y="3116"/>
                    <a:pt x="6233" y="3116"/>
                    <a:pt x="6233" y="3116"/>
                  </a:cubicBezTo>
                  <a:cubicBezTo>
                    <a:pt x="3117" y="3116"/>
                    <a:pt x="3117" y="0"/>
                    <a:pt x="3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8633764" y="4275195"/>
              <a:ext cx="265869" cy="265244"/>
            </a:xfrm>
            <a:custGeom>
              <a:avLst/>
              <a:gdLst/>
              <a:ahLst/>
              <a:cxnLst/>
              <a:rect l="l" t="t" r="r" b="b"/>
              <a:pathLst>
                <a:path w="6233" h="6222" extrusionOk="0">
                  <a:moveTo>
                    <a:pt x="3116" y="0"/>
                  </a:moveTo>
                  <a:cubicBezTo>
                    <a:pt x="3116" y="3117"/>
                    <a:pt x="0" y="3117"/>
                    <a:pt x="0" y="3117"/>
                  </a:cubicBezTo>
                  <a:cubicBezTo>
                    <a:pt x="3116" y="3117"/>
                    <a:pt x="3116" y="6221"/>
                    <a:pt x="3116" y="6221"/>
                  </a:cubicBezTo>
                  <a:cubicBezTo>
                    <a:pt x="3116" y="3117"/>
                    <a:pt x="6233" y="3117"/>
                    <a:pt x="6233" y="3117"/>
                  </a:cubicBezTo>
                  <a:cubicBezTo>
                    <a:pt x="3116" y="3117"/>
                    <a:pt x="3116" y="0"/>
                    <a:pt x="3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8436002" y="4605925"/>
              <a:ext cx="197774" cy="197602"/>
            </a:xfrm>
            <a:custGeom>
              <a:avLst/>
              <a:gdLst/>
              <a:ahLst/>
              <a:cxnLst/>
              <a:rect l="l" t="t" r="r" b="b"/>
              <a:pathLst>
                <a:path w="6234" h="6233" extrusionOk="0">
                  <a:moveTo>
                    <a:pt x="3117" y="0"/>
                  </a:moveTo>
                  <a:cubicBezTo>
                    <a:pt x="3117" y="3116"/>
                    <a:pt x="1" y="3116"/>
                    <a:pt x="1" y="3116"/>
                  </a:cubicBezTo>
                  <a:cubicBezTo>
                    <a:pt x="3117" y="3116"/>
                    <a:pt x="3117" y="6232"/>
                    <a:pt x="3117" y="6232"/>
                  </a:cubicBezTo>
                  <a:cubicBezTo>
                    <a:pt x="3117" y="3116"/>
                    <a:pt x="6233" y="3116"/>
                    <a:pt x="6233" y="3116"/>
                  </a:cubicBezTo>
                  <a:cubicBezTo>
                    <a:pt x="3117" y="3116"/>
                    <a:pt x="3117" y="0"/>
                    <a:pt x="3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" name="Google Shape;1586;p52"/>
          <p:cNvSpPr txBox="1"/>
          <p:nvPr/>
        </p:nvSpPr>
        <p:spPr>
          <a:xfrm>
            <a:off x="3406802" y="138064"/>
            <a:ext cx="5378397" cy="72816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 ExtraBold"/>
              <a:buNone/>
              <a:defRPr sz="3000" b="0" i="0" u="none" strike="noStrike" cap="none">
                <a:solidFill>
                  <a:schemeClr val="accent2"/>
                </a:solidFill>
                <a:latin typeface="Sansita ExtraBold"/>
                <a:ea typeface="Sansita ExtraBold"/>
                <a:cs typeface="Sansita ExtraBold"/>
                <a:sym typeface="Sansita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vi-VN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đọc diễn cảm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118606" y="1485043"/>
            <a:ext cx="7954789" cy="81183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3200" dirty="0"/>
              <a:t>Đọc đúng bài thơ</a:t>
            </a:r>
            <a:endParaRPr lang="en-US" sz="3200" dirty="0"/>
          </a:p>
        </p:txBody>
      </p:sp>
      <p:pic>
        <p:nvPicPr>
          <p:cNvPr id="29" name="Picture 2" descr="F:\1-原创素材\1_mm1102\PPT\PPT_014\materaials\pageimg_g20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52" y="1485043"/>
            <a:ext cx="847328" cy="811837"/>
          </a:xfrm>
          <a:prstGeom prst="rect">
            <a:avLst/>
          </a:prstGeom>
          <a:noFill/>
          <a:effectLst>
            <a:glow rad="101600">
              <a:schemeClr val="bg1">
                <a:lumMod val="8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2118606" y="4040886"/>
            <a:ext cx="7954789" cy="8118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3200" dirty="0"/>
              <a:t>Cường độ, tốc độ đọc đạt yêu cầu</a:t>
            </a:r>
            <a:endParaRPr lang="en-US" sz="3200" dirty="0"/>
          </a:p>
        </p:txBody>
      </p:sp>
      <p:pic>
        <p:nvPicPr>
          <p:cNvPr id="32" name="Picture 2" descr="F:\1-原创素材\1_mm1102\PPT\PPT_014\materaials\pageimg_g20h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51" y="4040886"/>
            <a:ext cx="847328" cy="811837"/>
          </a:xfrm>
          <a:prstGeom prst="rect">
            <a:avLst/>
          </a:prstGeom>
          <a:noFill/>
          <a:effectLst>
            <a:glow rad="101600">
              <a:schemeClr val="bg1">
                <a:lumMod val="8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118606" y="2762964"/>
            <a:ext cx="7954789" cy="8118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3200" dirty="0"/>
              <a:t>Ngắt, nghỉ câu hợp lý</a:t>
            </a:r>
            <a:endParaRPr lang="en-US" sz="3200" dirty="0"/>
          </a:p>
        </p:txBody>
      </p:sp>
      <p:pic>
        <p:nvPicPr>
          <p:cNvPr id="35" name="Picture 2" descr="F:\1-原创素材\1_mm1102\PPT\PPT_014\materaials\pageimg_g20h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52" y="2762964"/>
            <a:ext cx="847328" cy="811837"/>
          </a:xfrm>
          <a:prstGeom prst="rect">
            <a:avLst/>
          </a:prstGeom>
          <a:noFill/>
          <a:effectLst>
            <a:glow rad="101600">
              <a:schemeClr val="bg1">
                <a:lumMod val="8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2118606" y="5318807"/>
            <a:ext cx="7954789" cy="81183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3200" dirty="0"/>
              <a:t>Giọng đọc phù hợp</a:t>
            </a:r>
            <a:endParaRPr lang="en-US" sz="3200" dirty="0"/>
          </a:p>
        </p:txBody>
      </p:sp>
      <p:pic>
        <p:nvPicPr>
          <p:cNvPr id="38" name="Picture 2" descr="F:\1-原创素材\1_mm1102\PPT\PPT_014\materaials\pageimg_g20h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49" y="5318807"/>
            <a:ext cx="847328" cy="811837"/>
          </a:xfrm>
          <a:prstGeom prst="rect">
            <a:avLst/>
          </a:prstGeom>
          <a:noFill/>
          <a:effectLst>
            <a:glow rad="101600">
              <a:schemeClr val="bg1">
                <a:lumMod val="8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oogle Shape;564;p42"/>
          <p:cNvGrpSpPr/>
          <p:nvPr/>
        </p:nvGrpSpPr>
        <p:grpSpPr>
          <a:xfrm>
            <a:off x="356531" y="17065"/>
            <a:ext cx="10971995" cy="4046267"/>
            <a:chOff x="426675" y="190362"/>
            <a:chExt cx="8228996" cy="3034700"/>
          </a:xfrm>
        </p:grpSpPr>
        <p:grpSp>
          <p:nvGrpSpPr>
            <p:cNvPr id="79" name="Google Shape;565;p42"/>
            <p:cNvGrpSpPr/>
            <p:nvPr/>
          </p:nvGrpSpPr>
          <p:grpSpPr>
            <a:xfrm>
              <a:off x="426675" y="190362"/>
              <a:ext cx="8228996" cy="3034700"/>
              <a:chOff x="426675" y="190362"/>
              <a:chExt cx="8228996" cy="3034700"/>
            </a:xfrm>
          </p:grpSpPr>
          <p:sp>
            <p:nvSpPr>
              <p:cNvPr id="81" name="Google Shape;566;p42"/>
              <p:cNvSpPr/>
              <p:nvPr/>
            </p:nvSpPr>
            <p:spPr>
              <a:xfrm>
                <a:off x="1903086" y="93948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77;p42"/>
              <p:cNvSpPr/>
              <p:nvPr/>
            </p:nvSpPr>
            <p:spPr>
              <a:xfrm>
                <a:off x="7008848" y="1192340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78;p42"/>
              <p:cNvSpPr/>
              <p:nvPr/>
            </p:nvSpPr>
            <p:spPr>
              <a:xfrm>
                <a:off x="8273059" y="1786100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581;p42"/>
              <p:cNvSpPr/>
              <p:nvPr/>
            </p:nvSpPr>
            <p:spPr>
              <a:xfrm>
                <a:off x="7503637" y="827235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82;p42"/>
              <p:cNvSpPr/>
              <p:nvPr/>
            </p:nvSpPr>
            <p:spPr>
              <a:xfrm>
                <a:off x="8130653" y="285328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83;p42"/>
              <p:cNvSpPr/>
              <p:nvPr/>
            </p:nvSpPr>
            <p:spPr>
              <a:xfrm>
                <a:off x="8464349" y="910361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0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9805543" y="541993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1122" y="1254243"/>
            <a:ext cx="70013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Mùa thu nay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rồi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nghe 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giữa núi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rừng tre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phấp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áo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/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cười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vi-VN" sz="3200" b="1" dirty="0">
                <a:latin typeface="+mj-lt"/>
              </a:rPr>
              <a:t>Trời xanh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đây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là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của chúng ta</a:t>
            </a:r>
            <a:r>
              <a:rPr lang="vi-VN" altLang="vi-VN" sz="3200" b="1" dirty="0">
                <a:latin typeface="+mj-lt"/>
              </a:rPr>
              <a:t> 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/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Núi rừng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đây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là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của chúng ta</a:t>
            </a:r>
            <a:r>
              <a:rPr lang="vi-VN" altLang="vi-VN" sz="3200" b="1" dirty="0">
                <a:latin typeface="+mj-lt"/>
              </a:rPr>
              <a:t> 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/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Những cánh đồng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thơm </a:t>
            </a:r>
            <a:r>
              <a:rPr lang="vi-VN" altLang="vi-VN" sz="3200" b="1" dirty="0" smtClean="0">
                <a:solidFill>
                  <a:srgbClr val="FF0000"/>
                </a:solidFill>
                <a:latin typeface="+mj-lt"/>
              </a:rPr>
              <a:t>mát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> </a:t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Những ngả đường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bát </a:t>
            </a:r>
            <a:r>
              <a:rPr lang="vi-VN" altLang="vi-VN" sz="3200" b="1" dirty="0" smtClean="0">
                <a:solidFill>
                  <a:srgbClr val="FF0000"/>
                </a:solidFill>
                <a:latin typeface="+mj-lt"/>
              </a:rPr>
              <a:t>ngát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>
                <a:latin typeface="+mj-lt"/>
              </a:rPr>
              <a:t> </a:t>
            </a:r>
            <a:br>
              <a:rPr lang="vi-VN" altLang="vi-VN" sz="3200" b="1" dirty="0">
                <a:latin typeface="+mj-lt"/>
              </a:rPr>
            </a:br>
            <a:r>
              <a:rPr lang="vi-VN" altLang="vi-VN" sz="3200" b="1" dirty="0">
                <a:latin typeface="+mj-lt"/>
              </a:rPr>
              <a:t>Những dòng sông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b="1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đỏ nặng phù sa</a:t>
            </a:r>
            <a:r>
              <a:rPr lang="vi-VN" altLang="vi-VN" sz="3200" b="1" dirty="0" smtClean="0">
                <a:latin typeface="+mj-lt"/>
              </a:rPr>
              <a:t>.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vi-VN" altLang="vi-VN" sz="3200" b="1" dirty="0" smtClean="0">
                <a:latin typeface="+mj-lt"/>
              </a:rPr>
              <a:t>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 rot="21106095">
            <a:off x="122282" y="196045"/>
            <a:ext cx="3933512" cy="1993286"/>
          </a:xfrm>
          <a:prstGeom prst="cloudCallout">
            <a:avLst>
              <a:gd name="adj1" fmla="val -45315"/>
              <a:gd name="adj2" fmla="val 1111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algn="ctr" eaLnBrk="1" hangingPunct="1"/>
            <a:r>
              <a:rPr lang="vi-VN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13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>
            <a:fillRect/>
          </a:stretch>
        </p:blipFill>
        <p:spPr>
          <a:xfrm>
            <a:off x="10620969" y="2512553"/>
            <a:ext cx="1371031" cy="3086995"/>
          </a:xfrm>
          <a:prstGeom prst="rect">
            <a:avLst/>
          </a:prstGeom>
        </p:spPr>
      </p:pic>
      <p:pic>
        <p:nvPicPr>
          <p:cNvPr id="14" name="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>
            <a:fillRect/>
          </a:stretch>
        </p:blipFill>
        <p:spPr>
          <a:xfrm>
            <a:off x="9852282" y="5450561"/>
            <a:ext cx="2497071" cy="1052175"/>
          </a:xfrm>
          <a:prstGeom prst="rect">
            <a:avLst/>
          </a:prstGeom>
        </p:spPr>
      </p:pic>
      <p:pic>
        <p:nvPicPr>
          <p:cNvPr id="15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27144" y="-718091"/>
            <a:ext cx="11062707" cy="7880915"/>
          </a:xfrm>
          <a:prstGeom prst="rect">
            <a:avLst/>
          </a:prstGeom>
        </p:spPr>
      </p:pic>
      <p:pic>
        <p:nvPicPr>
          <p:cNvPr id="18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1377057" y="2212871"/>
            <a:ext cx="2064297" cy="4427244"/>
          </a:xfrm>
          <a:prstGeom prst="rect">
            <a:avLst/>
          </a:prstGeom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>
            <a:fillRect/>
          </a:stretch>
        </p:blipFill>
        <p:spPr>
          <a:xfrm>
            <a:off x="8939069" y="1437815"/>
            <a:ext cx="1095223" cy="1063803"/>
          </a:xfrm>
          <a:prstGeom prst="rect">
            <a:avLst/>
          </a:prstGeom>
        </p:spPr>
      </p:pic>
      <p:pic>
        <p:nvPicPr>
          <p:cNvPr id="20" name="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>
            <a:fillRect/>
          </a:stretch>
        </p:blipFill>
        <p:spPr>
          <a:xfrm>
            <a:off x="9986875" y="374642"/>
            <a:ext cx="1065188" cy="96056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135324" y="730059"/>
            <a:ext cx="7539983" cy="3543131"/>
          </a:xfrm>
          <a:prstGeom prst="cloudCallout">
            <a:avLst>
              <a:gd name="adj1" fmla="val -22661"/>
              <a:gd name="adj2" fmla="val 3726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2" tIns="45718" rIns="91412" bIns="45718"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087" y="2250945"/>
            <a:ext cx="6073195" cy="76943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9787" y="1631852"/>
            <a:ext cx="1965408" cy="3847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75"/>
            <a:ext cx="10515600" cy="1325563"/>
          </a:xfrm>
        </p:spPr>
        <p:txBody>
          <a:bodyPr/>
          <a:lstStyle/>
          <a:p>
            <a:endParaRPr lang="vi-VN" sz="2400" dirty="0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-324072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852" y="95392"/>
            <a:ext cx="11012296" cy="58477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9805545" y="513857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21" y="680138"/>
            <a:ext cx="5564443" cy="569386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sáng năm xưa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mùa thu hương cốm mới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những ngày thu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đã xa.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chớm lạnh trong lòng Hà Nội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phố dài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xao xác hơi may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ra đi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không ngoảnh lại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lưng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thềm nắng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 rơi đầy. 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nay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khác rồi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vui nghe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giữa núi đồi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rừng tre phấp phới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thay áo mới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cười thiết tha.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15848" y="703698"/>
            <a:ext cx="6276304" cy="607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800" dirty="0">
                <a:latin typeface="+mj-lt"/>
              </a:rPr>
              <a:t>Trời xanh đây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là của chúng ta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Núi rừng đây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là của chúng ta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cánh đồng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thơm mát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ngả đường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bát ngát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dòng sông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đỏ nặng phù sa. 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+mj-lt"/>
              </a:rPr>
              <a:t>Nước chúng ta,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Nước những người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chưa bao giờ khuất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Ðêm đêm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rì rầm trong tiếng đất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buổi ngày xưa </a:t>
            </a:r>
            <a:r>
              <a:rPr lang="vi-VN" altLang="vi-VN" sz="2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>
                <a:latin typeface="+mj-lt"/>
              </a:rPr>
              <a:t> vọng nói về.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+mj-lt"/>
              </a:rPr>
              <a:t>                                   </a:t>
            </a:r>
            <a:r>
              <a:rPr lang="vi-VN" altLang="vi-VN" sz="2800" i="1" dirty="0">
                <a:latin typeface="+mj-lt"/>
              </a:rPr>
              <a:t>Nguyễn Đình Thi</a:t>
            </a:r>
          </a:p>
          <a:p>
            <a:pPr>
              <a:spcBef>
                <a:spcPct val="50000"/>
              </a:spcBef>
            </a:pPr>
            <a:endParaRPr lang="vi-VN" altLang="vi-VN" sz="2700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vi-VN" altLang="vi-VN" sz="2700" dirty="0"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548657"/>
            <a:ext cx="1097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50000">
              <a:schemeClr val="bg1"/>
            </a:gs>
            <a:gs pos="100000">
              <a:srgbClr val="00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WordArt 13" descr="White marble"/>
          <p:cNvSpPr>
            <a:spLocks noChangeArrowheads="1" noChangeShapeType="1" noTextEdit="1"/>
          </p:cNvSpPr>
          <p:nvPr/>
        </p:nvSpPr>
        <p:spPr bwMode="auto">
          <a:xfrm>
            <a:off x="2318603" y="1156648"/>
            <a:ext cx="4826000" cy="1447800"/>
          </a:xfrm>
          <a:prstGeom prst="rect">
            <a:avLst/>
          </a:prstGeom>
        </p:spPr>
        <p:txBody>
          <a:bodyPr wrap="none" lIns="121877" tIns="60938" rIns="121877" bIns="60938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kern="10" dirty="0">
                <a:ln w="9525">
                  <a:rou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VNI-Algerian"/>
              </a:rPr>
              <a:t>CỦNG CỐ</a:t>
            </a:r>
          </a:p>
        </p:txBody>
      </p:sp>
      <p:sp>
        <p:nvSpPr>
          <p:cNvPr id="208910" name="Rectangle 14"/>
          <p:cNvSpPr>
            <a:spLocks noChangeArrowheads="1"/>
          </p:cNvSpPr>
          <p:nvPr/>
        </p:nvSpPr>
        <p:spPr bwMode="auto">
          <a:xfrm>
            <a:off x="410949" y="3605284"/>
            <a:ext cx="1137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77" tIns="60938" rIns="121877" bIns="60938"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300" dirty="0">
                <a:solidFill>
                  <a:srgbClr val="99CC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4300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300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300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300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4300" dirty="0">
                <a:solidFill>
                  <a:srgbClr val="CC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3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8911" name="Rectangle 15"/>
          <p:cNvSpPr>
            <a:spLocks noChangeArrowheads="1"/>
          </p:cNvSpPr>
          <p:nvPr/>
        </p:nvSpPr>
        <p:spPr bwMode="auto">
          <a:xfrm>
            <a:off x="614149" y="2854657"/>
            <a:ext cx="1097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77" tIns="60938" rIns="121877" bIns="60938"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3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8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8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8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Qua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2832622"/>
            <a:ext cx="10522857" cy="2227943"/>
          </a:xfrm>
          <a:prstGeom prst="snip2DiagRect">
            <a:avLst/>
          </a:prstGeom>
          <a:solidFill>
            <a:srgbClr val="CC00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191070"/>
            <a:ext cx="11846256" cy="642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978" y="675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5" descr="imagesCAYTEP0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09" y="365125"/>
            <a:ext cx="4473526" cy="525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5616149"/>
            <a:ext cx="2604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1924-2003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678" y="379192"/>
            <a:ext cx="66962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năm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2003.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Hoàn Kiếm, Hà Nội.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văn, làm thơ, soạn nhạc, soạn kịch, viết lý luận phê bình. Ông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nhà nước phong tặng Giải thưởng Hồ Chí Minh về văn học nghệ thuật đợt I năm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" y="0"/>
            <a:ext cx="12192000" cy="685800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466301" y="395785"/>
            <a:ext cx="11259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645" y="2107734"/>
            <a:ext cx="6056210" cy="1200325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3958"/>
            <a:ext cx="10515600" cy="1174747"/>
          </a:xfrm>
        </p:spPr>
        <p:txBody>
          <a:bodyPr/>
          <a:lstStyle/>
          <a:p>
            <a:endParaRPr lang="vi-VN" sz="2400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956121"/>
            <a:ext cx="12192000" cy="60777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1378" y="1148055"/>
            <a:ext cx="5447611" cy="5693862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 như sáng năm xưa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mùa thu hương cốm mới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những ngày thu đã xa.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chớm lạnh trong lòng Hà Nội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phố dài xao xác hơi may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ra đi đầu không ngoảnh lại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lưng thềm nắng lá rơi đầy. 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nay khác rồi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vui nghe giữa núi đồi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rừng tre phấp phới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thay áo mới </a:t>
            </a:r>
            <a:b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nói cười thiết tha.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405524" y="1148055"/>
            <a:ext cx="5786476" cy="594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18" rIns="91412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800" dirty="0">
                <a:latin typeface="+mj-lt"/>
              </a:rPr>
              <a:t>Trời xanh đây là của chúng ta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Núi rừng đây là của chúng ta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cánh đồng thơm mát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ngả đường bát ngát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dòng sông đỏ nặng phù sa. 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+mj-lt"/>
              </a:rPr>
              <a:t>Nước chúng ta,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Nước những người chưa bao giờ khuất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Ðêm đêm rì rầm trong tiếng đất </a:t>
            </a:r>
            <a:br>
              <a:rPr lang="vi-VN" altLang="vi-VN" sz="2800" dirty="0">
                <a:latin typeface="+mj-lt"/>
              </a:rPr>
            </a:br>
            <a:r>
              <a:rPr lang="vi-VN" altLang="vi-VN" sz="2800" dirty="0">
                <a:latin typeface="+mj-lt"/>
              </a:rPr>
              <a:t>Những buổi ngày xưa vọng nói về.</a:t>
            </a:r>
          </a:p>
          <a:p>
            <a:pPr>
              <a:spcBef>
                <a:spcPct val="50000"/>
              </a:spcBef>
            </a:pPr>
            <a:r>
              <a:rPr lang="vi-VN" altLang="vi-VN" sz="2800" dirty="0">
                <a:latin typeface="+mj-lt"/>
              </a:rPr>
              <a:t>                           </a:t>
            </a:r>
            <a:r>
              <a:rPr lang="vi-VN" altLang="vi-VN" sz="2800" b="1" i="1" dirty="0" smtClean="0">
                <a:latin typeface="+mj-lt"/>
              </a:rPr>
              <a:t>Nguyễn </a:t>
            </a:r>
            <a:r>
              <a:rPr lang="vi-VN" altLang="vi-VN" sz="2800" b="1" i="1" dirty="0">
                <a:latin typeface="+mj-lt"/>
              </a:rPr>
              <a:t>Đình Thi</a:t>
            </a:r>
          </a:p>
          <a:p>
            <a:pPr>
              <a:spcBef>
                <a:spcPct val="50000"/>
              </a:spcBef>
            </a:pPr>
            <a:endParaRPr lang="vi-VN" altLang="vi-VN" sz="2400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vi-VN" altLang="vi-VN" sz="2400" dirty="0"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11378" y="-30238"/>
            <a:ext cx="11460164" cy="117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559" tIns="65289" rIns="130559" bIns="65289">
            <a:spAutoFit/>
          </a:bodyPr>
          <a:lstStyle>
            <a:lvl1pPr defTabSz="130683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355" indent="-409575" defTabSz="130683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855" indent="-327025" defTabSz="130683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83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780" indent="-325755" defTabSz="130683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9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31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3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5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1079;p43"/>
          <p:cNvSpPr/>
          <p:nvPr/>
        </p:nvSpPr>
        <p:spPr>
          <a:xfrm>
            <a:off x="152" y="1148055"/>
            <a:ext cx="511226" cy="573915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sym typeface="Life Savers ExtraBold"/>
              </a:rPr>
              <a:t>1</a:t>
            </a:r>
            <a:endParaRPr sz="2100" dirty="0">
              <a:solidFill>
                <a:srgbClr val="FF0000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" name="Google Shape;1079;p43"/>
          <p:cNvSpPr/>
          <p:nvPr/>
        </p:nvSpPr>
        <p:spPr>
          <a:xfrm>
            <a:off x="10988" y="4517184"/>
            <a:ext cx="511226" cy="573915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fe Savers ExtraBold"/>
              </a:rPr>
              <a:t>3</a:t>
            </a:r>
            <a:endParaRPr sz="2100" dirty="0">
              <a:solidFill>
                <a:srgbClr val="FF0000"/>
              </a:solidFill>
              <a:latin typeface="Times New Roman" panose="02020603050405020304" pitchFamily="18" charset="0"/>
              <a:ea typeface="Life Savers ExtraBold"/>
              <a:cs typeface="Times New Roman" panose="02020603050405020304" pitchFamily="18" charset="0"/>
              <a:sym typeface="Life Savers ExtraBold"/>
            </a:endParaRPr>
          </a:p>
        </p:txBody>
      </p:sp>
      <p:sp>
        <p:nvSpPr>
          <p:cNvPr id="11" name="Google Shape;1079;p43"/>
          <p:cNvSpPr/>
          <p:nvPr/>
        </p:nvSpPr>
        <p:spPr>
          <a:xfrm>
            <a:off x="5894298" y="1095654"/>
            <a:ext cx="511226" cy="573915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  <a:sym typeface="Life Savers ExtraBold"/>
              </a:rPr>
              <a:t>4</a:t>
            </a:r>
            <a:endParaRPr sz="2100" dirty="0">
              <a:solidFill>
                <a:srgbClr val="FF0000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2" name="Google Shape;1079;p43"/>
          <p:cNvSpPr/>
          <p:nvPr/>
        </p:nvSpPr>
        <p:spPr>
          <a:xfrm>
            <a:off x="92631" y="2617627"/>
            <a:ext cx="511226" cy="573915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  <a:sym typeface="Life Savers ExtraBold"/>
              </a:rPr>
              <a:t>2</a:t>
            </a:r>
            <a:endParaRPr sz="2100" dirty="0">
              <a:solidFill>
                <a:srgbClr val="FF0000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4" name="Google Shape;1079;p43"/>
          <p:cNvSpPr/>
          <p:nvPr/>
        </p:nvSpPr>
        <p:spPr>
          <a:xfrm>
            <a:off x="5985847" y="3401327"/>
            <a:ext cx="511226" cy="573915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  <a:sym typeface="Life Savers ExtraBold"/>
              </a:rPr>
              <a:t>5</a:t>
            </a:r>
            <a:endParaRPr sz="2100" dirty="0">
              <a:solidFill>
                <a:srgbClr val="FF0000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225386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852</Words>
  <Application>Microsoft Office PowerPoint</Application>
  <PresentationFormat>Widescreen</PresentationFormat>
  <Paragraphs>131</Paragraphs>
  <Slides>42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DengXian</vt:lpstr>
      <vt:lpstr>SimSun</vt:lpstr>
      <vt:lpstr>Arial</vt:lpstr>
      <vt:lpstr>Bowlby One SC</vt:lpstr>
      <vt:lpstr>Calibri</vt:lpstr>
      <vt:lpstr>Calibri Light</vt:lpstr>
      <vt:lpstr>HP001 4 hàng</vt:lpstr>
      <vt:lpstr>Life Savers ExtraBold</vt:lpstr>
      <vt:lpstr>Sansita ExtraBold</vt:lpstr>
      <vt:lpstr>Times New Roman</vt:lpstr>
      <vt:lpstr>VnBangkok</vt:lpstr>
      <vt:lpstr>VNbritannic</vt:lpstr>
      <vt:lpstr>VNI-Algerian</vt:lpstr>
      <vt:lpstr>VNI-Times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loccp_000</dc:creator>
  <cp:lastModifiedBy>PC</cp:lastModifiedBy>
  <cp:revision>274</cp:revision>
  <dcterms:created xsi:type="dcterms:W3CDTF">2018-03-18T12:57:00Z</dcterms:created>
  <dcterms:modified xsi:type="dcterms:W3CDTF">2024-03-20T01:06:30Z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AC8134CCB05F4068B13810A1D51ABCA1_12</vt:lpwstr>
  </property>
  <property fmtid="{D5CDD505-2E9C-101B-9397-08002B2CF9AE}" pid="3" name="KSOProductBuildVer">
    <vt:lpwstr>1033-12.2.0.13489</vt:lpwstr>
  </property>
</Properties>
</file>