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28"/>
  </p:notesMasterIdLst>
  <p:sldIdLst>
    <p:sldId id="408" r:id="rId3"/>
    <p:sldId id="407" r:id="rId4"/>
    <p:sldId id="263" r:id="rId5"/>
    <p:sldId id="268" r:id="rId6"/>
    <p:sldId id="419" r:id="rId7"/>
    <p:sldId id="420" r:id="rId8"/>
    <p:sldId id="421" r:id="rId9"/>
    <p:sldId id="422" r:id="rId10"/>
    <p:sldId id="259" r:id="rId11"/>
    <p:sldId id="269" r:id="rId12"/>
    <p:sldId id="412" r:id="rId13"/>
    <p:sldId id="260" r:id="rId14"/>
    <p:sldId id="413" r:id="rId15"/>
    <p:sldId id="417" r:id="rId16"/>
    <p:sldId id="261" r:id="rId17"/>
    <p:sldId id="424" r:id="rId18"/>
    <p:sldId id="425" r:id="rId19"/>
    <p:sldId id="257" r:id="rId20"/>
    <p:sldId id="426" r:id="rId21"/>
    <p:sldId id="256" r:id="rId22"/>
    <p:sldId id="258" r:id="rId23"/>
    <p:sldId id="427" r:id="rId24"/>
    <p:sldId id="428" r:id="rId25"/>
    <p:sldId id="429" r:id="rId26"/>
    <p:sldId id="291" r:id="rId27"/>
  </p:sldIdLst>
  <p:sldSz cx="12192000" cy="6858000"/>
  <p:notesSz cx="6858000" cy="9144000"/>
  <p:custDataLst>
    <p:tags r:id="rId29"/>
  </p:custDataLst>
  <p:defaultTextStyle>
    <a:defPPr>
      <a:defRPr lang="en-US"/>
    </a:defPPr>
    <a:lvl1pPr algn="l" rtl="0" eaLnBrk="0" fontAlgn="base" hangingPunct="0">
      <a:spcBef>
        <a:spcPct val="0"/>
      </a:spcBef>
      <a:spcAft>
        <a:spcPct val="0"/>
      </a:spcAft>
      <a:defRPr sz="2400" kern="1200">
        <a:solidFill>
          <a:srgbClr val="0000FF"/>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rgbClr val="0000FF"/>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rgbClr val="0000FF"/>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rgbClr val="0000FF"/>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rgbClr val="0000FF"/>
        </a:solidFill>
        <a:latin typeface="Times New Roman" panose="02020603050405020304" pitchFamily="18" charset="0"/>
        <a:ea typeface="+mn-ea"/>
        <a:cs typeface="+mn-cs"/>
      </a:defRPr>
    </a:lvl5pPr>
    <a:lvl6pPr marL="2286000" algn="l" defTabSz="914400" rtl="0" eaLnBrk="1" latinLnBrk="0" hangingPunct="1">
      <a:defRPr sz="2400" kern="1200">
        <a:solidFill>
          <a:srgbClr val="0000FF"/>
        </a:solidFill>
        <a:latin typeface="Times New Roman" panose="02020603050405020304" pitchFamily="18" charset="0"/>
        <a:ea typeface="+mn-ea"/>
        <a:cs typeface="+mn-cs"/>
      </a:defRPr>
    </a:lvl6pPr>
    <a:lvl7pPr marL="2743200" algn="l" defTabSz="914400" rtl="0" eaLnBrk="1" latinLnBrk="0" hangingPunct="1">
      <a:defRPr sz="2400" kern="1200">
        <a:solidFill>
          <a:srgbClr val="0000FF"/>
        </a:solidFill>
        <a:latin typeface="Times New Roman" panose="02020603050405020304" pitchFamily="18" charset="0"/>
        <a:ea typeface="+mn-ea"/>
        <a:cs typeface="+mn-cs"/>
      </a:defRPr>
    </a:lvl7pPr>
    <a:lvl8pPr marL="3200400" algn="l" defTabSz="914400" rtl="0" eaLnBrk="1" latinLnBrk="0" hangingPunct="1">
      <a:defRPr sz="2400" kern="1200">
        <a:solidFill>
          <a:srgbClr val="0000FF"/>
        </a:solidFill>
        <a:latin typeface="Times New Roman" panose="02020603050405020304" pitchFamily="18" charset="0"/>
        <a:ea typeface="+mn-ea"/>
        <a:cs typeface="+mn-cs"/>
      </a:defRPr>
    </a:lvl8pPr>
    <a:lvl9pPr marL="3657600" algn="l" defTabSz="914400" rtl="0" eaLnBrk="1" latinLnBrk="0" hangingPunct="1">
      <a:defRPr sz="2400" kern="1200">
        <a:solidFill>
          <a:srgbClr val="0000FF"/>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5A05"/>
    <a:srgbClr val="0D8308"/>
    <a:srgbClr val="E0EEF7"/>
    <a:srgbClr val="FF0066"/>
    <a:srgbClr val="9DE4E8"/>
    <a:srgbClr val="0070C0"/>
    <a:srgbClr val="FFCC66"/>
    <a:srgbClr val="6600CC"/>
    <a:srgbClr val="FFFF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03" autoAdjust="0"/>
    <p:restoredTop sz="94660"/>
  </p:normalViewPr>
  <p:slideViewPr>
    <p:cSldViewPr>
      <p:cViewPr varScale="1">
        <p:scale>
          <a:sx n="64" d="100"/>
          <a:sy n="64" d="100"/>
        </p:scale>
        <p:origin x="720" y="78"/>
      </p:cViewPr>
      <p:guideLst>
        <p:guide orient="horz" pos="2160"/>
        <p:guide pos="3840"/>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556662-CAAE-444A-9796-526C6BD9718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77F98B36-1E0C-477E-B92B-8E363686687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5886416F-D736-43C6-A92B-681894C6343E}" type="datetimeFigureOut">
              <a:rPr lang="en-US"/>
              <a:pPr>
                <a:defRPr/>
              </a:pPr>
              <a:t>4/5/2023</a:t>
            </a:fld>
            <a:endParaRPr lang="en-US"/>
          </a:p>
        </p:txBody>
      </p:sp>
      <p:sp>
        <p:nvSpPr>
          <p:cNvPr id="4" name="Slide Image Placeholder 3">
            <a:extLst>
              <a:ext uri="{FF2B5EF4-FFF2-40B4-BE49-F238E27FC236}">
                <a16:creationId xmlns:a16="http://schemas.microsoft.com/office/drawing/2014/main" id="{00F33163-53D4-4AA3-A7DE-21CC6B14215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1DD0F06-B7E8-483B-93AF-6D60A115FB8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BDEAF3E-D56E-4613-BD38-4435E39D669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ED527D76-B723-4453-8A8D-5CFE7CAF9D3E}"/>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B78C88E-F1CE-435A-92A0-C81E357DA93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497333F3-864A-4963-A9FC-3B76DF336306}"/>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7893C3A5-E6F3-4491-AA2A-4D609A7C85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a:extLst>
              <a:ext uri="{FF2B5EF4-FFF2-40B4-BE49-F238E27FC236}">
                <a16:creationId xmlns:a16="http://schemas.microsoft.com/office/drawing/2014/main" id="{39DE17C7-716E-43E6-B24A-1ED2FE198C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FF"/>
                </a:solidFill>
                <a:latin typeface="Times New Roman" panose="02020603050405020304" pitchFamily="18" charset="0"/>
              </a:defRPr>
            </a:lvl1pPr>
            <a:lvl2pPr marL="742950" indent="-285750">
              <a:defRPr sz="2400">
                <a:solidFill>
                  <a:srgbClr val="0000FF"/>
                </a:solidFill>
                <a:latin typeface="Times New Roman" panose="02020603050405020304" pitchFamily="18" charset="0"/>
              </a:defRPr>
            </a:lvl2pPr>
            <a:lvl3pPr marL="1143000" indent="-228600">
              <a:defRPr sz="2400">
                <a:solidFill>
                  <a:srgbClr val="0000FF"/>
                </a:solidFill>
                <a:latin typeface="Times New Roman" panose="02020603050405020304" pitchFamily="18" charset="0"/>
              </a:defRPr>
            </a:lvl3pPr>
            <a:lvl4pPr marL="1600200" indent="-228600">
              <a:defRPr sz="2400">
                <a:solidFill>
                  <a:srgbClr val="0000FF"/>
                </a:solidFill>
                <a:latin typeface="Times New Roman" panose="02020603050405020304" pitchFamily="18" charset="0"/>
              </a:defRPr>
            </a:lvl4pPr>
            <a:lvl5pPr marL="2057400" indent="-228600">
              <a:defRPr sz="24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4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4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4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400">
                <a:solidFill>
                  <a:srgbClr val="0000FF"/>
                </a:solidFill>
                <a:latin typeface="Times New Roman" panose="02020603050405020304" pitchFamily="18" charset="0"/>
              </a:defRPr>
            </a:lvl9pPr>
          </a:lstStyle>
          <a:p>
            <a:fld id="{4D4FDA03-6DC3-48EB-B44E-57B3337EA5DA}" type="slidenum">
              <a:rPr lang="en-US" altLang="en-US" sz="1200"/>
              <a:pPr/>
              <a:t>2</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497333F3-864A-4963-A9FC-3B76DF336306}"/>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7893C3A5-E6F3-4491-AA2A-4D609A7C85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a:extLst>
              <a:ext uri="{FF2B5EF4-FFF2-40B4-BE49-F238E27FC236}">
                <a16:creationId xmlns:a16="http://schemas.microsoft.com/office/drawing/2014/main" id="{39DE17C7-716E-43E6-B24A-1ED2FE198C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FF"/>
                </a:solidFill>
                <a:latin typeface="Times New Roman" panose="02020603050405020304" pitchFamily="18" charset="0"/>
              </a:defRPr>
            </a:lvl1pPr>
            <a:lvl2pPr marL="742950" indent="-285750">
              <a:defRPr sz="2400">
                <a:solidFill>
                  <a:srgbClr val="0000FF"/>
                </a:solidFill>
                <a:latin typeface="Times New Roman" panose="02020603050405020304" pitchFamily="18" charset="0"/>
              </a:defRPr>
            </a:lvl2pPr>
            <a:lvl3pPr marL="1143000" indent="-228600">
              <a:defRPr sz="2400">
                <a:solidFill>
                  <a:srgbClr val="0000FF"/>
                </a:solidFill>
                <a:latin typeface="Times New Roman" panose="02020603050405020304" pitchFamily="18" charset="0"/>
              </a:defRPr>
            </a:lvl3pPr>
            <a:lvl4pPr marL="1600200" indent="-228600">
              <a:defRPr sz="2400">
                <a:solidFill>
                  <a:srgbClr val="0000FF"/>
                </a:solidFill>
                <a:latin typeface="Times New Roman" panose="02020603050405020304" pitchFamily="18" charset="0"/>
              </a:defRPr>
            </a:lvl4pPr>
            <a:lvl5pPr marL="2057400" indent="-228600">
              <a:defRPr sz="24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4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4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4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400">
                <a:solidFill>
                  <a:srgbClr val="0000FF"/>
                </a:solidFill>
                <a:latin typeface="Times New Roman" panose="02020603050405020304" pitchFamily="18" charset="0"/>
              </a:defRPr>
            </a:lvl9pPr>
          </a:lstStyle>
          <a:p>
            <a:fld id="{4D4FDA03-6DC3-48EB-B44E-57B3337EA5DA}" type="slidenum">
              <a:rPr lang="en-US" altLang="en-US" sz="1200"/>
              <a:pPr/>
              <a:t>8</a:t>
            </a:fld>
            <a:endParaRPr lang="en-US" altLang="en-US" sz="1200"/>
          </a:p>
        </p:txBody>
      </p:sp>
    </p:spTree>
    <p:extLst>
      <p:ext uri="{BB962C8B-B14F-4D97-AF65-F5344CB8AC3E}">
        <p14:creationId xmlns:p14="http://schemas.microsoft.com/office/powerpoint/2010/main" val="3947373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78C88E-F1CE-435A-92A0-C81E357DA935}" type="slidenum">
              <a:rPr lang="en-US" altLang="en-US" smtClean="0"/>
              <a:pPr/>
              <a:t>9</a:t>
            </a:fld>
            <a:endParaRPr lang="en-US" altLang="en-US"/>
          </a:p>
        </p:txBody>
      </p:sp>
    </p:spTree>
    <p:extLst>
      <p:ext uri="{BB962C8B-B14F-4D97-AF65-F5344CB8AC3E}">
        <p14:creationId xmlns:p14="http://schemas.microsoft.com/office/powerpoint/2010/main" val="150379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497333F3-864A-4963-A9FC-3B76DF336306}"/>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7893C3A5-E6F3-4491-AA2A-4D609A7C85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a:extLst>
              <a:ext uri="{FF2B5EF4-FFF2-40B4-BE49-F238E27FC236}">
                <a16:creationId xmlns:a16="http://schemas.microsoft.com/office/drawing/2014/main" id="{39DE17C7-716E-43E6-B24A-1ED2FE198C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FF"/>
                </a:solidFill>
                <a:latin typeface="Times New Roman" panose="02020603050405020304" pitchFamily="18" charset="0"/>
              </a:defRPr>
            </a:lvl1pPr>
            <a:lvl2pPr marL="742950" indent="-285750">
              <a:defRPr sz="2400">
                <a:solidFill>
                  <a:srgbClr val="0000FF"/>
                </a:solidFill>
                <a:latin typeface="Times New Roman" panose="02020603050405020304" pitchFamily="18" charset="0"/>
              </a:defRPr>
            </a:lvl2pPr>
            <a:lvl3pPr marL="1143000" indent="-228600">
              <a:defRPr sz="2400">
                <a:solidFill>
                  <a:srgbClr val="0000FF"/>
                </a:solidFill>
                <a:latin typeface="Times New Roman" panose="02020603050405020304" pitchFamily="18" charset="0"/>
              </a:defRPr>
            </a:lvl3pPr>
            <a:lvl4pPr marL="1600200" indent="-228600">
              <a:defRPr sz="2400">
                <a:solidFill>
                  <a:srgbClr val="0000FF"/>
                </a:solidFill>
                <a:latin typeface="Times New Roman" panose="02020603050405020304" pitchFamily="18" charset="0"/>
              </a:defRPr>
            </a:lvl4pPr>
            <a:lvl5pPr marL="2057400" indent="-228600">
              <a:defRPr sz="24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4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4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4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400">
                <a:solidFill>
                  <a:srgbClr val="0000FF"/>
                </a:solidFill>
                <a:latin typeface="Times New Roman" panose="02020603050405020304" pitchFamily="18" charset="0"/>
              </a:defRPr>
            </a:lvl9pPr>
          </a:lstStyle>
          <a:p>
            <a:fld id="{4D4FDA03-6DC3-48EB-B44E-57B3337EA5DA}" type="slidenum">
              <a:rPr lang="en-US" altLang="en-US" sz="1200"/>
              <a:pPr/>
              <a:t>17</a:t>
            </a:fld>
            <a:endParaRPr lang="en-US" altLang="en-US" sz="1200"/>
          </a:p>
        </p:txBody>
      </p:sp>
    </p:spTree>
    <p:extLst>
      <p:ext uri="{BB962C8B-B14F-4D97-AF65-F5344CB8AC3E}">
        <p14:creationId xmlns:p14="http://schemas.microsoft.com/office/powerpoint/2010/main" val="2022475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FBBFDE4-B6E9-40B6-AB94-76657F927D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31DAF6-CD88-41FB-9140-4E16E098AF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76491D-532E-4DA0-9673-D5D52918768E}"/>
              </a:ext>
            </a:extLst>
          </p:cNvPr>
          <p:cNvSpPr>
            <a:spLocks noGrp="1" noChangeArrowheads="1"/>
          </p:cNvSpPr>
          <p:nvPr>
            <p:ph type="sldNum" sz="quarter" idx="12"/>
          </p:nvPr>
        </p:nvSpPr>
        <p:spPr>
          <a:ln/>
        </p:spPr>
        <p:txBody>
          <a:bodyPr/>
          <a:lstStyle>
            <a:lvl1pPr>
              <a:defRPr/>
            </a:lvl1pPr>
          </a:lstStyle>
          <a:p>
            <a:fld id="{242AEF65-C281-4564-984C-EAC58713442E}" type="slidenum">
              <a:rPr lang="en-US" altLang="en-US"/>
              <a:pPr/>
              <a:t>‹#›</a:t>
            </a:fld>
            <a:endParaRPr lang="en-US" altLang="en-US"/>
          </a:p>
        </p:txBody>
      </p:sp>
    </p:spTree>
    <p:extLst>
      <p:ext uri="{BB962C8B-B14F-4D97-AF65-F5344CB8AC3E}">
        <p14:creationId xmlns:p14="http://schemas.microsoft.com/office/powerpoint/2010/main" val="45200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F8A8D2-B8D8-440A-AB3F-9C3A19348D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56C217-5BCC-4F5F-B6F4-7701145318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B76BD6D-80D3-4C5C-984F-06F773EC8317}"/>
              </a:ext>
            </a:extLst>
          </p:cNvPr>
          <p:cNvSpPr>
            <a:spLocks noGrp="1" noChangeArrowheads="1"/>
          </p:cNvSpPr>
          <p:nvPr>
            <p:ph type="sldNum" sz="quarter" idx="12"/>
          </p:nvPr>
        </p:nvSpPr>
        <p:spPr>
          <a:ln/>
        </p:spPr>
        <p:txBody>
          <a:bodyPr/>
          <a:lstStyle>
            <a:lvl1pPr>
              <a:defRPr/>
            </a:lvl1pPr>
          </a:lstStyle>
          <a:p>
            <a:fld id="{BC5A2D68-8FA6-49A1-B12F-E4271595B674}" type="slidenum">
              <a:rPr lang="en-US" altLang="en-US"/>
              <a:pPr/>
              <a:t>‹#›</a:t>
            </a:fld>
            <a:endParaRPr lang="en-US" altLang="en-US"/>
          </a:p>
        </p:txBody>
      </p:sp>
    </p:spTree>
    <p:extLst>
      <p:ext uri="{BB962C8B-B14F-4D97-AF65-F5344CB8AC3E}">
        <p14:creationId xmlns:p14="http://schemas.microsoft.com/office/powerpoint/2010/main" val="1417470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8D0960-C24A-4B7B-912F-02BF1B4A9E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4DEA522-7221-449B-9BAF-E3732F412A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FEFFE1-E231-4AA1-AE7C-EEAA144B2553}"/>
              </a:ext>
            </a:extLst>
          </p:cNvPr>
          <p:cNvSpPr>
            <a:spLocks noGrp="1" noChangeArrowheads="1"/>
          </p:cNvSpPr>
          <p:nvPr>
            <p:ph type="sldNum" sz="quarter" idx="12"/>
          </p:nvPr>
        </p:nvSpPr>
        <p:spPr>
          <a:ln/>
        </p:spPr>
        <p:txBody>
          <a:bodyPr/>
          <a:lstStyle>
            <a:lvl1pPr>
              <a:defRPr/>
            </a:lvl1pPr>
          </a:lstStyle>
          <a:p>
            <a:fld id="{D828CA2D-6093-4129-8D91-E4FA69633432}" type="slidenum">
              <a:rPr lang="en-US" altLang="en-US"/>
              <a:pPr/>
              <a:t>‹#›</a:t>
            </a:fld>
            <a:endParaRPr lang="en-US" altLang="en-US"/>
          </a:p>
        </p:txBody>
      </p:sp>
    </p:spTree>
    <p:extLst>
      <p:ext uri="{BB962C8B-B14F-4D97-AF65-F5344CB8AC3E}">
        <p14:creationId xmlns:p14="http://schemas.microsoft.com/office/powerpoint/2010/main" val="2738271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D984CA0-DDFF-4247-BA42-166A292EA4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407434-B9AF-4308-9E1B-F1F05C9290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73DA0C-507A-4ABD-B28F-A91D0EB10F6B}"/>
              </a:ext>
            </a:extLst>
          </p:cNvPr>
          <p:cNvSpPr>
            <a:spLocks noGrp="1" noChangeArrowheads="1"/>
          </p:cNvSpPr>
          <p:nvPr>
            <p:ph type="sldNum" sz="quarter" idx="12"/>
          </p:nvPr>
        </p:nvSpPr>
        <p:spPr>
          <a:ln/>
        </p:spPr>
        <p:txBody>
          <a:bodyPr/>
          <a:lstStyle>
            <a:lvl1pPr>
              <a:defRPr/>
            </a:lvl1pPr>
          </a:lstStyle>
          <a:p>
            <a:fld id="{1C613D6A-C4EA-4894-AA40-9C59F0D3375B}" type="slidenum">
              <a:rPr lang="en-US" altLang="en-US"/>
              <a:pPr/>
              <a:t>‹#›</a:t>
            </a:fld>
            <a:endParaRPr lang="en-US" altLang="en-US"/>
          </a:p>
        </p:txBody>
      </p:sp>
    </p:spTree>
    <p:extLst>
      <p:ext uri="{BB962C8B-B14F-4D97-AF65-F5344CB8AC3E}">
        <p14:creationId xmlns:p14="http://schemas.microsoft.com/office/powerpoint/2010/main" val="2297326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8010D75-15A3-43FD-B697-02073F4B19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610A1AA-1EFE-4EDD-B945-E6747DD0C3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F7BBE3E-4156-4973-BD39-01C2A3628D66}"/>
              </a:ext>
            </a:extLst>
          </p:cNvPr>
          <p:cNvSpPr>
            <a:spLocks noGrp="1" noChangeArrowheads="1"/>
          </p:cNvSpPr>
          <p:nvPr>
            <p:ph type="sldNum" sz="quarter" idx="12"/>
          </p:nvPr>
        </p:nvSpPr>
        <p:spPr>
          <a:ln/>
        </p:spPr>
        <p:txBody>
          <a:bodyPr/>
          <a:lstStyle>
            <a:lvl1pPr>
              <a:defRPr/>
            </a:lvl1pPr>
          </a:lstStyle>
          <a:p>
            <a:fld id="{C54EDCDB-FAB4-4618-8E42-9F0F53EF402C}" type="slidenum">
              <a:rPr lang="en-US" altLang="en-US"/>
              <a:pPr/>
              <a:t>‹#›</a:t>
            </a:fld>
            <a:endParaRPr lang="en-US" altLang="en-US"/>
          </a:p>
        </p:txBody>
      </p:sp>
    </p:spTree>
    <p:extLst>
      <p:ext uri="{BB962C8B-B14F-4D97-AF65-F5344CB8AC3E}">
        <p14:creationId xmlns:p14="http://schemas.microsoft.com/office/powerpoint/2010/main" val="1709367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934B427-A112-4060-A673-20196920AA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F2D9CB-2D31-4DAD-B660-882544E12E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EB7BCD-C83B-4E91-8F02-EDACA801916C}"/>
              </a:ext>
            </a:extLst>
          </p:cNvPr>
          <p:cNvSpPr>
            <a:spLocks noGrp="1" noChangeArrowheads="1"/>
          </p:cNvSpPr>
          <p:nvPr>
            <p:ph type="sldNum" sz="quarter" idx="12"/>
          </p:nvPr>
        </p:nvSpPr>
        <p:spPr>
          <a:ln/>
        </p:spPr>
        <p:txBody>
          <a:bodyPr/>
          <a:lstStyle>
            <a:lvl1pPr>
              <a:defRPr/>
            </a:lvl1pPr>
          </a:lstStyle>
          <a:p>
            <a:fld id="{6AEBBD66-AE2F-4193-9B17-CB700C4D0F09}" type="slidenum">
              <a:rPr lang="en-US" altLang="en-US"/>
              <a:pPr/>
              <a:t>‹#›</a:t>
            </a:fld>
            <a:endParaRPr lang="en-US" altLang="en-US"/>
          </a:p>
        </p:txBody>
      </p:sp>
    </p:spTree>
    <p:extLst>
      <p:ext uri="{BB962C8B-B14F-4D97-AF65-F5344CB8AC3E}">
        <p14:creationId xmlns:p14="http://schemas.microsoft.com/office/powerpoint/2010/main" val="3948790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9A100F9-8BB6-415C-A557-E9220B9D2F9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D066F22-37AA-4FFA-83FE-883BBDFA10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D0BC52A-2D23-4C74-BDE9-B336CE2D0B5A}"/>
              </a:ext>
            </a:extLst>
          </p:cNvPr>
          <p:cNvSpPr>
            <a:spLocks noGrp="1" noChangeArrowheads="1"/>
          </p:cNvSpPr>
          <p:nvPr>
            <p:ph type="sldNum" sz="quarter" idx="12"/>
          </p:nvPr>
        </p:nvSpPr>
        <p:spPr>
          <a:ln/>
        </p:spPr>
        <p:txBody>
          <a:bodyPr/>
          <a:lstStyle>
            <a:lvl1pPr>
              <a:defRPr/>
            </a:lvl1pPr>
          </a:lstStyle>
          <a:p>
            <a:fld id="{19B914B3-C4C7-47EC-8CD1-8802DA45BAD0}" type="slidenum">
              <a:rPr lang="en-US" altLang="en-US"/>
              <a:pPr/>
              <a:t>‹#›</a:t>
            </a:fld>
            <a:endParaRPr lang="en-US" altLang="en-US"/>
          </a:p>
        </p:txBody>
      </p:sp>
    </p:spTree>
    <p:extLst>
      <p:ext uri="{BB962C8B-B14F-4D97-AF65-F5344CB8AC3E}">
        <p14:creationId xmlns:p14="http://schemas.microsoft.com/office/powerpoint/2010/main" val="1442805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E0ED360-7DC2-46DC-92EB-82853599365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7997A7E-1F48-456D-B771-3C1ACB9902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FB310CE-98D4-4AEC-BF80-633D90A46FF1}"/>
              </a:ext>
            </a:extLst>
          </p:cNvPr>
          <p:cNvSpPr>
            <a:spLocks noGrp="1" noChangeArrowheads="1"/>
          </p:cNvSpPr>
          <p:nvPr>
            <p:ph type="sldNum" sz="quarter" idx="12"/>
          </p:nvPr>
        </p:nvSpPr>
        <p:spPr>
          <a:ln/>
        </p:spPr>
        <p:txBody>
          <a:bodyPr/>
          <a:lstStyle>
            <a:lvl1pPr>
              <a:defRPr/>
            </a:lvl1pPr>
          </a:lstStyle>
          <a:p>
            <a:fld id="{4EE0F635-A8B4-444F-89EB-029F86B44F06}" type="slidenum">
              <a:rPr lang="en-US" altLang="en-US"/>
              <a:pPr/>
              <a:t>‹#›</a:t>
            </a:fld>
            <a:endParaRPr lang="en-US" altLang="en-US"/>
          </a:p>
        </p:txBody>
      </p:sp>
    </p:spTree>
    <p:extLst>
      <p:ext uri="{BB962C8B-B14F-4D97-AF65-F5344CB8AC3E}">
        <p14:creationId xmlns:p14="http://schemas.microsoft.com/office/powerpoint/2010/main" val="1030473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FA89D6A-CEE3-4266-A707-811A3FAD01E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6FC8AA3-8CEB-4D59-9F6D-9DF5B57268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0A1F67F-F495-43E3-9DFB-563B7DE8A7D3}"/>
              </a:ext>
            </a:extLst>
          </p:cNvPr>
          <p:cNvSpPr>
            <a:spLocks noGrp="1" noChangeArrowheads="1"/>
          </p:cNvSpPr>
          <p:nvPr>
            <p:ph type="sldNum" sz="quarter" idx="12"/>
          </p:nvPr>
        </p:nvSpPr>
        <p:spPr>
          <a:ln/>
        </p:spPr>
        <p:txBody>
          <a:bodyPr/>
          <a:lstStyle>
            <a:lvl1pPr>
              <a:defRPr/>
            </a:lvl1pPr>
          </a:lstStyle>
          <a:p>
            <a:fld id="{3E1480F0-3AA1-4D20-9489-634EED830DCE}" type="slidenum">
              <a:rPr lang="en-US" altLang="en-US"/>
              <a:pPr/>
              <a:t>‹#›</a:t>
            </a:fld>
            <a:endParaRPr lang="en-US" altLang="en-US"/>
          </a:p>
        </p:txBody>
      </p:sp>
    </p:spTree>
    <p:extLst>
      <p:ext uri="{BB962C8B-B14F-4D97-AF65-F5344CB8AC3E}">
        <p14:creationId xmlns:p14="http://schemas.microsoft.com/office/powerpoint/2010/main" val="3518027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CDD0BBF-B676-4209-8290-C17F52568B9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3A05782-DA44-491E-97D1-76B5EDDA23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9F6D07A-FE83-46F2-9271-BBEC59A15E89}"/>
              </a:ext>
            </a:extLst>
          </p:cNvPr>
          <p:cNvSpPr>
            <a:spLocks noGrp="1" noChangeArrowheads="1"/>
          </p:cNvSpPr>
          <p:nvPr>
            <p:ph type="sldNum" sz="quarter" idx="12"/>
          </p:nvPr>
        </p:nvSpPr>
        <p:spPr>
          <a:ln/>
        </p:spPr>
        <p:txBody>
          <a:bodyPr/>
          <a:lstStyle>
            <a:lvl1pPr>
              <a:defRPr/>
            </a:lvl1pPr>
          </a:lstStyle>
          <a:p>
            <a:fld id="{FE8FA192-67E2-4ACA-BDEA-0B986314CE60}" type="slidenum">
              <a:rPr lang="en-US" altLang="en-US"/>
              <a:pPr/>
              <a:t>‹#›</a:t>
            </a:fld>
            <a:endParaRPr lang="en-US" altLang="en-US"/>
          </a:p>
        </p:txBody>
      </p:sp>
    </p:spTree>
    <p:extLst>
      <p:ext uri="{BB962C8B-B14F-4D97-AF65-F5344CB8AC3E}">
        <p14:creationId xmlns:p14="http://schemas.microsoft.com/office/powerpoint/2010/main" val="811355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C48D25A-3E30-431C-A38C-33585814F6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FA4D1D2-09E8-42EC-9829-A488818337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EB79A2E-9A82-44E0-94C8-2947E7637ABA}"/>
              </a:ext>
            </a:extLst>
          </p:cNvPr>
          <p:cNvSpPr>
            <a:spLocks noGrp="1" noChangeArrowheads="1"/>
          </p:cNvSpPr>
          <p:nvPr>
            <p:ph type="sldNum" sz="quarter" idx="12"/>
          </p:nvPr>
        </p:nvSpPr>
        <p:spPr>
          <a:ln/>
        </p:spPr>
        <p:txBody>
          <a:bodyPr/>
          <a:lstStyle>
            <a:lvl1pPr>
              <a:defRPr/>
            </a:lvl1pPr>
          </a:lstStyle>
          <a:p>
            <a:fld id="{5B5CAADC-DB96-4F3C-BDC5-1AD994C562A6}" type="slidenum">
              <a:rPr lang="en-US" altLang="en-US"/>
              <a:pPr/>
              <a:t>‹#›</a:t>
            </a:fld>
            <a:endParaRPr lang="en-US" altLang="en-US"/>
          </a:p>
        </p:txBody>
      </p:sp>
    </p:spTree>
    <p:extLst>
      <p:ext uri="{BB962C8B-B14F-4D97-AF65-F5344CB8AC3E}">
        <p14:creationId xmlns:p14="http://schemas.microsoft.com/office/powerpoint/2010/main" val="135954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588158-C85D-4F3C-9892-762DDFE82FD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CFF84F2-D8D0-4A89-97F0-52C872312A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570287-8D46-4156-BD1E-33EBD0927BBD}"/>
              </a:ext>
            </a:extLst>
          </p:cNvPr>
          <p:cNvSpPr>
            <a:spLocks noGrp="1" noChangeArrowheads="1"/>
          </p:cNvSpPr>
          <p:nvPr>
            <p:ph type="sldNum" sz="quarter" idx="12"/>
          </p:nvPr>
        </p:nvSpPr>
        <p:spPr>
          <a:ln/>
        </p:spPr>
        <p:txBody>
          <a:bodyPr/>
          <a:lstStyle>
            <a:lvl1pPr>
              <a:defRPr/>
            </a:lvl1pPr>
          </a:lstStyle>
          <a:p>
            <a:fld id="{7B24348A-E600-42DA-A1C4-449B604574D9}" type="slidenum">
              <a:rPr lang="en-US" altLang="en-US"/>
              <a:pPr/>
              <a:t>‹#›</a:t>
            </a:fld>
            <a:endParaRPr lang="en-US" altLang="en-US"/>
          </a:p>
        </p:txBody>
      </p:sp>
    </p:spTree>
    <p:extLst>
      <p:ext uri="{BB962C8B-B14F-4D97-AF65-F5344CB8AC3E}">
        <p14:creationId xmlns:p14="http://schemas.microsoft.com/office/powerpoint/2010/main" val="236057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4FACC04-D8A8-4E6B-83C1-327C1823F0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B70D8FC-41D9-4197-93AD-F9360A0ABC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AE18B42-96EB-4DD4-BB60-6D3906BA4AE6}"/>
              </a:ext>
            </a:extLst>
          </p:cNvPr>
          <p:cNvSpPr>
            <a:spLocks noGrp="1" noChangeArrowheads="1"/>
          </p:cNvSpPr>
          <p:nvPr>
            <p:ph type="sldNum" sz="quarter" idx="12"/>
          </p:nvPr>
        </p:nvSpPr>
        <p:spPr>
          <a:ln/>
        </p:spPr>
        <p:txBody>
          <a:bodyPr/>
          <a:lstStyle>
            <a:lvl1pPr>
              <a:defRPr/>
            </a:lvl1pPr>
          </a:lstStyle>
          <a:p>
            <a:fld id="{6C1635C0-8061-47E3-B3D5-568699D0D974}" type="slidenum">
              <a:rPr lang="en-US" altLang="en-US"/>
              <a:pPr/>
              <a:t>‹#›</a:t>
            </a:fld>
            <a:endParaRPr lang="en-US" altLang="en-US"/>
          </a:p>
        </p:txBody>
      </p:sp>
    </p:spTree>
    <p:extLst>
      <p:ext uri="{BB962C8B-B14F-4D97-AF65-F5344CB8AC3E}">
        <p14:creationId xmlns:p14="http://schemas.microsoft.com/office/powerpoint/2010/main" val="972526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E9B041-EA10-4DA6-BC65-F9155C9324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96F083-2CEF-40E5-B044-433B36F7FE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34541A-7254-4442-BF97-30E832298D41}"/>
              </a:ext>
            </a:extLst>
          </p:cNvPr>
          <p:cNvSpPr>
            <a:spLocks noGrp="1" noChangeArrowheads="1"/>
          </p:cNvSpPr>
          <p:nvPr>
            <p:ph type="sldNum" sz="quarter" idx="12"/>
          </p:nvPr>
        </p:nvSpPr>
        <p:spPr>
          <a:ln/>
        </p:spPr>
        <p:txBody>
          <a:bodyPr/>
          <a:lstStyle>
            <a:lvl1pPr>
              <a:defRPr/>
            </a:lvl1pPr>
          </a:lstStyle>
          <a:p>
            <a:fld id="{A109A48A-65F2-4EEF-94FC-C65C19116792}" type="slidenum">
              <a:rPr lang="en-US" altLang="en-US"/>
              <a:pPr/>
              <a:t>‹#›</a:t>
            </a:fld>
            <a:endParaRPr lang="en-US" altLang="en-US"/>
          </a:p>
        </p:txBody>
      </p:sp>
    </p:spTree>
    <p:extLst>
      <p:ext uri="{BB962C8B-B14F-4D97-AF65-F5344CB8AC3E}">
        <p14:creationId xmlns:p14="http://schemas.microsoft.com/office/powerpoint/2010/main" val="527314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EB5740A-A601-4D4B-9265-C7CF784C2D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8CB1AAA-8BE8-4D6A-A6FF-1ADB807A17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4D54C1-2039-49F9-8899-F4C1C4593C16}"/>
              </a:ext>
            </a:extLst>
          </p:cNvPr>
          <p:cNvSpPr>
            <a:spLocks noGrp="1" noChangeArrowheads="1"/>
          </p:cNvSpPr>
          <p:nvPr>
            <p:ph type="sldNum" sz="quarter" idx="12"/>
          </p:nvPr>
        </p:nvSpPr>
        <p:spPr>
          <a:ln/>
        </p:spPr>
        <p:txBody>
          <a:bodyPr/>
          <a:lstStyle>
            <a:lvl1pPr>
              <a:defRPr/>
            </a:lvl1pPr>
          </a:lstStyle>
          <a:p>
            <a:fld id="{2AECA3AD-3269-454B-9074-7C9771912F8A}" type="slidenum">
              <a:rPr lang="en-US" altLang="en-US"/>
              <a:pPr/>
              <a:t>‹#›</a:t>
            </a:fld>
            <a:endParaRPr lang="en-US" altLang="en-US"/>
          </a:p>
        </p:txBody>
      </p:sp>
    </p:spTree>
    <p:extLst>
      <p:ext uri="{BB962C8B-B14F-4D97-AF65-F5344CB8AC3E}">
        <p14:creationId xmlns:p14="http://schemas.microsoft.com/office/powerpoint/2010/main" val="3766529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D5A8EE9-2D65-4659-ADF3-C1361CC301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7A6C28-9D48-4F17-85E6-3D80D7DA3B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92ECB83-3B08-4C10-999F-1AEE6C4BF675}"/>
              </a:ext>
            </a:extLst>
          </p:cNvPr>
          <p:cNvSpPr>
            <a:spLocks noGrp="1" noChangeArrowheads="1"/>
          </p:cNvSpPr>
          <p:nvPr>
            <p:ph type="sldNum" sz="quarter" idx="12"/>
          </p:nvPr>
        </p:nvSpPr>
        <p:spPr>
          <a:ln/>
        </p:spPr>
        <p:txBody>
          <a:bodyPr/>
          <a:lstStyle>
            <a:lvl1pPr>
              <a:defRPr/>
            </a:lvl1pPr>
          </a:lstStyle>
          <a:p>
            <a:fld id="{67C0D932-5158-40BA-9A41-38ED3FAE9F03}" type="slidenum">
              <a:rPr lang="en-US" altLang="en-US"/>
              <a:pPr/>
              <a:t>‹#›</a:t>
            </a:fld>
            <a:endParaRPr lang="en-US" altLang="en-US"/>
          </a:p>
        </p:txBody>
      </p:sp>
    </p:spTree>
    <p:extLst>
      <p:ext uri="{BB962C8B-B14F-4D97-AF65-F5344CB8AC3E}">
        <p14:creationId xmlns:p14="http://schemas.microsoft.com/office/powerpoint/2010/main" val="3420317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1F084DB-F113-4FE1-92D8-B65E0B588C1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BD63FCF-8E57-4B3D-8499-E471705524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E82EF7B-A38C-4071-B82C-E464F2A8773F}"/>
              </a:ext>
            </a:extLst>
          </p:cNvPr>
          <p:cNvSpPr>
            <a:spLocks noGrp="1" noChangeArrowheads="1"/>
          </p:cNvSpPr>
          <p:nvPr>
            <p:ph type="sldNum" sz="quarter" idx="12"/>
          </p:nvPr>
        </p:nvSpPr>
        <p:spPr>
          <a:ln/>
        </p:spPr>
        <p:txBody>
          <a:bodyPr/>
          <a:lstStyle>
            <a:lvl1pPr>
              <a:defRPr/>
            </a:lvl1pPr>
          </a:lstStyle>
          <a:p>
            <a:fld id="{C8D0C41E-7777-4BD2-A11D-5F741A0AD2DF}" type="slidenum">
              <a:rPr lang="en-US" altLang="en-US"/>
              <a:pPr/>
              <a:t>‹#›</a:t>
            </a:fld>
            <a:endParaRPr lang="en-US" altLang="en-US"/>
          </a:p>
        </p:txBody>
      </p:sp>
    </p:spTree>
    <p:extLst>
      <p:ext uri="{BB962C8B-B14F-4D97-AF65-F5344CB8AC3E}">
        <p14:creationId xmlns:p14="http://schemas.microsoft.com/office/powerpoint/2010/main" val="1942097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245DF4E-F216-47D5-A6A3-D3F3789079B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3CFFBD1-6D52-414F-BF83-7652A07A3A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333D25A-B6F2-4BE4-9800-C22BE7C684FC}"/>
              </a:ext>
            </a:extLst>
          </p:cNvPr>
          <p:cNvSpPr>
            <a:spLocks noGrp="1" noChangeArrowheads="1"/>
          </p:cNvSpPr>
          <p:nvPr>
            <p:ph type="sldNum" sz="quarter" idx="12"/>
          </p:nvPr>
        </p:nvSpPr>
        <p:spPr>
          <a:ln/>
        </p:spPr>
        <p:txBody>
          <a:bodyPr/>
          <a:lstStyle>
            <a:lvl1pPr>
              <a:defRPr/>
            </a:lvl1pPr>
          </a:lstStyle>
          <a:p>
            <a:fld id="{E2A89C67-6A2C-42C1-A0FC-0924B0458C33}" type="slidenum">
              <a:rPr lang="en-US" altLang="en-US"/>
              <a:pPr/>
              <a:t>‹#›</a:t>
            </a:fld>
            <a:endParaRPr lang="en-US" altLang="en-US"/>
          </a:p>
        </p:txBody>
      </p:sp>
    </p:spTree>
    <p:extLst>
      <p:ext uri="{BB962C8B-B14F-4D97-AF65-F5344CB8AC3E}">
        <p14:creationId xmlns:p14="http://schemas.microsoft.com/office/powerpoint/2010/main" val="3601467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C5C6882-580B-4EF2-9A97-797BA169120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CA2BDB8-1E1D-46FD-BC73-1E2D8BA5CD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18E214C-ADEF-417E-8BC4-519FED74630A}"/>
              </a:ext>
            </a:extLst>
          </p:cNvPr>
          <p:cNvSpPr>
            <a:spLocks noGrp="1" noChangeArrowheads="1"/>
          </p:cNvSpPr>
          <p:nvPr>
            <p:ph type="sldNum" sz="quarter" idx="12"/>
          </p:nvPr>
        </p:nvSpPr>
        <p:spPr>
          <a:ln/>
        </p:spPr>
        <p:txBody>
          <a:bodyPr/>
          <a:lstStyle>
            <a:lvl1pPr>
              <a:defRPr/>
            </a:lvl1pPr>
          </a:lstStyle>
          <a:p>
            <a:fld id="{BD01FA08-C5A3-40BB-A6FB-1AA903FF355F}" type="slidenum">
              <a:rPr lang="en-US" altLang="en-US"/>
              <a:pPr/>
              <a:t>‹#›</a:t>
            </a:fld>
            <a:endParaRPr lang="en-US" altLang="en-US"/>
          </a:p>
        </p:txBody>
      </p:sp>
    </p:spTree>
    <p:extLst>
      <p:ext uri="{BB962C8B-B14F-4D97-AF65-F5344CB8AC3E}">
        <p14:creationId xmlns:p14="http://schemas.microsoft.com/office/powerpoint/2010/main" val="499487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156438E-87DA-4709-9E78-55FE602E47D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7D52305-A13F-4952-9BA6-068057223C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0AD7AFD-369C-4C6A-BF2F-55F8706A02C8}"/>
              </a:ext>
            </a:extLst>
          </p:cNvPr>
          <p:cNvSpPr>
            <a:spLocks noGrp="1" noChangeArrowheads="1"/>
          </p:cNvSpPr>
          <p:nvPr>
            <p:ph type="sldNum" sz="quarter" idx="12"/>
          </p:nvPr>
        </p:nvSpPr>
        <p:spPr>
          <a:ln/>
        </p:spPr>
        <p:txBody>
          <a:bodyPr/>
          <a:lstStyle>
            <a:lvl1pPr>
              <a:defRPr/>
            </a:lvl1pPr>
          </a:lstStyle>
          <a:p>
            <a:fld id="{2D91CBDC-9A66-4C13-AD4F-65DAC5B8C706}" type="slidenum">
              <a:rPr lang="en-US" altLang="en-US"/>
              <a:pPr/>
              <a:t>‹#›</a:t>
            </a:fld>
            <a:endParaRPr lang="en-US" altLang="en-US"/>
          </a:p>
        </p:txBody>
      </p:sp>
    </p:spTree>
    <p:extLst>
      <p:ext uri="{BB962C8B-B14F-4D97-AF65-F5344CB8AC3E}">
        <p14:creationId xmlns:p14="http://schemas.microsoft.com/office/powerpoint/2010/main" val="1705561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B56B376-EE7A-4C72-A691-D05DB5205A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B69429-D499-4EF1-8A39-0FA6EDAA51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34EBB3-DE2B-4B12-821B-01B72B313895}"/>
              </a:ext>
            </a:extLst>
          </p:cNvPr>
          <p:cNvSpPr>
            <a:spLocks noGrp="1" noChangeArrowheads="1"/>
          </p:cNvSpPr>
          <p:nvPr>
            <p:ph type="sldNum" sz="quarter" idx="12"/>
          </p:nvPr>
        </p:nvSpPr>
        <p:spPr>
          <a:ln/>
        </p:spPr>
        <p:txBody>
          <a:bodyPr/>
          <a:lstStyle>
            <a:lvl1pPr>
              <a:defRPr/>
            </a:lvl1pPr>
          </a:lstStyle>
          <a:p>
            <a:fld id="{E5CF1298-D121-4C80-B9D4-FAAE45E128E5}" type="slidenum">
              <a:rPr lang="en-US" altLang="en-US"/>
              <a:pPr/>
              <a:t>‹#›</a:t>
            </a:fld>
            <a:endParaRPr lang="en-US" altLang="en-US"/>
          </a:p>
        </p:txBody>
      </p:sp>
    </p:spTree>
    <p:extLst>
      <p:ext uri="{BB962C8B-B14F-4D97-AF65-F5344CB8AC3E}">
        <p14:creationId xmlns:p14="http://schemas.microsoft.com/office/powerpoint/2010/main" val="1134483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B7A5915-07A9-45B4-806D-48321C05D5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5C90C0-37E5-4C5F-AF92-A5494DE379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0E9B86F-AF3F-46E2-9851-1E5D76F90F38}"/>
              </a:ext>
            </a:extLst>
          </p:cNvPr>
          <p:cNvSpPr>
            <a:spLocks noGrp="1" noChangeArrowheads="1"/>
          </p:cNvSpPr>
          <p:nvPr>
            <p:ph type="sldNum" sz="quarter" idx="12"/>
          </p:nvPr>
        </p:nvSpPr>
        <p:spPr>
          <a:ln/>
        </p:spPr>
        <p:txBody>
          <a:bodyPr/>
          <a:lstStyle>
            <a:lvl1pPr>
              <a:defRPr/>
            </a:lvl1pPr>
          </a:lstStyle>
          <a:p>
            <a:fld id="{D75CE4A5-15CC-4146-B3CF-8963963D4162}" type="slidenum">
              <a:rPr lang="en-US" altLang="en-US"/>
              <a:pPr/>
              <a:t>‹#›</a:t>
            </a:fld>
            <a:endParaRPr lang="en-US" altLang="en-US"/>
          </a:p>
        </p:txBody>
      </p:sp>
    </p:spTree>
    <p:extLst>
      <p:ext uri="{BB962C8B-B14F-4D97-AF65-F5344CB8AC3E}">
        <p14:creationId xmlns:p14="http://schemas.microsoft.com/office/powerpoint/2010/main" val="1401515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F3C04DC-64A6-4CA4-BCD5-77EDB1E229FD}"/>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7181C97-0AA4-470B-8DB9-97B0AB5F21FD}"/>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0499F9A-F1A0-4BCA-990F-95E6A59ED412}"/>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pPr>
              <a:defRPr/>
            </a:pPr>
            <a:endParaRPr lang="en-US"/>
          </a:p>
        </p:txBody>
      </p:sp>
      <p:sp>
        <p:nvSpPr>
          <p:cNvPr id="1029" name="Rectangle 5">
            <a:extLst>
              <a:ext uri="{FF2B5EF4-FFF2-40B4-BE49-F238E27FC236}">
                <a16:creationId xmlns:a16="http://schemas.microsoft.com/office/drawing/2014/main" id="{9BCB7376-7ECC-4D95-BA47-FAA8ABEE3827}"/>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defRPr>
            </a:lvl1pPr>
          </a:lstStyle>
          <a:p>
            <a:pPr>
              <a:defRPr/>
            </a:pPr>
            <a:endParaRPr lang="en-US"/>
          </a:p>
        </p:txBody>
      </p:sp>
      <p:sp>
        <p:nvSpPr>
          <p:cNvPr id="1030" name="Rectangle 6">
            <a:extLst>
              <a:ext uri="{FF2B5EF4-FFF2-40B4-BE49-F238E27FC236}">
                <a16:creationId xmlns:a16="http://schemas.microsoft.com/office/drawing/2014/main" id="{805814FC-F079-4DE7-9717-8041F2CA67C8}"/>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Arial" panose="020B0604020202020204" pitchFamily="34" charset="0"/>
              </a:defRPr>
            </a:lvl1pPr>
          </a:lstStyle>
          <a:p>
            <a:fld id="{5648456D-073D-416B-8868-BDB2EFDF574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133F0B8-7107-4740-B4FB-60BB31A926FA}"/>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B2C82BCC-4C6C-4160-ADDF-FD5FCF085E8F}"/>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460" name="Rectangle 4">
            <a:extLst>
              <a:ext uri="{FF2B5EF4-FFF2-40B4-BE49-F238E27FC236}">
                <a16:creationId xmlns:a16="http://schemas.microsoft.com/office/drawing/2014/main" id="{8C31D051-CE08-4E52-9994-D3F14B43EB4B}"/>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cs typeface="+mn-cs"/>
              </a:defRPr>
            </a:lvl1pPr>
          </a:lstStyle>
          <a:p>
            <a:pPr>
              <a:defRPr/>
            </a:pPr>
            <a:endParaRPr lang="en-US"/>
          </a:p>
        </p:txBody>
      </p:sp>
      <p:sp>
        <p:nvSpPr>
          <p:cNvPr id="19461" name="Rectangle 5">
            <a:extLst>
              <a:ext uri="{FF2B5EF4-FFF2-40B4-BE49-F238E27FC236}">
                <a16:creationId xmlns:a16="http://schemas.microsoft.com/office/drawing/2014/main" id="{B2630DF7-0F34-4DAB-88C4-234EDEB91BE3}"/>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cs typeface="+mn-cs"/>
              </a:defRPr>
            </a:lvl1pPr>
          </a:lstStyle>
          <a:p>
            <a:pPr>
              <a:defRPr/>
            </a:pPr>
            <a:endParaRPr lang="en-US"/>
          </a:p>
        </p:txBody>
      </p:sp>
      <p:sp>
        <p:nvSpPr>
          <p:cNvPr id="19462" name="Rectangle 6">
            <a:extLst>
              <a:ext uri="{FF2B5EF4-FFF2-40B4-BE49-F238E27FC236}">
                <a16:creationId xmlns:a16="http://schemas.microsoft.com/office/drawing/2014/main" id="{52BB4821-F7B0-4B26-888C-C771314DBC29}"/>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Arial" panose="020B0604020202020204" pitchFamily="34" charset="0"/>
              </a:defRPr>
            </a:lvl1pPr>
          </a:lstStyle>
          <a:p>
            <a:fld id="{AD49566B-CEB9-499C-8CCF-C50B3D3532C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5.wdp"/><Relationship Id="rId18" Type="http://schemas.openxmlformats.org/officeDocument/2006/relationships/image" Target="../media/image34.png"/><Relationship Id="rId26" Type="http://schemas.openxmlformats.org/officeDocument/2006/relationships/image" Target="../media/image38.png"/><Relationship Id="rId3" Type="http://schemas.openxmlformats.org/officeDocument/2006/relationships/slideLayout" Target="../slideLayouts/slideLayout12.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31.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6.MP3"/><Relationship Id="rId16" Type="http://schemas.openxmlformats.org/officeDocument/2006/relationships/image" Target="../media/image33.png"/><Relationship Id="rId20" Type="http://schemas.openxmlformats.org/officeDocument/2006/relationships/image" Target="../media/image35.png"/><Relationship Id="rId29" Type="http://schemas.microsoft.com/office/2007/relationships/hdphoto" Target="../media/hdphoto13.wdp"/><Relationship Id="rId1" Type="http://schemas.microsoft.com/office/2007/relationships/media" Target="../media/media6.MP3"/><Relationship Id="rId6" Type="http://schemas.openxmlformats.org/officeDocument/2006/relationships/image" Target="../media/image28.png"/><Relationship Id="rId11" Type="http://schemas.microsoft.com/office/2007/relationships/hdphoto" Target="../media/hdphoto4.wdp"/><Relationship Id="rId24" Type="http://schemas.openxmlformats.org/officeDocument/2006/relationships/image" Target="../media/image37.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39.png"/><Relationship Id="rId10" Type="http://schemas.openxmlformats.org/officeDocument/2006/relationships/image" Target="../media/image30.png"/><Relationship Id="rId19" Type="http://schemas.microsoft.com/office/2007/relationships/hdphoto" Target="../media/hdphoto8.wdp"/><Relationship Id="rId31" Type="http://schemas.openxmlformats.org/officeDocument/2006/relationships/image" Target="../media/image41.png"/><Relationship Id="rId4" Type="http://schemas.openxmlformats.org/officeDocument/2006/relationships/image" Target="../media/image27.jpeg"/><Relationship Id="rId9" Type="http://schemas.microsoft.com/office/2007/relationships/hdphoto" Target="../media/hdphoto3.wdp"/><Relationship Id="rId14" Type="http://schemas.openxmlformats.org/officeDocument/2006/relationships/image" Target="../media/image32.png"/><Relationship Id="rId22" Type="http://schemas.openxmlformats.org/officeDocument/2006/relationships/image" Target="../media/image36.png"/><Relationship Id="rId27" Type="http://schemas.microsoft.com/office/2007/relationships/hdphoto" Target="../media/hdphoto12.wdp"/><Relationship Id="rId30"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2.xml"/><Relationship Id="rId5" Type="http://schemas.openxmlformats.org/officeDocument/2006/relationships/image" Target="../media/image44.png"/><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50.png"/><Relationship Id="rId18" Type="http://schemas.openxmlformats.org/officeDocument/2006/relationships/slide" Target="slide23.xml"/><Relationship Id="rId26" Type="http://schemas.openxmlformats.org/officeDocument/2006/relationships/image" Target="../media/image37.png"/><Relationship Id="rId39" Type="http://schemas.microsoft.com/office/2007/relationships/hdphoto" Target="../media/hdphoto25.wdp"/><Relationship Id="rId3" Type="http://schemas.openxmlformats.org/officeDocument/2006/relationships/image" Target="../media/image45.png"/><Relationship Id="rId21" Type="http://schemas.openxmlformats.org/officeDocument/2006/relationships/image" Target="../media/image34.png"/><Relationship Id="rId34" Type="http://schemas.openxmlformats.org/officeDocument/2006/relationships/image" Target="../media/image56.png"/><Relationship Id="rId42" Type="http://schemas.openxmlformats.org/officeDocument/2006/relationships/image" Target="../media/image60.png"/><Relationship Id="rId7" Type="http://schemas.openxmlformats.org/officeDocument/2006/relationships/image" Target="../media/image47.png"/><Relationship Id="rId12" Type="http://schemas.microsoft.com/office/2007/relationships/hdphoto" Target="../media/hdphoto19.wdp"/><Relationship Id="rId17" Type="http://schemas.openxmlformats.org/officeDocument/2006/relationships/image" Target="../media/image51.png"/><Relationship Id="rId25" Type="http://schemas.microsoft.com/office/2007/relationships/hdphoto" Target="../media/hdphoto20.wdp"/><Relationship Id="rId33" Type="http://schemas.microsoft.com/office/2007/relationships/hdphoto" Target="../media/hdphoto12.wdp"/><Relationship Id="rId38" Type="http://schemas.openxmlformats.org/officeDocument/2006/relationships/image" Target="../media/image58.png"/><Relationship Id="rId2" Type="http://schemas.openxmlformats.org/officeDocument/2006/relationships/image" Target="../media/image42.jpeg"/><Relationship Id="rId16" Type="http://schemas.microsoft.com/office/2007/relationships/hdphoto" Target="../media/hdphoto9.wdp"/><Relationship Id="rId20" Type="http://schemas.openxmlformats.org/officeDocument/2006/relationships/slide" Target="slide22.xml"/><Relationship Id="rId29" Type="http://schemas.microsoft.com/office/2007/relationships/hdphoto" Target="../media/hdphoto21.wdp"/><Relationship Id="rId41" Type="http://schemas.microsoft.com/office/2007/relationships/hdphoto" Target="../media/hdphoto26.wdp"/><Relationship Id="rId1" Type="http://schemas.openxmlformats.org/officeDocument/2006/relationships/slideLayout" Target="../slideLayouts/slideLayout12.xml"/><Relationship Id="rId6" Type="http://schemas.microsoft.com/office/2007/relationships/hdphoto" Target="../media/hdphoto16.wdp"/><Relationship Id="rId11" Type="http://schemas.openxmlformats.org/officeDocument/2006/relationships/image" Target="../media/image49.png"/><Relationship Id="rId24" Type="http://schemas.openxmlformats.org/officeDocument/2006/relationships/image" Target="../media/image53.png"/><Relationship Id="rId32" Type="http://schemas.openxmlformats.org/officeDocument/2006/relationships/image" Target="../media/image38.png"/><Relationship Id="rId37" Type="http://schemas.microsoft.com/office/2007/relationships/hdphoto" Target="../media/hdphoto24.wdp"/><Relationship Id="rId40" Type="http://schemas.openxmlformats.org/officeDocument/2006/relationships/image" Target="../media/image59.png"/><Relationship Id="rId5" Type="http://schemas.openxmlformats.org/officeDocument/2006/relationships/image" Target="../media/image46.png"/><Relationship Id="rId15" Type="http://schemas.openxmlformats.org/officeDocument/2006/relationships/image" Target="../media/image35.png"/><Relationship Id="rId23" Type="http://schemas.openxmlformats.org/officeDocument/2006/relationships/slide" Target="slide24.xml"/><Relationship Id="rId28" Type="http://schemas.openxmlformats.org/officeDocument/2006/relationships/image" Target="../media/image54.png"/><Relationship Id="rId36" Type="http://schemas.openxmlformats.org/officeDocument/2006/relationships/image" Target="../media/image57.png"/><Relationship Id="rId10" Type="http://schemas.microsoft.com/office/2007/relationships/hdphoto" Target="../media/hdphoto18.wdp"/><Relationship Id="rId19" Type="http://schemas.openxmlformats.org/officeDocument/2006/relationships/image" Target="../media/image52.png"/><Relationship Id="rId31" Type="http://schemas.microsoft.com/office/2007/relationships/hdphoto" Target="../media/hdphoto22.wdp"/><Relationship Id="rId4" Type="http://schemas.microsoft.com/office/2007/relationships/hdphoto" Target="../media/hdphoto15.wdp"/><Relationship Id="rId9" Type="http://schemas.openxmlformats.org/officeDocument/2006/relationships/image" Target="../media/image48.png"/><Relationship Id="rId14" Type="http://schemas.openxmlformats.org/officeDocument/2006/relationships/slide" Target="slide21.xml"/><Relationship Id="rId22" Type="http://schemas.microsoft.com/office/2007/relationships/hdphoto" Target="../media/hdphoto8.wdp"/><Relationship Id="rId27" Type="http://schemas.microsoft.com/office/2007/relationships/hdphoto" Target="../media/hdphoto11.wdp"/><Relationship Id="rId30" Type="http://schemas.openxmlformats.org/officeDocument/2006/relationships/image" Target="../media/image55.png"/><Relationship Id="rId35" Type="http://schemas.microsoft.com/office/2007/relationships/hdphoto" Target="../media/hdphoto23.wdp"/><Relationship Id="rId43" Type="http://schemas.microsoft.com/office/2007/relationships/hdphoto" Target="../media/hdphoto27.wdp"/></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slide" Target="slide20.xml"/><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slide" Target="slide20.xml"/><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slide" Target="slide20.xml"/><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slide" Target="slide20.xml"/><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svg"/><Relationship Id="rId18" Type="http://schemas.openxmlformats.org/officeDocument/2006/relationships/image" Target="../media/image77.png"/><Relationship Id="rId3" Type="http://schemas.openxmlformats.org/officeDocument/2006/relationships/image" Target="../media/image62.png"/><Relationship Id="rId21" Type="http://schemas.openxmlformats.org/officeDocument/2006/relationships/image" Target="../media/image80.sv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svg"/><Relationship Id="rId2" Type="http://schemas.openxmlformats.org/officeDocument/2006/relationships/image" Target="../media/image61.png"/><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slideLayout" Target="../slideLayouts/slideLayout18.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svg"/><Relationship Id="rId10" Type="http://schemas.openxmlformats.org/officeDocument/2006/relationships/image" Target="../media/image69.svg"/><Relationship Id="rId19" Type="http://schemas.openxmlformats.org/officeDocument/2006/relationships/image" Target="../media/image78.svg"/><Relationship Id="rId4" Type="http://schemas.openxmlformats.org/officeDocument/2006/relationships/image" Target="../media/image63.svg"/><Relationship Id="rId9" Type="http://schemas.openxmlformats.org/officeDocument/2006/relationships/image" Target="../media/image68.png"/><Relationship Id="rId14"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7.png"/><Relationship Id="rId3" Type="http://schemas.microsoft.com/office/2007/relationships/media" Target="../media/media3.mp4"/><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11" Type="http://schemas.openxmlformats.org/officeDocument/2006/relationships/image" Target="../media/image14.png"/><Relationship Id="rId5" Type="http://schemas.openxmlformats.org/officeDocument/2006/relationships/slideLayout" Target="../slideLayouts/slideLayout18.xml"/><Relationship Id="rId15" Type="http://schemas.openxmlformats.org/officeDocument/2006/relationships/image" Target="../media/image17.emf"/><Relationship Id="rId10" Type="http://schemas.openxmlformats.org/officeDocument/2006/relationships/image" Target="../media/image13.png"/><Relationship Id="rId4" Type="http://schemas.openxmlformats.org/officeDocument/2006/relationships/video" Target="../media/media3.mp4"/><Relationship Id="rId9" Type="http://schemas.openxmlformats.org/officeDocument/2006/relationships/image" Target="../media/image12.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7.png"/><Relationship Id="rId3" Type="http://schemas.openxmlformats.org/officeDocument/2006/relationships/video" Target="NULL" TargetMode="Externa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11" Type="http://schemas.openxmlformats.org/officeDocument/2006/relationships/image" Target="../media/image14.png"/><Relationship Id="rId5" Type="http://schemas.openxmlformats.org/officeDocument/2006/relationships/slideLayout" Target="../slideLayouts/slideLayout18.xml"/><Relationship Id="rId15" Type="http://schemas.openxmlformats.org/officeDocument/2006/relationships/image" Target="../media/image19.png"/><Relationship Id="rId10" Type="http://schemas.openxmlformats.org/officeDocument/2006/relationships/image" Target="../media/image13.png"/><Relationship Id="rId4" Type="http://schemas.microsoft.com/office/2007/relationships/media" Target="../media/media4.mp4"/><Relationship Id="rId9" Type="http://schemas.openxmlformats.org/officeDocument/2006/relationships/image" Target="../media/image12.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7.png"/><Relationship Id="rId3" Type="http://schemas.microsoft.com/office/2007/relationships/media" Target="../media/media5.mp4"/><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11" Type="http://schemas.openxmlformats.org/officeDocument/2006/relationships/image" Target="../media/image14.png"/><Relationship Id="rId5" Type="http://schemas.openxmlformats.org/officeDocument/2006/relationships/slideLayout" Target="../slideLayouts/slideLayout18.xml"/><Relationship Id="rId15" Type="http://schemas.openxmlformats.org/officeDocument/2006/relationships/image" Target="../media/image21.png"/><Relationship Id="rId10" Type="http://schemas.openxmlformats.org/officeDocument/2006/relationships/image" Target="../media/image13.png"/><Relationship Id="rId4" Type="http://schemas.openxmlformats.org/officeDocument/2006/relationships/video" Target="../media/media5.mp4"/><Relationship Id="rId9" Type="http://schemas.openxmlformats.org/officeDocument/2006/relationships/image" Target="../media/image12.pn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17">
            <a:extLst>
              <a:ext uri="{FF2B5EF4-FFF2-40B4-BE49-F238E27FC236}">
                <a16:creationId xmlns:a16="http://schemas.microsoft.com/office/drawing/2014/main" id="{83100889-95D7-4C1F-B2D8-ED396FBE38BC}"/>
              </a:ext>
            </a:extLst>
          </p:cNvPr>
          <p:cNvSpPr txBox="1">
            <a:spLocks noChangeArrowheads="1"/>
          </p:cNvSpPr>
          <p:nvPr/>
        </p:nvSpPr>
        <p:spPr bwMode="auto">
          <a:xfrm>
            <a:off x="1471612" y="2967097"/>
            <a:ext cx="924877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vi-VN" altLang="zh-CN" sz="4800" b="1">
                <a:solidFill>
                  <a:srgbClr val="333399"/>
                </a:solidFill>
                <a:latin typeface="iCiel Nabila" pitchFamily="2" charset="0"/>
                <a:ea typeface="Arial Unicode MS" pitchFamily="34" charset="-128"/>
                <a:cs typeface="Times New Roman" panose="02020603050405020304" pitchFamily="18" charset="0"/>
                <a:sym typeface="字魂59号-创粗黑"/>
              </a:rPr>
              <a:t>Ôn tập về dấu câu</a:t>
            </a:r>
          </a:p>
          <a:p>
            <a:pPr algn="ctr">
              <a:spcBef>
                <a:spcPct val="0"/>
              </a:spcBef>
              <a:buFontTx/>
              <a:buNone/>
            </a:pPr>
            <a:r>
              <a:rPr lang="vi-VN" altLang="zh-CN" sz="4000" b="1">
                <a:solidFill>
                  <a:srgbClr val="333399"/>
                </a:solidFill>
                <a:latin typeface="iCiel Nabila" pitchFamily="2" charset="0"/>
                <a:ea typeface="Arial Unicode MS" pitchFamily="34" charset="-128"/>
                <a:cs typeface="Times New Roman" panose="02020603050405020304" pitchFamily="18" charset="0"/>
                <a:sym typeface="字魂59号-创粗黑"/>
              </a:rPr>
              <a:t>(Dấu chấm, chấm hỏi, chấm than)</a:t>
            </a:r>
            <a:endParaRPr lang="en-US" altLang="zh-CN" sz="4000" b="1">
              <a:solidFill>
                <a:srgbClr val="333399"/>
              </a:solidFill>
              <a:latin typeface="iCiel Nabila" pitchFamily="2" charset="0"/>
              <a:ea typeface="Arial Unicode MS" pitchFamily="34" charset="-128"/>
              <a:cs typeface="Times New Roman" panose="02020603050405020304" pitchFamily="18" charset="0"/>
              <a:sym typeface="字魂59号-创粗黑"/>
            </a:endParaRPr>
          </a:p>
          <a:p>
            <a:pPr algn="ctr">
              <a:spcBef>
                <a:spcPct val="0"/>
              </a:spcBef>
              <a:buFontTx/>
              <a:buNone/>
            </a:pPr>
            <a:r>
              <a:rPr lang="en-US" altLang="zh-CN" sz="4000" b="1">
                <a:solidFill>
                  <a:srgbClr val="333399"/>
                </a:solidFill>
                <a:latin typeface="iCiel Nabila" pitchFamily="2" charset="0"/>
                <a:ea typeface="Arial Unicode MS" pitchFamily="34" charset="-128"/>
                <a:cs typeface="Times New Roman" panose="02020603050405020304" pitchFamily="18" charset="0"/>
                <a:sym typeface="字魂59号-创粗黑"/>
              </a:rPr>
              <a:t>Tiết 2</a:t>
            </a:r>
          </a:p>
        </p:txBody>
      </p:sp>
      <p:sp>
        <p:nvSpPr>
          <p:cNvPr id="5" name="Text Box 7">
            <a:extLst>
              <a:ext uri="{FF2B5EF4-FFF2-40B4-BE49-F238E27FC236}">
                <a16:creationId xmlns:a16="http://schemas.microsoft.com/office/drawing/2014/main" id="{FE97B93C-042D-45E9-B391-DD0FC9EE84E8}"/>
              </a:ext>
            </a:extLst>
          </p:cNvPr>
          <p:cNvSpPr txBox="1">
            <a:spLocks noChangeArrowheads="1"/>
          </p:cNvSpPr>
          <p:nvPr/>
        </p:nvSpPr>
        <p:spPr bwMode="auto">
          <a:xfrm>
            <a:off x="3009900" y="1828800"/>
            <a:ext cx="6172200" cy="923330"/>
          </a:xfrm>
          <a:prstGeom prst="rect">
            <a:avLst/>
          </a:prstGeom>
          <a:noFill/>
          <a:ln w="9525">
            <a:noFill/>
            <a:miter lim="800000"/>
            <a:headEnd/>
            <a:tailEnd/>
          </a:ln>
        </p:spPr>
        <p:txBody>
          <a:bodyPr wrap="square">
            <a:spAutoFit/>
          </a:bodyPr>
          <a:lstStyle/>
          <a:p>
            <a:pPr>
              <a:spcBef>
                <a:spcPct val="50000"/>
              </a:spcBef>
              <a:defRPr/>
            </a:pPr>
            <a:r>
              <a:rPr lang="en-US" sz="5400" b="1" dirty="0">
                <a:ln w="12700">
                  <a:solidFill>
                    <a:srgbClr val="865640">
                      <a:lumMod val="50000"/>
                    </a:srgbClr>
                  </a:solidFill>
                  <a:prstDash val="solid"/>
                </a:ln>
                <a:solidFill>
                  <a:srgbClr val="FF0000"/>
                </a:solidFill>
                <a:effectLst>
                  <a:innerShdw blurRad="177800">
                    <a:srgbClr val="865640">
                      <a:lumMod val="50000"/>
                    </a:srgbClr>
                  </a:innerShdw>
                </a:effectLst>
                <a:latin typeface="Fira Sans ExtraBold" panose="020B0903050000020004" pitchFamily="34" charset="0"/>
              </a:rPr>
              <a:t>LUYỆN TỪ </a:t>
            </a:r>
            <a:r>
              <a:rPr lang="en-US" sz="5400" b="1">
                <a:ln w="12700">
                  <a:solidFill>
                    <a:srgbClr val="865640">
                      <a:lumMod val="50000"/>
                    </a:srgbClr>
                  </a:solidFill>
                  <a:prstDash val="solid"/>
                </a:ln>
                <a:solidFill>
                  <a:srgbClr val="FF0000"/>
                </a:solidFill>
                <a:effectLst>
                  <a:innerShdw blurRad="177800">
                    <a:srgbClr val="865640">
                      <a:lumMod val="50000"/>
                    </a:srgbClr>
                  </a:innerShdw>
                </a:effectLst>
                <a:latin typeface="Fira Sans ExtraBold" panose="020B0903050000020004" pitchFamily="34" charset="0"/>
              </a:rPr>
              <a:t>VÀ CÂU 5</a:t>
            </a:r>
            <a:endParaRPr lang="en-US" sz="5400" dirty="0">
              <a:latin typeface="Fira Sans ExtraBold" panose="020B0903050000020004" pitchFamily="34"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
          </a:stretch>
        </a:blipFill>
        <a:effectLst/>
      </p:bgPr>
    </p:bg>
    <p:spTree>
      <p:nvGrpSpPr>
        <p:cNvPr id="1" name=""/>
        <p:cNvGrpSpPr/>
        <p:nvPr/>
      </p:nvGrpSpPr>
      <p:grpSpPr>
        <a:xfrm>
          <a:off x="0" y="0"/>
          <a:ext cx="0" cy="0"/>
          <a:chOff x="0" y="0"/>
          <a:chExt cx="0" cy="0"/>
        </a:xfrm>
      </p:grpSpPr>
      <p:sp>
        <p:nvSpPr>
          <p:cNvPr id="16387" name="Text Box 5">
            <a:extLst>
              <a:ext uri="{FF2B5EF4-FFF2-40B4-BE49-F238E27FC236}">
                <a16:creationId xmlns:a16="http://schemas.microsoft.com/office/drawing/2014/main" id="{8C909523-D2AC-47C8-A8C3-9A21F399A0FA}"/>
              </a:ext>
            </a:extLst>
          </p:cNvPr>
          <p:cNvSpPr txBox="1">
            <a:spLocks noChangeArrowheads="1"/>
          </p:cNvSpPr>
          <p:nvPr/>
        </p:nvSpPr>
        <p:spPr bwMode="auto">
          <a:xfrm>
            <a:off x="2819400" y="120650"/>
            <a:ext cx="746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i="1">
                <a:solidFill>
                  <a:srgbClr val="0000FF"/>
                </a:solidFill>
                <a:latin typeface="Times New Roman" panose="02020603050405020304" pitchFamily="18" charset="0"/>
              </a:rPr>
              <a:t>    </a:t>
            </a:r>
            <a:endParaRPr lang="en-US" altLang="en-US" sz="2800" b="1">
              <a:solidFill>
                <a:srgbClr val="0000FF"/>
              </a:solidFill>
              <a:latin typeface="Times New Roman" panose="02020603050405020304" pitchFamily="18" charset="0"/>
            </a:endParaRPr>
          </a:p>
        </p:txBody>
      </p:sp>
      <p:sp>
        <p:nvSpPr>
          <p:cNvPr id="16388" name="Text Box 11">
            <a:extLst>
              <a:ext uri="{FF2B5EF4-FFF2-40B4-BE49-F238E27FC236}">
                <a16:creationId xmlns:a16="http://schemas.microsoft.com/office/drawing/2014/main" id="{5717F6FA-CA32-4933-BFE9-B05AEE7E894E}"/>
              </a:ext>
            </a:extLst>
          </p:cNvPr>
          <p:cNvSpPr txBox="1">
            <a:spLocks noChangeArrowheads="1"/>
          </p:cNvSpPr>
          <p:nvPr/>
        </p:nvSpPr>
        <p:spPr bwMode="auto">
          <a:xfrm>
            <a:off x="2057400" y="1843951"/>
            <a:ext cx="80772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5000" b="1">
                <a:solidFill>
                  <a:srgbClr val="FF0000"/>
                </a:solidFill>
                <a:latin typeface="iCiel Nabila" pitchFamily="2" charset="0"/>
              </a:rPr>
              <a:t>Lưu ý </a:t>
            </a:r>
            <a:r>
              <a:rPr lang="en-US" altLang="en-US" sz="5000" b="1">
                <a:latin typeface="iCiel Nabila" pitchFamily="2" charset="0"/>
              </a:rPr>
              <a:t>: Đọc kĩ từng câu văn, xác định xem câu đó thuộc kiểu câu nào rồi điền dấu câu cho phù hợp.</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
          </a:stretch>
        </a:blipFill>
        <a:effectLst/>
      </p:bgPr>
    </p:bg>
    <p:spTree>
      <p:nvGrpSpPr>
        <p:cNvPr id="1" name=""/>
        <p:cNvGrpSpPr/>
        <p:nvPr/>
      </p:nvGrpSpPr>
      <p:grpSpPr>
        <a:xfrm>
          <a:off x="0" y="0"/>
          <a:ext cx="0" cy="0"/>
          <a:chOff x="0" y="0"/>
          <a:chExt cx="0" cy="0"/>
        </a:xfrm>
      </p:grpSpPr>
      <p:sp>
        <p:nvSpPr>
          <p:cNvPr id="17411" name="Text Box 9">
            <a:extLst>
              <a:ext uri="{FF2B5EF4-FFF2-40B4-BE49-F238E27FC236}">
                <a16:creationId xmlns:a16="http://schemas.microsoft.com/office/drawing/2014/main" id="{004E074F-D137-4914-903C-ACE7EF4AEA97}"/>
              </a:ext>
            </a:extLst>
          </p:cNvPr>
          <p:cNvSpPr txBox="1">
            <a:spLocks noChangeArrowheads="1"/>
          </p:cNvSpPr>
          <p:nvPr/>
        </p:nvSpPr>
        <p:spPr bwMode="auto">
          <a:xfrm>
            <a:off x="1905001" y="1371600"/>
            <a:ext cx="4105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Tùng bảo Vinh :</a:t>
            </a:r>
          </a:p>
        </p:txBody>
      </p:sp>
      <p:sp>
        <p:nvSpPr>
          <p:cNvPr id="17412" name="Text Box 10">
            <a:extLst>
              <a:ext uri="{FF2B5EF4-FFF2-40B4-BE49-F238E27FC236}">
                <a16:creationId xmlns:a16="http://schemas.microsoft.com/office/drawing/2014/main" id="{F5B6D543-5873-4F55-91BA-FAB5D26B0FC6}"/>
              </a:ext>
            </a:extLst>
          </p:cNvPr>
          <p:cNvSpPr txBox="1">
            <a:spLocks noChangeArrowheads="1"/>
          </p:cNvSpPr>
          <p:nvPr/>
        </p:nvSpPr>
        <p:spPr bwMode="auto">
          <a:xfrm>
            <a:off x="1905001" y="1768475"/>
            <a:ext cx="2735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 Chơi c</a:t>
            </a:r>
            <a:r>
              <a:rPr lang="vi-VN" altLang="en-US" sz="2400" b="1">
                <a:solidFill>
                  <a:srgbClr val="0000FF"/>
                </a:solidFill>
                <a:latin typeface="Times New Roman" panose="02020603050405020304" pitchFamily="18" charset="0"/>
              </a:rPr>
              <a:t>ờ</a:t>
            </a:r>
            <a:r>
              <a:rPr lang="en-US" altLang="en-US" sz="2400" b="1">
                <a:solidFill>
                  <a:srgbClr val="0000FF"/>
                </a:solidFill>
                <a:latin typeface="Times New Roman" panose="02020603050405020304" pitchFamily="18" charset="0"/>
              </a:rPr>
              <a:t> ca-rô đi</a:t>
            </a:r>
          </a:p>
        </p:txBody>
      </p:sp>
      <p:sp>
        <p:nvSpPr>
          <p:cNvPr id="17413" name="Text Box 12">
            <a:extLst>
              <a:ext uri="{FF2B5EF4-FFF2-40B4-BE49-F238E27FC236}">
                <a16:creationId xmlns:a16="http://schemas.microsoft.com/office/drawing/2014/main" id="{E46EA77E-5186-4083-951C-180A9E710A4D}"/>
              </a:ext>
            </a:extLst>
          </p:cNvPr>
          <p:cNvSpPr txBox="1">
            <a:spLocks noChangeArrowheads="1"/>
          </p:cNvSpPr>
          <p:nvPr/>
        </p:nvSpPr>
        <p:spPr bwMode="auto">
          <a:xfrm>
            <a:off x="1905001" y="2254250"/>
            <a:ext cx="2239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 Để t</a:t>
            </a:r>
            <a:r>
              <a:rPr lang="vi-VN" altLang="en-US" sz="2400" b="1">
                <a:solidFill>
                  <a:srgbClr val="0000FF"/>
                </a:solidFill>
                <a:latin typeface="Times New Roman" panose="02020603050405020304" pitchFamily="18" charset="0"/>
              </a:rPr>
              <a:t>ớ</a:t>
            </a:r>
            <a:r>
              <a:rPr lang="en-US" altLang="en-US" sz="2400" b="1">
                <a:solidFill>
                  <a:srgbClr val="0000FF"/>
                </a:solidFill>
                <a:latin typeface="Times New Roman" panose="02020603050405020304" pitchFamily="18" charset="0"/>
              </a:rPr>
              <a:t> thua à</a:t>
            </a:r>
          </a:p>
        </p:txBody>
      </p:sp>
      <p:sp>
        <p:nvSpPr>
          <p:cNvPr id="17414" name="Text Box 15">
            <a:extLst>
              <a:ext uri="{FF2B5EF4-FFF2-40B4-BE49-F238E27FC236}">
                <a16:creationId xmlns:a16="http://schemas.microsoft.com/office/drawing/2014/main" id="{67C081C1-B0A4-44A5-A3DB-5CEA4B1E0B3F}"/>
              </a:ext>
            </a:extLst>
          </p:cNvPr>
          <p:cNvSpPr txBox="1">
            <a:spLocks noChangeArrowheads="1"/>
          </p:cNvSpPr>
          <p:nvPr/>
        </p:nvSpPr>
        <p:spPr bwMode="auto">
          <a:xfrm>
            <a:off x="4187825" y="2238375"/>
            <a:ext cx="2522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solidFill>
                  <a:srgbClr val="0000FF"/>
                </a:solidFill>
                <a:latin typeface="Times New Roman" panose="02020603050405020304" pitchFamily="18" charset="0"/>
              </a:rPr>
              <a:t> </a:t>
            </a:r>
            <a:r>
              <a:rPr lang="en-US" altLang="en-US" sz="2400" b="1">
                <a:solidFill>
                  <a:srgbClr val="0000FF"/>
                </a:solidFill>
                <a:latin typeface="Times New Roman" panose="02020603050405020304" pitchFamily="18" charset="0"/>
              </a:rPr>
              <a:t>Cậu cao th</a:t>
            </a:r>
            <a:r>
              <a:rPr lang="vi-VN" altLang="en-US" sz="2400" b="1">
                <a:solidFill>
                  <a:srgbClr val="0000FF"/>
                </a:solidFill>
                <a:latin typeface="Times New Roman" panose="02020603050405020304" pitchFamily="18" charset="0"/>
              </a:rPr>
              <a:t>ủ</a:t>
            </a:r>
            <a:r>
              <a:rPr lang="en-US" altLang="en-US" sz="2400" b="1">
                <a:solidFill>
                  <a:srgbClr val="0000FF"/>
                </a:solidFill>
                <a:latin typeface="Times New Roman" panose="02020603050405020304" pitchFamily="18" charset="0"/>
              </a:rPr>
              <a:t> lắm</a:t>
            </a:r>
          </a:p>
        </p:txBody>
      </p:sp>
      <p:sp>
        <p:nvSpPr>
          <p:cNvPr id="17415" name="Text Box 17">
            <a:extLst>
              <a:ext uri="{FF2B5EF4-FFF2-40B4-BE49-F238E27FC236}">
                <a16:creationId xmlns:a16="http://schemas.microsoft.com/office/drawing/2014/main" id="{735AA049-616F-45E8-B477-3F941EF00BEE}"/>
              </a:ext>
            </a:extLst>
          </p:cNvPr>
          <p:cNvSpPr txBox="1">
            <a:spLocks noChangeArrowheads="1"/>
          </p:cNvSpPr>
          <p:nvPr/>
        </p:nvSpPr>
        <p:spPr bwMode="auto">
          <a:xfrm>
            <a:off x="1965326" y="2743200"/>
            <a:ext cx="89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 A</a:t>
            </a:r>
          </a:p>
        </p:txBody>
      </p:sp>
      <p:sp>
        <p:nvSpPr>
          <p:cNvPr id="17416" name="Text Box 19">
            <a:extLst>
              <a:ext uri="{FF2B5EF4-FFF2-40B4-BE49-F238E27FC236}">
                <a16:creationId xmlns:a16="http://schemas.microsoft.com/office/drawing/2014/main" id="{31AB5A37-56DF-4F44-884D-B95C9B605502}"/>
              </a:ext>
            </a:extLst>
          </p:cNvPr>
          <p:cNvSpPr txBox="1">
            <a:spLocks noChangeArrowheads="1"/>
          </p:cNvSpPr>
          <p:nvPr/>
        </p:nvSpPr>
        <p:spPr bwMode="auto">
          <a:xfrm>
            <a:off x="2743201" y="2725738"/>
            <a:ext cx="3660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solidFill>
                  <a:srgbClr val="0000FF"/>
                </a:solidFill>
                <a:latin typeface="Times New Roman" panose="02020603050405020304" pitchFamily="18" charset="0"/>
              </a:rPr>
              <a:t> </a:t>
            </a:r>
            <a:r>
              <a:rPr lang="en-US" altLang="en-US" sz="2400" b="1">
                <a:solidFill>
                  <a:srgbClr val="0000FF"/>
                </a:solidFill>
                <a:latin typeface="Times New Roman" panose="02020603050405020304" pitchFamily="18" charset="0"/>
              </a:rPr>
              <a:t>T</a:t>
            </a:r>
            <a:r>
              <a:rPr lang="vi-VN" altLang="en-US" sz="2400" b="1">
                <a:solidFill>
                  <a:srgbClr val="0000FF"/>
                </a:solidFill>
                <a:latin typeface="Times New Roman" panose="02020603050405020304" pitchFamily="18" charset="0"/>
              </a:rPr>
              <a:t>ớ </a:t>
            </a:r>
            <a:r>
              <a:rPr lang="en-US" altLang="en-US" sz="2400" b="1">
                <a:solidFill>
                  <a:srgbClr val="0000FF"/>
                </a:solidFill>
                <a:latin typeface="Times New Roman" panose="02020603050405020304" pitchFamily="18" charset="0"/>
              </a:rPr>
              <a:t>cho cậu xem cái này</a:t>
            </a:r>
          </a:p>
        </p:txBody>
      </p:sp>
      <p:sp>
        <p:nvSpPr>
          <p:cNvPr id="17417" name="Text Box 21">
            <a:extLst>
              <a:ext uri="{FF2B5EF4-FFF2-40B4-BE49-F238E27FC236}">
                <a16:creationId xmlns:a16="http://schemas.microsoft.com/office/drawing/2014/main" id="{416DCE74-B021-40EF-8652-378618995ECE}"/>
              </a:ext>
            </a:extLst>
          </p:cNvPr>
          <p:cNvSpPr txBox="1">
            <a:spLocks noChangeArrowheads="1"/>
          </p:cNvSpPr>
          <p:nvPr/>
        </p:nvSpPr>
        <p:spPr bwMode="auto">
          <a:xfrm>
            <a:off x="6276975" y="2725738"/>
            <a:ext cx="153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solidFill>
                  <a:srgbClr val="0000FF"/>
                </a:solidFill>
                <a:latin typeface="Times New Roman" panose="02020603050405020304" pitchFamily="18" charset="0"/>
              </a:rPr>
              <a:t> </a:t>
            </a:r>
            <a:r>
              <a:rPr lang="en-US" altLang="en-US" sz="2400" b="1">
                <a:solidFill>
                  <a:srgbClr val="0000FF"/>
                </a:solidFill>
                <a:latin typeface="Times New Roman" panose="02020603050405020304" pitchFamily="18" charset="0"/>
              </a:rPr>
              <a:t>Hay lắm</a:t>
            </a:r>
          </a:p>
        </p:txBody>
      </p:sp>
      <p:sp>
        <p:nvSpPr>
          <p:cNvPr id="17418" name="Text Box 23">
            <a:extLst>
              <a:ext uri="{FF2B5EF4-FFF2-40B4-BE49-F238E27FC236}">
                <a16:creationId xmlns:a16="http://schemas.microsoft.com/office/drawing/2014/main" id="{0E271AE7-BEC3-49E2-BD72-BC04F4DB4A9A}"/>
              </a:ext>
            </a:extLst>
          </p:cNvPr>
          <p:cNvSpPr txBox="1">
            <a:spLocks noChangeArrowheads="1"/>
          </p:cNvSpPr>
          <p:nvPr/>
        </p:nvSpPr>
        <p:spPr bwMode="auto">
          <a:xfrm>
            <a:off x="1966914" y="3214688"/>
            <a:ext cx="82946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Vừa nói, Tùng vừa m</a:t>
            </a:r>
            <a:r>
              <a:rPr lang="vi-VN" altLang="en-US" sz="2400" b="1">
                <a:solidFill>
                  <a:srgbClr val="0000FF"/>
                </a:solidFill>
                <a:latin typeface="Times New Roman" panose="02020603050405020304" pitchFamily="18" charset="0"/>
              </a:rPr>
              <a:t>ở tủ</a:t>
            </a:r>
            <a:r>
              <a:rPr lang="en-US" altLang="en-US" sz="2400" b="1">
                <a:solidFill>
                  <a:srgbClr val="0000FF"/>
                </a:solidFill>
                <a:latin typeface="Times New Roman" panose="02020603050405020304" pitchFamily="18" charset="0"/>
              </a:rPr>
              <a:t> lấy quyển ảnh lưu niệm gia đình đưa cho Vinh xem </a:t>
            </a:r>
          </a:p>
        </p:txBody>
      </p:sp>
      <p:sp>
        <p:nvSpPr>
          <p:cNvPr id="17419" name="Text Box 25">
            <a:extLst>
              <a:ext uri="{FF2B5EF4-FFF2-40B4-BE49-F238E27FC236}">
                <a16:creationId xmlns:a16="http://schemas.microsoft.com/office/drawing/2014/main" id="{27D1C274-236C-4831-B104-DFE0BEBD57D4}"/>
              </a:ext>
            </a:extLst>
          </p:cNvPr>
          <p:cNvSpPr txBox="1">
            <a:spLocks noChangeArrowheads="1"/>
          </p:cNvSpPr>
          <p:nvPr/>
        </p:nvSpPr>
        <p:spPr bwMode="auto">
          <a:xfrm>
            <a:off x="1981201" y="4038600"/>
            <a:ext cx="6627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 Ảnh chụp cậu lúc lên mấy mà nom ngộ thế</a:t>
            </a:r>
          </a:p>
        </p:txBody>
      </p:sp>
      <p:sp>
        <p:nvSpPr>
          <p:cNvPr id="17420" name="Text Box 27">
            <a:extLst>
              <a:ext uri="{FF2B5EF4-FFF2-40B4-BE49-F238E27FC236}">
                <a16:creationId xmlns:a16="http://schemas.microsoft.com/office/drawing/2014/main" id="{8DA03129-838B-40A4-8935-E4F6D21592D6}"/>
              </a:ext>
            </a:extLst>
          </p:cNvPr>
          <p:cNvSpPr txBox="1">
            <a:spLocks noChangeArrowheads="1"/>
          </p:cNvSpPr>
          <p:nvPr/>
        </p:nvSpPr>
        <p:spPr bwMode="auto">
          <a:xfrm>
            <a:off x="1995489" y="4521200"/>
            <a:ext cx="2651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 Cậu nhầm to rồi</a:t>
            </a:r>
          </a:p>
        </p:txBody>
      </p:sp>
      <p:sp>
        <p:nvSpPr>
          <p:cNvPr id="17421" name="Text Box 29">
            <a:extLst>
              <a:ext uri="{FF2B5EF4-FFF2-40B4-BE49-F238E27FC236}">
                <a16:creationId xmlns:a16="http://schemas.microsoft.com/office/drawing/2014/main" id="{7AF129C6-CD7E-41C3-974D-23A08B1546D7}"/>
              </a:ext>
            </a:extLst>
          </p:cNvPr>
          <p:cNvSpPr txBox="1">
            <a:spLocks noChangeArrowheads="1"/>
          </p:cNvSpPr>
          <p:nvPr/>
        </p:nvSpPr>
        <p:spPr bwMode="auto">
          <a:xfrm>
            <a:off x="4664075" y="4508500"/>
            <a:ext cx="2351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solidFill>
                  <a:srgbClr val="0000FF"/>
                </a:solidFill>
                <a:latin typeface="Times New Roman" panose="02020603050405020304" pitchFamily="18" charset="0"/>
              </a:rPr>
              <a:t> </a:t>
            </a:r>
            <a:r>
              <a:rPr lang="en-US" altLang="en-US" sz="2400" b="1">
                <a:solidFill>
                  <a:srgbClr val="0000FF"/>
                </a:solidFill>
                <a:latin typeface="Times New Roman" panose="02020603050405020304" pitchFamily="18" charset="0"/>
              </a:rPr>
              <a:t>T</a:t>
            </a:r>
            <a:r>
              <a:rPr lang="vi-VN" altLang="en-US" sz="2400" b="1">
                <a:solidFill>
                  <a:srgbClr val="0000FF"/>
                </a:solidFill>
                <a:latin typeface="Times New Roman" panose="02020603050405020304" pitchFamily="18" charset="0"/>
              </a:rPr>
              <a:t>ớ </a:t>
            </a:r>
            <a:r>
              <a:rPr lang="en-US" altLang="en-US" sz="2400" b="1">
                <a:solidFill>
                  <a:srgbClr val="0000FF"/>
                </a:solidFill>
                <a:latin typeface="Times New Roman" panose="02020603050405020304" pitchFamily="18" charset="0"/>
              </a:rPr>
              <a:t>đâu mà t</a:t>
            </a:r>
            <a:r>
              <a:rPr lang="vi-VN" altLang="en-US" sz="2400" b="1">
                <a:solidFill>
                  <a:srgbClr val="0000FF"/>
                </a:solidFill>
                <a:latin typeface="Times New Roman" panose="02020603050405020304" pitchFamily="18" charset="0"/>
              </a:rPr>
              <a:t>ớ</a:t>
            </a:r>
            <a:endParaRPr lang="en-US" altLang="en-US" sz="2400" b="1">
              <a:solidFill>
                <a:srgbClr val="0000FF"/>
              </a:solidFill>
              <a:latin typeface="Times New Roman" panose="02020603050405020304" pitchFamily="18" charset="0"/>
            </a:endParaRPr>
          </a:p>
        </p:txBody>
      </p:sp>
      <p:sp>
        <p:nvSpPr>
          <p:cNvPr id="17422" name="Text Box 31">
            <a:extLst>
              <a:ext uri="{FF2B5EF4-FFF2-40B4-BE49-F238E27FC236}">
                <a16:creationId xmlns:a16="http://schemas.microsoft.com/office/drawing/2014/main" id="{3DA87252-69A5-41E2-A75E-36A823E7D169}"/>
              </a:ext>
            </a:extLst>
          </p:cNvPr>
          <p:cNvSpPr txBox="1">
            <a:spLocks noChangeArrowheads="1"/>
          </p:cNvSpPr>
          <p:nvPr/>
        </p:nvSpPr>
        <p:spPr bwMode="auto">
          <a:xfrm>
            <a:off x="6894514" y="4495800"/>
            <a:ext cx="200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solidFill>
                  <a:srgbClr val="0000FF"/>
                </a:solidFill>
                <a:latin typeface="Times New Roman" panose="02020603050405020304" pitchFamily="18" charset="0"/>
              </a:rPr>
              <a:t> </a:t>
            </a:r>
            <a:r>
              <a:rPr lang="en-US" altLang="en-US" sz="2400" b="1">
                <a:solidFill>
                  <a:srgbClr val="0000FF"/>
                </a:solidFill>
                <a:latin typeface="Times New Roman" panose="02020603050405020304" pitchFamily="18" charset="0"/>
              </a:rPr>
              <a:t>Ông t</a:t>
            </a:r>
            <a:r>
              <a:rPr lang="vi-VN" altLang="en-US" sz="2400" b="1">
                <a:solidFill>
                  <a:srgbClr val="0000FF"/>
                </a:solidFill>
                <a:latin typeface="Times New Roman" panose="02020603050405020304" pitchFamily="18" charset="0"/>
              </a:rPr>
              <a:t>ớ </a:t>
            </a:r>
            <a:r>
              <a:rPr lang="en-US" altLang="en-US" sz="2400" b="1">
                <a:solidFill>
                  <a:srgbClr val="0000FF"/>
                </a:solidFill>
                <a:latin typeface="Times New Roman" panose="02020603050405020304" pitchFamily="18" charset="0"/>
              </a:rPr>
              <a:t>đấy</a:t>
            </a:r>
          </a:p>
        </p:txBody>
      </p:sp>
      <p:sp>
        <p:nvSpPr>
          <p:cNvPr id="17423" name="Text Box 33">
            <a:extLst>
              <a:ext uri="{FF2B5EF4-FFF2-40B4-BE49-F238E27FC236}">
                <a16:creationId xmlns:a16="http://schemas.microsoft.com/office/drawing/2014/main" id="{7A681B0C-E577-4916-8C7E-C6BDEAB2F9CE}"/>
              </a:ext>
            </a:extLst>
          </p:cNvPr>
          <p:cNvSpPr txBox="1">
            <a:spLocks noChangeArrowheads="1"/>
          </p:cNvSpPr>
          <p:nvPr/>
        </p:nvSpPr>
        <p:spPr bwMode="auto">
          <a:xfrm>
            <a:off x="1995488" y="4927600"/>
            <a:ext cx="1638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 Ông cậu</a:t>
            </a:r>
          </a:p>
        </p:txBody>
      </p:sp>
      <p:sp>
        <p:nvSpPr>
          <p:cNvPr id="17424" name="Text Box 35">
            <a:extLst>
              <a:ext uri="{FF2B5EF4-FFF2-40B4-BE49-F238E27FC236}">
                <a16:creationId xmlns:a16="http://schemas.microsoft.com/office/drawing/2014/main" id="{A4B6DC25-5ABE-497A-A620-DDB9B84B5875}"/>
              </a:ext>
            </a:extLst>
          </p:cNvPr>
          <p:cNvSpPr txBox="1">
            <a:spLocks noChangeArrowheads="1"/>
          </p:cNvSpPr>
          <p:nvPr/>
        </p:nvSpPr>
        <p:spPr bwMode="auto">
          <a:xfrm>
            <a:off x="2039939" y="5441950"/>
            <a:ext cx="712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 Ừ</a:t>
            </a:r>
          </a:p>
        </p:txBody>
      </p:sp>
      <p:sp>
        <p:nvSpPr>
          <p:cNvPr id="17425" name="Text Box 36">
            <a:extLst>
              <a:ext uri="{FF2B5EF4-FFF2-40B4-BE49-F238E27FC236}">
                <a16:creationId xmlns:a16="http://schemas.microsoft.com/office/drawing/2014/main" id="{3E97BDFE-CEE8-46EB-99EE-646BEC26348B}"/>
              </a:ext>
            </a:extLst>
          </p:cNvPr>
          <p:cNvSpPr txBox="1">
            <a:spLocks noChangeArrowheads="1"/>
          </p:cNvSpPr>
          <p:nvPr/>
        </p:nvSpPr>
        <p:spPr bwMode="auto">
          <a:xfrm>
            <a:off x="2632075" y="5487989"/>
            <a:ext cx="3302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7426" name="Text Box 37">
            <a:extLst>
              <a:ext uri="{FF2B5EF4-FFF2-40B4-BE49-F238E27FC236}">
                <a16:creationId xmlns:a16="http://schemas.microsoft.com/office/drawing/2014/main" id="{2E650169-6B68-4A2C-BFCB-E5395E5D2259}"/>
              </a:ext>
            </a:extLst>
          </p:cNvPr>
          <p:cNvSpPr txBox="1">
            <a:spLocks noChangeArrowheads="1"/>
          </p:cNvSpPr>
          <p:nvPr/>
        </p:nvSpPr>
        <p:spPr bwMode="auto">
          <a:xfrm>
            <a:off x="2884489" y="5372100"/>
            <a:ext cx="3648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solidFill>
                  <a:srgbClr val="0000FF"/>
                </a:solidFill>
                <a:latin typeface="Times New Roman" panose="02020603050405020304" pitchFamily="18" charset="0"/>
              </a:rPr>
              <a:t> </a:t>
            </a:r>
            <a:r>
              <a:rPr lang="en-US" altLang="en-US" sz="2400" b="1">
                <a:solidFill>
                  <a:srgbClr val="0000FF"/>
                </a:solidFill>
                <a:latin typeface="Times New Roman" panose="02020603050405020304" pitchFamily="18" charset="0"/>
              </a:rPr>
              <a:t>Ông t</a:t>
            </a:r>
            <a:r>
              <a:rPr lang="vi-VN" altLang="en-US" sz="2400" b="1">
                <a:solidFill>
                  <a:srgbClr val="0000FF"/>
                </a:solidFill>
                <a:latin typeface="Times New Roman" panose="02020603050405020304" pitchFamily="18" charset="0"/>
              </a:rPr>
              <a:t>ớ </a:t>
            </a:r>
            <a:r>
              <a:rPr lang="en-US" altLang="en-US" sz="2400" b="1">
                <a:solidFill>
                  <a:srgbClr val="0000FF"/>
                </a:solidFill>
                <a:latin typeface="Times New Roman" panose="02020603050405020304" pitchFamily="18" charset="0"/>
              </a:rPr>
              <a:t>ngày còn bé mà</a:t>
            </a:r>
          </a:p>
        </p:txBody>
      </p:sp>
      <p:sp>
        <p:nvSpPr>
          <p:cNvPr id="17427" name="Text Box 38">
            <a:extLst>
              <a:ext uri="{FF2B5EF4-FFF2-40B4-BE49-F238E27FC236}">
                <a16:creationId xmlns:a16="http://schemas.microsoft.com/office/drawing/2014/main" id="{22809D2B-95B3-47A7-9A08-CB9F1BFA7525}"/>
              </a:ext>
            </a:extLst>
          </p:cNvPr>
          <p:cNvSpPr txBox="1">
            <a:spLocks noChangeArrowheads="1"/>
          </p:cNvSpPr>
          <p:nvPr/>
        </p:nvSpPr>
        <p:spPr bwMode="auto">
          <a:xfrm>
            <a:off x="6172200" y="5410201"/>
            <a:ext cx="2921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7428" name="Text Box 39">
            <a:extLst>
              <a:ext uri="{FF2B5EF4-FFF2-40B4-BE49-F238E27FC236}">
                <a16:creationId xmlns:a16="http://schemas.microsoft.com/office/drawing/2014/main" id="{C552CEB9-780C-4FDE-9A30-AC0D94AF5E3C}"/>
              </a:ext>
            </a:extLst>
          </p:cNvPr>
          <p:cNvSpPr txBox="1">
            <a:spLocks noChangeArrowheads="1"/>
          </p:cNvSpPr>
          <p:nvPr/>
        </p:nvSpPr>
        <p:spPr bwMode="auto">
          <a:xfrm>
            <a:off x="6629400" y="5334001"/>
            <a:ext cx="464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Ai cũng bảo t</a:t>
            </a:r>
            <a:r>
              <a:rPr lang="vi-VN" altLang="en-US" sz="2400" b="1">
                <a:solidFill>
                  <a:srgbClr val="0000FF"/>
                </a:solidFill>
                <a:latin typeface="Times New Roman" panose="02020603050405020304" pitchFamily="18" charset="0"/>
              </a:rPr>
              <a:t>ớ </a:t>
            </a:r>
            <a:r>
              <a:rPr lang="en-US" altLang="en-US" sz="2400" b="1">
                <a:solidFill>
                  <a:srgbClr val="0000FF"/>
                </a:solidFill>
                <a:latin typeface="Times New Roman" panose="02020603050405020304" pitchFamily="18" charset="0"/>
              </a:rPr>
              <a:t>giống ông </a:t>
            </a:r>
            <a:endParaRPr lang="vi-VN" altLang="en-US" sz="2400" b="1">
              <a:solidFill>
                <a:srgbClr val="0000FF"/>
              </a:solidFill>
              <a:latin typeface="Times New Roman" panose="02020603050405020304" pitchFamily="18" charset="0"/>
            </a:endParaRPr>
          </a:p>
        </p:txBody>
      </p:sp>
      <p:sp>
        <p:nvSpPr>
          <p:cNvPr id="17429" name="Text Box 51">
            <a:extLst>
              <a:ext uri="{FF2B5EF4-FFF2-40B4-BE49-F238E27FC236}">
                <a16:creationId xmlns:a16="http://schemas.microsoft.com/office/drawing/2014/main" id="{014382BA-3B42-40D1-BCA1-759F1A68860B}"/>
              </a:ext>
            </a:extLst>
          </p:cNvPr>
          <p:cNvSpPr txBox="1">
            <a:spLocks noChangeArrowheads="1"/>
          </p:cNvSpPr>
          <p:nvPr/>
        </p:nvSpPr>
        <p:spPr bwMode="auto">
          <a:xfrm>
            <a:off x="3384550" y="4999039"/>
            <a:ext cx="3302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7430" name="Text Box 52">
            <a:extLst>
              <a:ext uri="{FF2B5EF4-FFF2-40B4-BE49-F238E27FC236}">
                <a16:creationId xmlns:a16="http://schemas.microsoft.com/office/drawing/2014/main" id="{B797D1CA-A4E0-4A39-87F5-E47CF514FF60}"/>
              </a:ext>
            </a:extLst>
          </p:cNvPr>
          <p:cNvSpPr txBox="1">
            <a:spLocks noChangeArrowheads="1"/>
          </p:cNvSpPr>
          <p:nvPr/>
        </p:nvSpPr>
        <p:spPr bwMode="auto">
          <a:xfrm>
            <a:off x="4445000" y="4575176"/>
            <a:ext cx="3302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7431" name="Text Box 54">
            <a:extLst>
              <a:ext uri="{FF2B5EF4-FFF2-40B4-BE49-F238E27FC236}">
                <a16:creationId xmlns:a16="http://schemas.microsoft.com/office/drawing/2014/main" id="{772BC5FC-D9B1-4084-B871-DFEA1BE1C065}"/>
              </a:ext>
            </a:extLst>
          </p:cNvPr>
          <p:cNvSpPr txBox="1">
            <a:spLocks noChangeArrowheads="1"/>
          </p:cNvSpPr>
          <p:nvPr/>
        </p:nvSpPr>
        <p:spPr bwMode="auto">
          <a:xfrm>
            <a:off x="6723063" y="4570414"/>
            <a:ext cx="2921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7432" name="Text Box 57">
            <a:extLst>
              <a:ext uri="{FF2B5EF4-FFF2-40B4-BE49-F238E27FC236}">
                <a16:creationId xmlns:a16="http://schemas.microsoft.com/office/drawing/2014/main" id="{D4B50F34-74D0-4D8B-9021-6632324DC9C5}"/>
              </a:ext>
            </a:extLst>
          </p:cNvPr>
          <p:cNvSpPr txBox="1">
            <a:spLocks noChangeArrowheads="1"/>
          </p:cNvSpPr>
          <p:nvPr/>
        </p:nvSpPr>
        <p:spPr bwMode="auto">
          <a:xfrm>
            <a:off x="4449763" y="3689351"/>
            <a:ext cx="2921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7433" name="Text Box 58">
            <a:extLst>
              <a:ext uri="{FF2B5EF4-FFF2-40B4-BE49-F238E27FC236}">
                <a16:creationId xmlns:a16="http://schemas.microsoft.com/office/drawing/2014/main" id="{A2844723-E6FD-4F9D-A5B6-0BD8ADB62DD2}"/>
              </a:ext>
            </a:extLst>
          </p:cNvPr>
          <p:cNvSpPr txBox="1">
            <a:spLocks noChangeArrowheads="1"/>
          </p:cNvSpPr>
          <p:nvPr/>
        </p:nvSpPr>
        <p:spPr bwMode="auto">
          <a:xfrm>
            <a:off x="7650163" y="2771776"/>
            <a:ext cx="2921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7434" name="Text Box 59">
            <a:extLst>
              <a:ext uri="{FF2B5EF4-FFF2-40B4-BE49-F238E27FC236}">
                <a16:creationId xmlns:a16="http://schemas.microsoft.com/office/drawing/2014/main" id="{E96C32D5-5320-434B-85F7-93F00401C3EC}"/>
              </a:ext>
            </a:extLst>
          </p:cNvPr>
          <p:cNvSpPr txBox="1">
            <a:spLocks noChangeArrowheads="1"/>
          </p:cNvSpPr>
          <p:nvPr/>
        </p:nvSpPr>
        <p:spPr bwMode="auto">
          <a:xfrm>
            <a:off x="6051550" y="2773364"/>
            <a:ext cx="2921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7435" name="Text Box 60">
            <a:extLst>
              <a:ext uri="{FF2B5EF4-FFF2-40B4-BE49-F238E27FC236}">
                <a16:creationId xmlns:a16="http://schemas.microsoft.com/office/drawing/2014/main" id="{40AB900B-54AA-4712-810F-A2944F9A6187}"/>
              </a:ext>
            </a:extLst>
          </p:cNvPr>
          <p:cNvSpPr txBox="1">
            <a:spLocks noChangeArrowheads="1"/>
          </p:cNvSpPr>
          <p:nvPr/>
        </p:nvSpPr>
        <p:spPr bwMode="auto">
          <a:xfrm>
            <a:off x="2528888" y="2787651"/>
            <a:ext cx="2921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7436" name="Text Box 61">
            <a:extLst>
              <a:ext uri="{FF2B5EF4-FFF2-40B4-BE49-F238E27FC236}">
                <a16:creationId xmlns:a16="http://schemas.microsoft.com/office/drawing/2014/main" id="{DFF8E12F-E009-484E-89C2-E294924B0359}"/>
              </a:ext>
            </a:extLst>
          </p:cNvPr>
          <p:cNvSpPr txBox="1">
            <a:spLocks noChangeArrowheads="1"/>
          </p:cNvSpPr>
          <p:nvPr/>
        </p:nvSpPr>
        <p:spPr bwMode="auto">
          <a:xfrm>
            <a:off x="6629400" y="2268539"/>
            <a:ext cx="2921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7437" name="Text Box 62">
            <a:extLst>
              <a:ext uri="{FF2B5EF4-FFF2-40B4-BE49-F238E27FC236}">
                <a16:creationId xmlns:a16="http://schemas.microsoft.com/office/drawing/2014/main" id="{32EF9E2E-0A90-446E-AB97-C695616AAF96}"/>
              </a:ext>
            </a:extLst>
          </p:cNvPr>
          <p:cNvSpPr txBox="1">
            <a:spLocks noChangeArrowheads="1"/>
          </p:cNvSpPr>
          <p:nvPr/>
        </p:nvSpPr>
        <p:spPr bwMode="auto">
          <a:xfrm>
            <a:off x="3948113" y="2284414"/>
            <a:ext cx="2921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b="1">
              <a:solidFill>
                <a:srgbClr val="0000FF"/>
              </a:solidFill>
              <a:latin typeface="Times New Roman" panose="02020603050405020304" pitchFamily="18" charset="0"/>
            </a:endParaRPr>
          </a:p>
        </p:txBody>
      </p:sp>
      <p:sp>
        <p:nvSpPr>
          <p:cNvPr id="17438" name="Text Box 63">
            <a:extLst>
              <a:ext uri="{FF2B5EF4-FFF2-40B4-BE49-F238E27FC236}">
                <a16:creationId xmlns:a16="http://schemas.microsoft.com/office/drawing/2014/main" id="{D6A51BA9-BB03-448E-85DC-4E3EF4961A47}"/>
              </a:ext>
            </a:extLst>
          </p:cNvPr>
          <p:cNvSpPr txBox="1">
            <a:spLocks noChangeArrowheads="1"/>
          </p:cNvSpPr>
          <p:nvPr/>
        </p:nvSpPr>
        <p:spPr bwMode="auto">
          <a:xfrm>
            <a:off x="4419600" y="1797051"/>
            <a:ext cx="2921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7439" name="Text Box 80">
            <a:extLst>
              <a:ext uri="{FF2B5EF4-FFF2-40B4-BE49-F238E27FC236}">
                <a16:creationId xmlns:a16="http://schemas.microsoft.com/office/drawing/2014/main" id="{967BE036-B909-42B5-965E-4CE98FA0668E}"/>
              </a:ext>
            </a:extLst>
          </p:cNvPr>
          <p:cNvSpPr txBox="1">
            <a:spLocks noChangeArrowheads="1"/>
          </p:cNvSpPr>
          <p:nvPr/>
        </p:nvSpPr>
        <p:spPr bwMode="auto">
          <a:xfrm>
            <a:off x="3886200" y="5943601"/>
            <a:ext cx="2921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7440" name="Text Box 54">
            <a:extLst>
              <a:ext uri="{FF2B5EF4-FFF2-40B4-BE49-F238E27FC236}">
                <a16:creationId xmlns:a16="http://schemas.microsoft.com/office/drawing/2014/main" id="{9E29508B-4D89-4E7F-AD6C-B7A8D2C5569B}"/>
              </a:ext>
            </a:extLst>
          </p:cNvPr>
          <p:cNvSpPr txBox="1">
            <a:spLocks noChangeArrowheads="1"/>
          </p:cNvSpPr>
          <p:nvPr/>
        </p:nvSpPr>
        <p:spPr bwMode="auto">
          <a:xfrm>
            <a:off x="7924800" y="4114801"/>
            <a:ext cx="2921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7441" name="Text Box 54">
            <a:extLst>
              <a:ext uri="{FF2B5EF4-FFF2-40B4-BE49-F238E27FC236}">
                <a16:creationId xmlns:a16="http://schemas.microsoft.com/office/drawing/2014/main" id="{C0C9D100-9DB6-4CCD-A920-D8801FA25D5B}"/>
              </a:ext>
            </a:extLst>
          </p:cNvPr>
          <p:cNvSpPr txBox="1">
            <a:spLocks noChangeArrowheads="1"/>
          </p:cNvSpPr>
          <p:nvPr/>
        </p:nvSpPr>
        <p:spPr bwMode="auto">
          <a:xfrm>
            <a:off x="8599488" y="4572001"/>
            <a:ext cx="2921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7442" name="Rectangle 36">
            <a:extLst>
              <a:ext uri="{FF2B5EF4-FFF2-40B4-BE49-F238E27FC236}">
                <a16:creationId xmlns:a16="http://schemas.microsoft.com/office/drawing/2014/main" id="{28C7A3CD-D1E9-4316-98E1-B74C8B144C79}"/>
              </a:ext>
            </a:extLst>
          </p:cNvPr>
          <p:cNvSpPr>
            <a:spLocks noChangeArrowheads="1"/>
          </p:cNvSpPr>
          <p:nvPr/>
        </p:nvSpPr>
        <p:spPr bwMode="auto">
          <a:xfrm>
            <a:off x="2209800" y="5943601"/>
            <a:ext cx="1708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t</a:t>
            </a:r>
            <a:r>
              <a:rPr lang="vi-VN" altLang="en-US" sz="2400" b="1">
                <a:solidFill>
                  <a:srgbClr val="0000FF"/>
                </a:solidFill>
                <a:latin typeface="Times New Roman" panose="02020603050405020304" pitchFamily="18" charset="0"/>
              </a:rPr>
              <a:t>ớ </a:t>
            </a:r>
            <a:r>
              <a:rPr lang="en-US" altLang="en-US" sz="2400" b="1">
                <a:solidFill>
                  <a:srgbClr val="0000FF"/>
                </a:solidFill>
                <a:latin typeface="Times New Roman" panose="02020603050405020304" pitchFamily="18" charset="0"/>
              </a:rPr>
              <a:t>nhất nh</a:t>
            </a:r>
            <a:r>
              <a:rPr lang="vi-VN" altLang="en-US" sz="2400" b="1">
                <a:solidFill>
                  <a:srgbClr val="0000FF"/>
                </a:solidFill>
                <a:latin typeface="Times New Roman" panose="02020603050405020304" pitchFamily="18" charset="0"/>
              </a:rPr>
              <a:t>à</a:t>
            </a:r>
            <a:endParaRPr lang="en-US" altLang="en-US" sz="2400" b="1">
              <a:solidFill>
                <a:srgbClr val="0000FF"/>
              </a:solidFill>
              <a:latin typeface="Times New Roman" panose="02020603050405020304" pitchFamily="18" charset="0"/>
            </a:endParaRPr>
          </a:p>
        </p:txBody>
      </p:sp>
      <p:sp>
        <p:nvSpPr>
          <p:cNvPr id="43" name="TextBox 42">
            <a:extLst>
              <a:ext uri="{FF2B5EF4-FFF2-40B4-BE49-F238E27FC236}">
                <a16:creationId xmlns:a16="http://schemas.microsoft.com/office/drawing/2014/main" id="{2B1CCB86-FB2E-4059-8846-344A89D9950A}"/>
              </a:ext>
            </a:extLst>
          </p:cNvPr>
          <p:cNvSpPr txBox="1">
            <a:spLocks noChangeArrowheads="1"/>
          </p:cNvSpPr>
          <p:nvPr/>
        </p:nvSpPr>
        <p:spPr bwMode="auto">
          <a:xfrm>
            <a:off x="7620000" y="2698751"/>
            <a:ext cx="304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b="1">
                <a:solidFill>
                  <a:srgbClr val="FF0000"/>
                </a:solidFill>
                <a:latin typeface="Times New Roman" panose="02020603050405020304" pitchFamily="18" charset="0"/>
              </a:rPr>
              <a:t>!</a:t>
            </a:r>
            <a:endParaRPr lang="en-US" altLang="en-US" sz="2400" b="1">
              <a:solidFill>
                <a:srgbClr val="FF0000"/>
              </a:solidFill>
              <a:latin typeface="Times New Roman" panose="02020603050405020304" pitchFamily="18" charset="0"/>
            </a:endParaRPr>
          </a:p>
        </p:txBody>
      </p:sp>
      <p:sp>
        <p:nvSpPr>
          <p:cNvPr id="44" name="TextBox 43">
            <a:extLst>
              <a:ext uri="{FF2B5EF4-FFF2-40B4-BE49-F238E27FC236}">
                <a16:creationId xmlns:a16="http://schemas.microsoft.com/office/drawing/2014/main" id="{C0B7DBAD-7FB9-4BF2-8B71-6DEBEC35473E}"/>
              </a:ext>
            </a:extLst>
          </p:cNvPr>
          <p:cNvSpPr txBox="1">
            <a:spLocks noChangeArrowheads="1"/>
          </p:cNvSpPr>
          <p:nvPr/>
        </p:nvSpPr>
        <p:spPr bwMode="auto">
          <a:xfrm>
            <a:off x="4419600" y="4495801"/>
            <a:ext cx="30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b="1">
                <a:solidFill>
                  <a:srgbClr val="FF0000"/>
                </a:solidFill>
                <a:latin typeface="Times New Roman" panose="02020603050405020304" pitchFamily="18" charset="0"/>
              </a:rPr>
              <a:t>!</a:t>
            </a:r>
            <a:endParaRPr lang="en-US" altLang="en-US" sz="2400" b="1">
              <a:solidFill>
                <a:srgbClr val="FF0000"/>
              </a:solidFill>
              <a:latin typeface="Times New Roman" panose="02020603050405020304" pitchFamily="18" charset="0"/>
            </a:endParaRPr>
          </a:p>
        </p:txBody>
      </p:sp>
      <p:sp>
        <p:nvSpPr>
          <p:cNvPr id="45" name="TextBox 44">
            <a:extLst>
              <a:ext uri="{FF2B5EF4-FFF2-40B4-BE49-F238E27FC236}">
                <a16:creationId xmlns:a16="http://schemas.microsoft.com/office/drawing/2014/main" id="{C7A99682-BAF4-43DD-A06D-2373CBEF1189}"/>
              </a:ext>
            </a:extLst>
          </p:cNvPr>
          <p:cNvSpPr txBox="1">
            <a:spLocks noChangeArrowheads="1"/>
          </p:cNvSpPr>
          <p:nvPr/>
        </p:nvSpPr>
        <p:spPr bwMode="auto">
          <a:xfrm>
            <a:off x="7893050" y="4038601"/>
            <a:ext cx="30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b="1">
                <a:solidFill>
                  <a:srgbClr val="FF0000"/>
                </a:solidFill>
                <a:latin typeface="Times New Roman" panose="02020603050405020304" pitchFamily="18" charset="0"/>
              </a:rPr>
              <a:t>?</a:t>
            </a:r>
            <a:endParaRPr lang="en-US" altLang="en-US" sz="2400" b="1">
              <a:solidFill>
                <a:srgbClr val="FF0000"/>
              </a:solidFill>
              <a:latin typeface="Times New Roman" panose="02020603050405020304" pitchFamily="18" charset="0"/>
            </a:endParaRPr>
          </a:p>
        </p:txBody>
      </p:sp>
      <p:sp>
        <p:nvSpPr>
          <p:cNvPr id="46" name="Rectangle 45">
            <a:extLst>
              <a:ext uri="{FF2B5EF4-FFF2-40B4-BE49-F238E27FC236}">
                <a16:creationId xmlns:a16="http://schemas.microsoft.com/office/drawing/2014/main" id="{3BE15F91-FD16-4F72-8F2A-7389FA67E898}"/>
              </a:ext>
            </a:extLst>
          </p:cNvPr>
          <p:cNvSpPr>
            <a:spLocks noChangeArrowheads="1"/>
          </p:cNvSpPr>
          <p:nvPr/>
        </p:nvSpPr>
        <p:spPr bwMode="auto">
          <a:xfrm>
            <a:off x="3930651" y="2209801"/>
            <a:ext cx="339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b="1">
                <a:solidFill>
                  <a:srgbClr val="FF0000"/>
                </a:solidFill>
                <a:latin typeface="Times New Roman" panose="02020603050405020304" pitchFamily="18" charset="0"/>
              </a:rPr>
              <a:t>?</a:t>
            </a:r>
            <a:endParaRPr lang="en-US" altLang="en-US" sz="2400" b="1">
              <a:solidFill>
                <a:srgbClr val="FF0000"/>
              </a:solidFill>
              <a:latin typeface="Times New Roman" panose="02020603050405020304" pitchFamily="18" charset="0"/>
            </a:endParaRPr>
          </a:p>
        </p:txBody>
      </p:sp>
      <p:sp>
        <p:nvSpPr>
          <p:cNvPr id="47" name="Rectangle 46">
            <a:extLst>
              <a:ext uri="{FF2B5EF4-FFF2-40B4-BE49-F238E27FC236}">
                <a16:creationId xmlns:a16="http://schemas.microsoft.com/office/drawing/2014/main" id="{35FFC86F-F159-4CAA-BAC6-81539CC3177D}"/>
              </a:ext>
            </a:extLst>
          </p:cNvPr>
          <p:cNvSpPr>
            <a:spLocks noChangeArrowheads="1"/>
          </p:cNvSpPr>
          <p:nvPr/>
        </p:nvSpPr>
        <p:spPr bwMode="auto">
          <a:xfrm>
            <a:off x="2514600" y="2743201"/>
            <a:ext cx="287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b="1">
                <a:solidFill>
                  <a:srgbClr val="FF0000"/>
                </a:solidFill>
                <a:latin typeface="Times New Roman" panose="02020603050405020304" pitchFamily="18" charset="0"/>
              </a:rPr>
              <a:t>!</a:t>
            </a:r>
            <a:endParaRPr lang="en-US" altLang="en-US" sz="2400" b="1">
              <a:solidFill>
                <a:srgbClr val="FF0000"/>
              </a:solidFill>
              <a:latin typeface="Times New Roman" panose="02020603050405020304" pitchFamily="18" charset="0"/>
            </a:endParaRPr>
          </a:p>
        </p:txBody>
      </p:sp>
      <p:sp>
        <p:nvSpPr>
          <p:cNvPr id="48" name="Rectangle 47">
            <a:extLst>
              <a:ext uri="{FF2B5EF4-FFF2-40B4-BE49-F238E27FC236}">
                <a16:creationId xmlns:a16="http://schemas.microsoft.com/office/drawing/2014/main" id="{61B1076D-F001-4FA7-A595-80D319B2AF57}"/>
              </a:ext>
            </a:extLst>
          </p:cNvPr>
          <p:cNvSpPr>
            <a:spLocks noChangeArrowheads="1"/>
          </p:cNvSpPr>
          <p:nvPr/>
        </p:nvSpPr>
        <p:spPr bwMode="auto">
          <a:xfrm>
            <a:off x="6064250" y="2697163"/>
            <a:ext cx="261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b="1">
                <a:solidFill>
                  <a:srgbClr val="FF0000"/>
                </a:solidFill>
                <a:latin typeface="Times New Roman" panose="02020603050405020304" pitchFamily="18" charset="0"/>
              </a:rPr>
              <a:t>.</a:t>
            </a:r>
            <a:endParaRPr lang="en-US" altLang="en-US" sz="2400" b="1">
              <a:solidFill>
                <a:srgbClr val="FF0000"/>
              </a:solidFill>
              <a:latin typeface="Times New Roman" panose="02020603050405020304" pitchFamily="18" charset="0"/>
            </a:endParaRPr>
          </a:p>
        </p:txBody>
      </p:sp>
      <p:sp>
        <p:nvSpPr>
          <p:cNvPr id="49" name="TextBox 48">
            <a:extLst>
              <a:ext uri="{FF2B5EF4-FFF2-40B4-BE49-F238E27FC236}">
                <a16:creationId xmlns:a16="http://schemas.microsoft.com/office/drawing/2014/main" id="{12590F4B-1378-4B92-9100-1403E91FDF9D}"/>
              </a:ext>
            </a:extLst>
          </p:cNvPr>
          <p:cNvSpPr txBox="1">
            <a:spLocks noChangeArrowheads="1"/>
          </p:cNvSpPr>
          <p:nvPr/>
        </p:nvSpPr>
        <p:spPr bwMode="auto">
          <a:xfrm>
            <a:off x="4451350" y="3627438"/>
            <a:ext cx="304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b="1">
                <a:solidFill>
                  <a:srgbClr val="FF0000"/>
                </a:solidFill>
                <a:latin typeface="Times New Roman" panose="02020603050405020304" pitchFamily="18" charset="0"/>
              </a:rPr>
              <a:t>.</a:t>
            </a:r>
            <a:endParaRPr lang="en-US" altLang="en-US" sz="2400" b="1">
              <a:solidFill>
                <a:srgbClr val="FF0000"/>
              </a:solidFill>
              <a:latin typeface="Times New Roman" panose="02020603050405020304" pitchFamily="18" charset="0"/>
            </a:endParaRPr>
          </a:p>
        </p:txBody>
      </p:sp>
      <p:sp>
        <p:nvSpPr>
          <p:cNvPr id="50" name="Rectangle 49">
            <a:extLst>
              <a:ext uri="{FF2B5EF4-FFF2-40B4-BE49-F238E27FC236}">
                <a16:creationId xmlns:a16="http://schemas.microsoft.com/office/drawing/2014/main" id="{49CA55CF-6FAF-488D-9B40-FC588C2A7135}"/>
              </a:ext>
            </a:extLst>
          </p:cNvPr>
          <p:cNvSpPr>
            <a:spLocks noChangeArrowheads="1"/>
          </p:cNvSpPr>
          <p:nvPr/>
        </p:nvSpPr>
        <p:spPr bwMode="auto">
          <a:xfrm>
            <a:off x="6705600" y="4495801"/>
            <a:ext cx="287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b="1">
                <a:solidFill>
                  <a:srgbClr val="FF0000"/>
                </a:solidFill>
                <a:latin typeface="Times New Roman" panose="02020603050405020304" pitchFamily="18" charset="0"/>
              </a:rPr>
              <a:t>!</a:t>
            </a:r>
            <a:endParaRPr lang="en-US" altLang="en-US" sz="2400" b="1">
              <a:solidFill>
                <a:srgbClr val="FF0000"/>
              </a:solidFill>
              <a:latin typeface="Times New Roman" panose="02020603050405020304" pitchFamily="18" charset="0"/>
            </a:endParaRPr>
          </a:p>
        </p:txBody>
      </p:sp>
      <p:sp>
        <p:nvSpPr>
          <p:cNvPr id="51" name="Rectangle 50">
            <a:extLst>
              <a:ext uri="{FF2B5EF4-FFF2-40B4-BE49-F238E27FC236}">
                <a16:creationId xmlns:a16="http://schemas.microsoft.com/office/drawing/2014/main" id="{7A001DC6-0DF3-4D41-B362-FCA7846E07B6}"/>
              </a:ext>
            </a:extLst>
          </p:cNvPr>
          <p:cNvSpPr>
            <a:spLocks noChangeArrowheads="1"/>
          </p:cNvSpPr>
          <p:nvPr/>
        </p:nvSpPr>
        <p:spPr bwMode="auto">
          <a:xfrm>
            <a:off x="6629400" y="2211388"/>
            <a:ext cx="287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b="1">
                <a:solidFill>
                  <a:srgbClr val="FF0000"/>
                </a:solidFill>
                <a:latin typeface="Times New Roman" panose="02020603050405020304" pitchFamily="18" charset="0"/>
              </a:rPr>
              <a:t>!</a:t>
            </a:r>
            <a:endParaRPr lang="en-US" altLang="en-US" sz="2400" b="1">
              <a:solidFill>
                <a:srgbClr val="FF0000"/>
              </a:solidFill>
              <a:latin typeface="Times New Roman" panose="02020603050405020304" pitchFamily="18" charset="0"/>
            </a:endParaRPr>
          </a:p>
        </p:txBody>
      </p:sp>
      <p:sp>
        <p:nvSpPr>
          <p:cNvPr id="52" name="Rectangle 51">
            <a:extLst>
              <a:ext uri="{FF2B5EF4-FFF2-40B4-BE49-F238E27FC236}">
                <a16:creationId xmlns:a16="http://schemas.microsoft.com/office/drawing/2014/main" id="{D9619488-0A64-45E7-9F6F-6768A115F6F7}"/>
              </a:ext>
            </a:extLst>
          </p:cNvPr>
          <p:cNvSpPr>
            <a:spLocks noChangeArrowheads="1"/>
          </p:cNvSpPr>
          <p:nvPr/>
        </p:nvSpPr>
        <p:spPr bwMode="auto">
          <a:xfrm>
            <a:off x="4419600" y="1752601"/>
            <a:ext cx="287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b="1">
                <a:solidFill>
                  <a:srgbClr val="FF0000"/>
                </a:solidFill>
                <a:latin typeface="Times New Roman" panose="02020603050405020304" pitchFamily="18" charset="0"/>
              </a:rPr>
              <a:t>!</a:t>
            </a:r>
            <a:endParaRPr lang="en-US" altLang="en-US" sz="2400" b="1">
              <a:solidFill>
                <a:srgbClr val="FF0000"/>
              </a:solidFill>
              <a:latin typeface="Times New Roman" panose="02020603050405020304" pitchFamily="18" charset="0"/>
            </a:endParaRPr>
          </a:p>
        </p:txBody>
      </p:sp>
      <p:sp>
        <p:nvSpPr>
          <p:cNvPr id="53" name="Rectangle 52">
            <a:extLst>
              <a:ext uri="{FF2B5EF4-FFF2-40B4-BE49-F238E27FC236}">
                <a16:creationId xmlns:a16="http://schemas.microsoft.com/office/drawing/2014/main" id="{7061ADF5-9C1C-4F5F-A2EC-0718F1B6195C}"/>
              </a:ext>
            </a:extLst>
          </p:cNvPr>
          <p:cNvSpPr>
            <a:spLocks noChangeArrowheads="1"/>
          </p:cNvSpPr>
          <p:nvPr/>
        </p:nvSpPr>
        <p:spPr bwMode="auto">
          <a:xfrm>
            <a:off x="6172200" y="5334001"/>
            <a:ext cx="261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b="1">
                <a:solidFill>
                  <a:srgbClr val="FF0000"/>
                </a:solidFill>
                <a:latin typeface="Times New Roman" panose="02020603050405020304" pitchFamily="18" charset="0"/>
              </a:rPr>
              <a:t>.</a:t>
            </a:r>
            <a:endParaRPr lang="en-US" altLang="en-US" sz="2400" b="1">
              <a:solidFill>
                <a:srgbClr val="FF0000"/>
              </a:solidFill>
              <a:latin typeface="Times New Roman" panose="02020603050405020304" pitchFamily="18" charset="0"/>
            </a:endParaRPr>
          </a:p>
        </p:txBody>
      </p:sp>
      <p:sp>
        <p:nvSpPr>
          <p:cNvPr id="54" name="Rectangle 53">
            <a:extLst>
              <a:ext uri="{FF2B5EF4-FFF2-40B4-BE49-F238E27FC236}">
                <a16:creationId xmlns:a16="http://schemas.microsoft.com/office/drawing/2014/main" id="{08D52AC0-460F-41A7-80EB-4248BCD06912}"/>
              </a:ext>
            </a:extLst>
          </p:cNvPr>
          <p:cNvSpPr>
            <a:spLocks noChangeArrowheads="1"/>
          </p:cNvSpPr>
          <p:nvPr/>
        </p:nvSpPr>
        <p:spPr bwMode="auto">
          <a:xfrm>
            <a:off x="3886200" y="5867401"/>
            <a:ext cx="261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b="1">
                <a:solidFill>
                  <a:srgbClr val="FF0000"/>
                </a:solidFill>
                <a:latin typeface="Times New Roman" panose="02020603050405020304" pitchFamily="18" charset="0"/>
              </a:rPr>
              <a:t>.</a:t>
            </a:r>
            <a:endParaRPr lang="en-US" altLang="en-US" sz="2400" b="1">
              <a:solidFill>
                <a:srgbClr val="FF0000"/>
              </a:solidFill>
              <a:latin typeface="Times New Roman" panose="02020603050405020304" pitchFamily="18" charset="0"/>
            </a:endParaRPr>
          </a:p>
        </p:txBody>
      </p:sp>
      <p:sp>
        <p:nvSpPr>
          <p:cNvPr id="55" name="Rectangle 54">
            <a:extLst>
              <a:ext uri="{FF2B5EF4-FFF2-40B4-BE49-F238E27FC236}">
                <a16:creationId xmlns:a16="http://schemas.microsoft.com/office/drawing/2014/main" id="{A9920C35-4D91-4005-A1C9-87E04F6CB2D2}"/>
              </a:ext>
            </a:extLst>
          </p:cNvPr>
          <p:cNvSpPr>
            <a:spLocks noChangeArrowheads="1"/>
          </p:cNvSpPr>
          <p:nvPr/>
        </p:nvSpPr>
        <p:spPr bwMode="auto">
          <a:xfrm>
            <a:off x="8610600" y="4495801"/>
            <a:ext cx="287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b="1">
                <a:solidFill>
                  <a:srgbClr val="FF0000"/>
                </a:solidFill>
                <a:latin typeface="Times New Roman" panose="02020603050405020304" pitchFamily="18" charset="0"/>
              </a:rPr>
              <a:t>!</a:t>
            </a:r>
            <a:endParaRPr lang="en-US" altLang="en-US" sz="2400" b="1">
              <a:solidFill>
                <a:srgbClr val="FF0000"/>
              </a:solidFill>
              <a:latin typeface="Times New Roman" panose="02020603050405020304" pitchFamily="18" charset="0"/>
            </a:endParaRPr>
          </a:p>
        </p:txBody>
      </p:sp>
      <p:sp>
        <p:nvSpPr>
          <p:cNvPr id="56" name="Rectangle 55">
            <a:extLst>
              <a:ext uri="{FF2B5EF4-FFF2-40B4-BE49-F238E27FC236}">
                <a16:creationId xmlns:a16="http://schemas.microsoft.com/office/drawing/2014/main" id="{761CA3F0-38A7-4906-9975-436509659A3E}"/>
              </a:ext>
            </a:extLst>
          </p:cNvPr>
          <p:cNvSpPr>
            <a:spLocks noChangeArrowheads="1"/>
          </p:cNvSpPr>
          <p:nvPr/>
        </p:nvSpPr>
        <p:spPr bwMode="auto">
          <a:xfrm>
            <a:off x="2667000" y="5410201"/>
            <a:ext cx="287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b="1">
                <a:solidFill>
                  <a:srgbClr val="FF0000"/>
                </a:solidFill>
                <a:latin typeface="Times New Roman" panose="02020603050405020304" pitchFamily="18" charset="0"/>
              </a:rPr>
              <a:t>!</a:t>
            </a:r>
            <a:endParaRPr lang="en-US" altLang="en-US" sz="2400" b="1">
              <a:solidFill>
                <a:srgbClr val="FF0000"/>
              </a:solidFill>
              <a:latin typeface="Times New Roman" panose="02020603050405020304" pitchFamily="18" charset="0"/>
            </a:endParaRPr>
          </a:p>
        </p:txBody>
      </p:sp>
      <p:sp>
        <p:nvSpPr>
          <p:cNvPr id="57" name="Rectangle 56">
            <a:extLst>
              <a:ext uri="{FF2B5EF4-FFF2-40B4-BE49-F238E27FC236}">
                <a16:creationId xmlns:a16="http://schemas.microsoft.com/office/drawing/2014/main" id="{AACFF24F-315C-463F-B204-04B0F57CA4FA}"/>
              </a:ext>
            </a:extLst>
          </p:cNvPr>
          <p:cNvSpPr>
            <a:spLocks noChangeArrowheads="1"/>
          </p:cNvSpPr>
          <p:nvPr/>
        </p:nvSpPr>
        <p:spPr bwMode="auto">
          <a:xfrm>
            <a:off x="3352800" y="4921251"/>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b="1">
                <a:solidFill>
                  <a:srgbClr val="FF0000"/>
                </a:solidFill>
                <a:latin typeface="Times New Roman" panose="02020603050405020304" pitchFamily="18" charset="0"/>
              </a:rPr>
              <a:t>?</a:t>
            </a:r>
            <a:endParaRPr lang="en-US" altLang="en-US" sz="2400" b="1">
              <a:solidFill>
                <a:srgbClr val="FF0000"/>
              </a:solidFill>
              <a:latin typeface="Times New Roman" panose="02020603050405020304" pitchFamily="18" charset="0"/>
            </a:endParaRPr>
          </a:p>
        </p:txBody>
      </p:sp>
      <p:grpSp>
        <p:nvGrpSpPr>
          <p:cNvPr id="58" name="Group 57">
            <a:extLst>
              <a:ext uri="{FF2B5EF4-FFF2-40B4-BE49-F238E27FC236}">
                <a16:creationId xmlns:a16="http://schemas.microsoft.com/office/drawing/2014/main" id="{04B44C89-2ACE-4978-A1C7-9413B7CB58C8}"/>
              </a:ext>
            </a:extLst>
          </p:cNvPr>
          <p:cNvGrpSpPr/>
          <p:nvPr/>
        </p:nvGrpSpPr>
        <p:grpSpPr>
          <a:xfrm>
            <a:off x="1376464" y="232350"/>
            <a:ext cx="9520136" cy="942400"/>
            <a:chOff x="1056316" y="135705"/>
            <a:chExt cx="13805827" cy="1144630"/>
          </a:xfrm>
        </p:grpSpPr>
        <p:grpSp>
          <p:nvGrpSpPr>
            <p:cNvPr id="59" name="Group 58">
              <a:extLst>
                <a:ext uri="{FF2B5EF4-FFF2-40B4-BE49-F238E27FC236}">
                  <a16:creationId xmlns:a16="http://schemas.microsoft.com/office/drawing/2014/main" id="{99E22E21-B993-48AF-9A1B-9E01346CADFB}"/>
                </a:ext>
              </a:extLst>
            </p:cNvPr>
            <p:cNvGrpSpPr/>
            <p:nvPr/>
          </p:nvGrpSpPr>
          <p:grpSpPr>
            <a:xfrm>
              <a:off x="1056316" y="135705"/>
              <a:ext cx="13805827" cy="1144630"/>
              <a:chOff x="2150463" y="258720"/>
              <a:chExt cx="59708481" cy="1455780"/>
            </a:xfrm>
          </p:grpSpPr>
          <p:sp>
            <p:nvSpPr>
              <p:cNvPr id="61" name="Rectangle: Diagonal Corners Rounded 60">
                <a:extLst>
                  <a:ext uri="{FF2B5EF4-FFF2-40B4-BE49-F238E27FC236}">
                    <a16:creationId xmlns:a16="http://schemas.microsoft.com/office/drawing/2014/main" id="{B04DDBB9-CA7B-47EE-85B2-79DAF53AB797}"/>
                  </a:ext>
                </a:extLst>
              </p:cNvPr>
              <p:cNvSpPr/>
              <p:nvPr/>
            </p:nvSpPr>
            <p:spPr>
              <a:xfrm>
                <a:off x="2150463" y="258720"/>
                <a:ext cx="59708481" cy="1455780"/>
              </a:xfrm>
              <a:prstGeom prst="round2DiagRect">
                <a:avLst>
                  <a:gd name="adj1" fmla="val 16667"/>
                  <a:gd name="adj2" fmla="val 12590"/>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defRPr/>
                </a:pPr>
                <a:endParaRPr lang="en-US" dirty="0">
                  <a:solidFill>
                    <a:prstClr val="black"/>
                  </a:solidFill>
                  <a:ea typeface="Calibri" panose="020F0502020204030204" pitchFamily="34" charset="0"/>
                  <a:cs typeface="Times New Roman" panose="02020603050405020304" pitchFamily="18" charset="0"/>
                </a:endParaRPr>
              </a:p>
            </p:txBody>
          </p:sp>
          <p:sp>
            <p:nvSpPr>
              <p:cNvPr id="62" name="Rectangle: Diagonal Corners Rounded 61">
                <a:extLst>
                  <a:ext uri="{FF2B5EF4-FFF2-40B4-BE49-F238E27FC236}">
                    <a16:creationId xmlns:a16="http://schemas.microsoft.com/office/drawing/2014/main" id="{29D857EA-8713-4655-B399-BE4C6C6070F3}"/>
                  </a:ext>
                </a:extLst>
              </p:cNvPr>
              <p:cNvSpPr/>
              <p:nvPr/>
            </p:nvSpPr>
            <p:spPr>
              <a:xfrm>
                <a:off x="2604755" y="421794"/>
                <a:ext cx="58550717" cy="1192170"/>
              </a:xfrm>
              <a:prstGeom prst="round2DiagRect">
                <a:avLst>
                  <a:gd name="adj1" fmla="val 12672"/>
                  <a:gd name="adj2" fmla="val 12590"/>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defRPr/>
                </a:pPr>
                <a:endParaRPr lang="en-US" dirty="0">
                  <a:solidFill>
                    <a:prstClr val="black"/>
                  </a:solidFill>
                  <a:ea typeface="Calibri" panose="020F0502020204030204" pitchFamily="34" charset="0"/>
                  <a:cs typeface="Times New Roman" panose="02020603050405020304" pitchFamily="18" charset="0"/>
                </a:endParaRPr>
              </a:p>
            </p:txBody>
          </p:sp>
        </p:grpSp>
        <p:sp>
          <p:nvSpPr>
            <p:cNvPr id="60" name="Rectangle 59">
              <a:extLst>
                <a:ext uri="{FF2B5EF4-FFF2-40B4-BE49-F238E27FC236}">
                  <a16:creationId xmlns:a16="http://schemas.microsoft.com/office/drawing/2014/main" id="{C38BE547-10F7-4B47-BF87-FFA0C32F2A4D}"/>
                </a:ext>
              </a:extLst>
            </p:cNvPr>
            <p:cNvSpPr/>
            <p:nvPr/>
          </p:nvSpPr>
          <p:spPr>
            <a:xfrm>
              <a:off x="1312110" y="316254"/>
              <a:ext cx="13327434" cy="858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70C0"/>
                  </a:solidFill>
                  <a:latin typeface="Fira Sans" panose="020B0803050000020004" pitchFamily="34" charset="0"/>
                </a:rPr>
                <a:t>Bài </a:t>
              </a:r>
              <a:r>
                <a:rPr lang="vi-VN" sz="3500" b="1">
                  <a:solidFill>
                    <a:srgbClr val="0070C0"/>
                  </a:solidFill>
                  <a:latin typeface="Fira Sans" panose="020B0803050000020004" pitchFamily="34" charset="0"/>
                </a:rPr>
                <a:t>1: </a:t>
              </a:r>
              <a:r>
                <a:rPr lang="en-US" altLang="en-US" sz="3500" b="1">
                  <a:solidFill>
                    <a:srgbClr val="0070C0"/>
                  </a:solidFill>
                  <a:latin typeface="Fira Sans ExtraBold" panose="020B0903050000020004" pitchFamily="34" charset="0"/>
                </a:rPr>
                <a:t>Tìm dấu câu thích hợp với mỗi ô trống: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linds(horizontal)">
                                      <p:cBhvr>
                                        <p:cTn id="12" dur="500"/>
                                        <p:tgtEl>
                                          <p:spTgt spid="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blinds(horizontal)">
                                      <p:cBhvr>
                                        <p:cTn id="17" dur="500"/>
                                        <p:tgtEl>
                                          <p:spTgt spid="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blinds(horizontal)">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linds(horizontal)">
                                      <p:cBhvr>
                                        <p:cTn id="27" dur="500"/>
                                        <p:tgtEl>
                                          <p:spTgt spid="4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blinds(horizontal)">
                                      <p:cBhvr>
                                        <p:cTn id="32" dur="500"/>
                                        <p:tgtEl>
                                          <p:spTgt spid="4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blinds(horizontal)">
                                      <p:cBhvr>
                                        <p:cTn id="37" dur="500"/>
                                        <p:tgtEl>
                                          <p:spTgt spid="4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blinds(horizontal)">
                                      <p:cBhvr>
                                        <p:cTn id="42" dur="500"/>
                                        <p:tgtEl>
                                          <p:spTgt spid="4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blinds(horizontal)">
                                      <p:cBhvr>
                                        <p:cTn id="47" dur="500"/>
                                        <p:tgtEl>
                                          <p:spTgt spid="4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blinds(horizontal)">
                                      <p:cBhvr>
                                        <p:cTn id="52" dur="500"/>
                                        <p:tgtEl>
                                          <p:spTgt spid="5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blinds(horizontal)">
                                      <p:cBhvr>
                                        <p:cTn id="57" dur="500"/>
                                        <p:tgtEl>
                                          <p:spTgt spid="5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57">
                                            <p:txEl>
                                              <p:pRg st="0" end="0"/>
                                            </p:txEl>
                                          </p:spTgt>
                                        </p:tgtEl>
                                        <p:attrNameLst>
                                          <p:attrName>style.visibility</p:attrName>
                                        </p:attrNameLst>
                                      </p:cBhvr>
                                      <p:to>
                                        <p:strVal val="visible"/>
                                      </p:to>
                                    </p:set>
                                    <p:animEffect transition="in" filter="blinds(horizontal)">
                                      <p:cBhvr>
                                        <p:cTn id="62" dur="500"/>
                                        <p:tgtEl>
                                          <p:spTgt spid="57">
                                            <p:txEl>
                                              <p:pRg st="0" end="0"/>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blinds(horizontal)">
                                      <p:cBhvr>
                                        <p:cTn id="67" dur="500"/>
                                        <p:tgtEl>
                                          <p:spTgt spid="5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blinds(horizontal)">
                                      <p:cBhvr>
                                        <p:cTn id="72" dur="500"/>
                                        <p:tgtEl>
                                          <p:spTgt spid="53"/>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blinds(horizontal)">
                                      <p:cBhvr>
                                        <p:cTn id="7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b="-1000"/>
          </a:stretch>
        </a:blipFill>
        <a:effectLst/>
      </p:bgPr>
    </p:bg>
    <p:spTree>
      <p:nvGrpSpPr>
        <p:cNvPr id="1" name=""/>
        <p:cNvGrpSpPr/>
        <p:nvPr/>
      </p:nvGrpSpPr>
      <p:grpSpPr>
        <a:xfrm>
          <a:off x="0" y="0"/>
          <a:ext cx="0" cy="0"/>
          <a:chOff x="0" y="0"/>
          <a:chExt cx="0" cy="0"/>
        </a:xfrm>
      </p:grpSpPr>
      <p:sp>
        <p:nvSpPr>
          <p:cNvPr id="18435" name="Text Box 10">
            <a:extLst>
              <a:ext uri="{FF2B5EF4-FFF2-40B4-BE49-F238E27FC236}">
                <a16:creationId xmlns:a16="http://schemas.microsoft.com/office/drawing/2014/main" id="{D9CD66AD-868D-4ECA-AD13-50B3937386E3}"/>
              </a:ext>
            </a:extLst>
          </p:cNvPr>
          <p:cNvSpPr txBox="1">
            <a:spLocks noChangeArrowheads="1"/>
          </p:cNvSpPr>
          <p:nvPr/>
        </p:nvSpPr>
        <p:spPr bwMode="auto">
          <a:xfrm>
            <a:off x="2205631" y="2615230"/>
            <a:ext cx="84407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i="1">
                <a:solidFill>
                  <a:srgbClr val="CC3300"/>
                </a:solidFill>
                <a:latin typeface="Times New Roman" panose="02020603050405020304" pitchFamily="18" charset="0"/>
              </a:rPr>
              <a:t>Nam</a:t>
            </a:r>
            <a:r>
              <a:rPr lang="en-US" altLang="en-US" sz="2800">
                <a:solidFill>
                  <a:srgbClr val="CC3300"/>
                </a:solidFill>
                <a:latin typeface="Times New Roman" panose="02020603050405020304" pitchFamily="18" charset="0"/>
              </a:rPr>
              <a:t>: </a:t>
            </a:r>
            <a:r>
              <a:rPr lang="en-US" altLang="en-US" sz="2800">
                <a:solidFill>
                  <a:srgbClr val="0000FF"/>
                </a:solidFill>
                <a:latin typeface="Times New Roman" panose="02020603050405020304" pitchFamily="18" charset="0"/>
              </a:rPr>
              <a:t>- T</a:t>
            </a:r>
            <a:r>
              <a:rPr lang="vi-VN" altLang="en-US" sz="2800">
                <a:solidFill>
                  <a:srgbClr val="0000FF"/>
                </a:solidFill>
                <a:latin typeface="Times New Roman" panose="02020603050405020304" pitchFamily="18" charset="0"/>
              </a:rPr>
              <a:t>ớ </a:t>
            </a:r>
            <a:r>
              <a:rPr lang="en-US" altLang="en-US" sz="2800">
                <a:solidFill>
                  <a:srgbClr val="0000FF"/>
                </a:solidFill>
                <a:latin typeface="Times New Roman" panose="02020603050405020304" pitchFamily="18" charset="0"/>
              </a:rPr>
              <a:t>vừa bị mẹ mắng vì toàn để chị phải giặt giúp quần áo.</a:t>
            </a:r>
          </a:p>
        </p:txBody>
      </p:sp>
      <p:sp>
        <p:nvSpPr>
          <p:cNvPr id="18436" name="Text Box 11">
            <a:extLst>
              <a:ext uri="{FF2B5EF4-FFF2-40B4-BE49-F238E27FC236}">
                <a16:creationId xmlns:a16="http://schemas.microsoft.com/office/drawing/2014/main" id="{752F4DB0-40CD-4FB7-8103-2A28F36AE657}"/>
              </a:ext>
            </a:extLst>
          </p:cNvPr>
          <p:cNvSpPr txBox="1">
            <a:spLocks noChangeArrowheads="1"/>
          </p:cNvSpPr>
          <p:nvPr/>
        </p:nvSpPr>
        <p:spPr bwMode="auto">
          <a:xfrm>
            <a:off x="2133600" y="3597891"/>
            <a:ext cx="8839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i="1">
                <a:solidFill>
                  <a:srgbClr val="CC3300"/>
                </a:solidFill>
                <a:latin typeface="Times New Roman" panose="02020603050405020304" pitchFamily="18" charset="0"/>
              </a:rPr>
              <a:t>Hùng</a:t>
            </a:r>
            <a:r>
              <a:rPr lang="en-US" altLang="en-US" sz="2800">
                <a:solidFill>
                  <a:srgbClr val="CC3300"/>
                </a:solidFill>
                <a:latin typeface="Times New Roman" panose="02020603050405020304" pitchFamily="18" charset="0"/>
              </a:rPr>
              <a:t>: </a:t>
            </a:r>
            <a:r>
              <a:rPr lang="en-US" altLang="en-US" sz="2800">
                <a:solidFill>
                  <a:srgbClr val="0000FF"/>
                </a:solidFill>
                <a:latin typeface="Times New Roman" panose="02020603050405020304" pitchFamily="18" charset="0"/>
              </a:rPr>
              <a:t>- Thế à ? T</a:t>
            </a:r>
            <a:r>
              <a:rPr lang="vi-VN" altLang="en-US" sz="2800">
                <a:solidFill>
                  <a:srgbClr val="0000FF"/>
                </a:solidFill>
                <a:latin typeface="Times New Roman" panose="02020603050405020304" pitchFamily="18" charset="0"/>
              </a:rPr>
              <a:t>ớ</a:t>
            </a:r>
            <a:r>
              <a:rPr lang="en-US" altLang="en-US" sz="2800">
                <a:solidFill>
                  <a:srgbClr val="0000FF"/>
                </a:solidFill>
                <a:latin typeface="Times New Roman" panose="02020603050405020304" pitchFamily="18" charset="0"/>
              </a:rPr>
              <a:t> thì chẳng bao gi</a:t>
            </a:r>
            <a:r>
              <a:rPr lang="vi-VN" altLang="en-US" sz="2800">
                <a:solidFill>
                  <a:srgbClr val="0000FF"/>
                </a:solidFill>
                <a:latin typeface="Times New Roman" panose="02020603050405020304" pitchFamily="18" charset="0"/>
              </a:rPr>
              <a:t>ờ </a:t>
            </a:r>
            <a:r>
              <a:rPr lang="en-US" altLang="en-US" sz="2800">
                <a:solidFill>
                  <a:srgbClr val="0000FF"/>
                </a:solidFill>
                <a:latin typeface="Times New Roman" panose="02020603050405020304" pitchFamily="18" charset="0"/>
              </a:rPr>
              <a:t>nh</a:t>
            </a:r>
            <a:r>
              <a:rPr lang="vi-VN" altLang="en-US" sz="2800">
                <a:solidFill>
                  <a:srgbClr val="0000FF"/>
                </a:solidFill>
                <a:latin typeface="Times New Roman" panose="02020603050405020304" pitchFamily="18" charset="0"/>
              </a:rPr>
              <a:t>ờ </a:t>
            </a:r>
            <a:r>
              <a:rPr lang="en-US" altLang="en-US" sz="2800">
                <a:solidFill>
                  <a:srgbClr val="0000FF"/>
                </a:solidFill>
                <a:latin typeface="Times New Roman" panose="02020603050405020304" pitchFamily="18" charset="0"/>
              </a:rPr>
              <a:t>chị giặt quần áo.</a:t>
            </a:r>
          </a:p>
        </p:txBody>
      </p:sp>
      <p:sp>
        <p:nvSpPr>
          <p:cNvPr id="18437" name="Text Box 13">
            <a:extLst>
              <a:ext uri="{FF2B5EF4-FFF2-40B4-BE49-F238E27FC236}">
                <a16:creationId xmlns:a16="http://schemas.microsoft.com/office/drawing/2014/main" id="{704EC30A-4BBB-416F-B008-13F1176D34A9}"/>
              </a:ext>
            </a:extLst>
          </p:cNvPr>
          <p:cNvSpPr txBox="1">
            <a:spLocks noChangeArrowheads="1"/>
          </p:cNvSpPr>
          <p:nvPr/>
        </p:nvSpPr>
        <p:spPr bwMode="auto">
          <a:xfrm>
            <a:off x="2126684" y="4248765"/>
            <a:ext cx="8148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i="1">
                <a:solidFill>
                  <a:srgbClr val="CC3300"/>
                </a:solidFill>
                <a:latin typeface="Times New Roman" panose="02020603050405020304" pitchFamily="18" charset="0"/>
              </a:rPr>
              <a:t>Nam</a:t>
            </a:r>
            <a:r>
              <a:rPr lang="en-US" altLang="en-US" sz="2800">
                <a:solidFill>
                  <a:srgbClr val="CC3300"/>
                </a:solidFill>
                <a:latin typeface="Times New Roman" panose="02020603050405020304" pitchFamily="18" charset="0"/>
              </a:rPr>
              <a:t>:  </a:t>
            </a:r>
            <a:r>
              <a:rPr lang="en-US" altLang="en-US" sz="2800">
                <a:solidFill>
                  <a:srgbClr val="0000FF"/>
                </a:solidFill>
                <a:latin typeface="Times New Roman" panose="02020603050405020304" pitchFamily="18" charset="0"/>
              </a:rPr>
              <a:t>- Chà. Cậu tự giặt lấy cơ à! Giỏi thật đấy ?</a:t>
            </a:r>
          </a:p>
        </p:txBody>
      </p:sp>
      <p:sp>
        <p:nvSpPr>
          <p:cNvPr id="18438" name="Text Box 16">
            <a:extLst>
              <a:ext uri="{FF2B5EF4-FFF2-40B4-BE49-F238E27FC236}">
                <a16:creationId xmlns:a16="http://schemas.microsoft.com/office/drawing/2014/main" id="{502303D3-6473-4B6B-A71A-F1E8DBF41B10}"/>
              </a:ext>
            </a:extLst>
          </p:cNvPr>
          <p:cNvSpPr txBox="1">
            <a:spLocks noChangeArrowheads="1"/>
          </p:cNvSpPr>
          <p:nvPr/>
        </p:nvSpPr>
        <p:spPr bwMode="auto">
          <a:xfrm>
            <a:off x="6583163" y="342494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a:solidFill>
                  <a:srgbClr val="0000FF"/>
                </a:solidFill>
                <a:latin typeface="Times New Roman" panose="02020603050405020304" pitchFamily="18" charset="0"/>
              </a:rPr>
              <a:t> </a:t>
            </a:r>
          </a:p>
        </p:txBody>
      </p:sp>
      <p:sp>
        <p:nvSpPr>
          <p:cNvPr id="18439" name="Text Box 18">
            <a:extLst>
              <a:ext uri="{FF2B5EF4-FFF2-40B4-BE49-F238E27FC236}">
                <a16:creationId xmlns:a16="http://schemas.microsoft.com/office/drawing/2014/main" id="{3CA341E9-909D-45B2-9688-459A1FE58741}"/>
              </a:ext>
            </a:extLst>
          </p:cNvPr>
          <p:cNvSpPr txBox="1">
            <a:spLocks noChangeArrowheads="1"/>
          </p:cNvSpPr>
          <p:nvPr/>
        </p:nvSpPr>
        <p:spPr bwMode="auto">
          <a:xfrm>
            <a:off x="2057400" y="4848139"/>
            <a:ext cx="8305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i="1">
                <a:solidFill>
                  <a:srgbClr val="CC3300"/>
                </a:solidFill>
                <a:latin typeface="Times New Roman" panose="02020603050405020304" pitchFamily="18" charset="0"/>
              </a:rPr>
              <a:t>Hùng</a:t>
            </a:r>
            <a:r>
              <a:rPr lang="en-US" altLang="en-US" sz="2800">
                <a:solidFill>
                  <a:srgbClr val="CC3300"/>
                </a:solidFill>
                <a:latin typeface="Times New Roman" panose="02020603050405020304" pitchFamily="18" charset="0"/>
              </a:rPr>
              <a:t>: </a:t>
            </a:r>
            <a:r>
              <a:rPr lang="en-US" altLang="en-US" sz="2800">
                <a:solidFill>
                  <a:srgbClr val="0000FF"/>
                </a:solidFill>
                <a:latin typeface="Times New Roman" panose="02020603050405020304" pitchFamily="18" charset="0"/>
              </a:rPr>
              <a:t>- Không ? Tớ không có chị, đành nhờ ... anh tớ giặt giúp ! </a:t>
            </a:r>
          </a:p>
        </p:txBody>
      </p:sp>
      <p:sp>
        <p:nvSpPr>
          <p:cNvPr id="18440" name="WordArt 21" descr="75%">
            <a:extLst>
              <a:ext uri="{FF2B5EF4-FFF2-40B4-BE49-F238E27FC236}">
                <a16:creationId xmlns:a16="http://schemas.microsoft.com/office/drawing/2014/main" id="{57F1778A-570B-4BBC-ADDD-DF97F34B248F}"/>
              </a:ext>
            </a:extLst>
          </p:cNvPr>
          <p:cNvSpPr>
            <a:spLocks noChangeArrowheads="1" noChangeShapeType="1" noTextEdit="1"/>
          </p:cNvSpPr>
          <p:nvPr/>
        </p:nvSpPr>
        <p:spPr bwMode="auto">
          <a:xfrm>
            <a:off x="5638800" y="2147753"/>
            <a:ext cx="914400" cy="381000"/>
          </a:xfrm>
          <a:prstGeom prst="rect">
            <a:avLst/>
          </a:prstGeom>
        </p:spPr>
        <p:txBody>
          <a:bodyPr wrap="none" fromWordArt="1">
            <a:prstTxWarp prst="textPlain">
              <a:avLst>
                <a:gd name="adj" fmla="val 46875"/>
              </a:avLst>
            </a:prstTxWarp>
          </a:bodyPr>
          <a:lstStyle/>
          <a:p>
            <a:pPr algn="ctr"/>
            <a:r>
              <a:rPr lang="vi-VN" sz="2000" b="1" kern="10">
                <a:ln w="9525">
                  <a:solidFill>
                    <a:schemeClr val="tx1"/>
                  </a:solidFill>
                  <a:round/>
                  <a:headEnd/>
                  <a:tailEnd/>
                </a:ln>
                <a:blipFill dpi="0" rotWithShape="0">
                  <a:blip r:embed="rId4"/>
                  <a:srcRect/>
                  <a:tile tx="0" ty="0" sx="100000" sy="100000" flip="none" algn="tl"/>
                </a:blipFill>
                <a:cs typeface="Times New Roman" panose="02020603050405020304" pitchFamily="18" charset="0"/>
              </a:rPr>
              <a:t>Lười</a:t>
            </a:r>
            <a:endParaRPr lang="en-US" sz="2000" b="1" kern="10">
              <a:ln w="9525">
                <a:solidFill>
                  <a:schemeClr val="tx1"/>
                </a:solidFill>
                <a:round/>
                <a:headEnd/>
                <a:tailEnd/>
              </a:ln>
              <a:blipFill dpi="0" rotWithShape="0">
                <a:blip r:embed="rId4"/>
                <a:srcRect/>
                <a:tile tx="0" ty="0" sx="100000" sy="100000" flip="none" algn="tl"/>
              </a:blipFill>
              <a:cs typeface="Times New Roman" panose="02020603050405020304" pitchFamily="18" charset="0"/>
            </a:endParaRPr>
          </a:p>
        </p:txBody>
      </p:sp>
      <p:sp>
        <p:nvSpPr>
          <p:cNvPr id="18441" name="Text Box 22">
            <a:extLst>
              <a:ext uri="{FF2B5EF4-FFF2-40B4-BE49-F238E27FC236}">
                <a16:creationId xmlns:a16="http://schemas.microsoft.com/office/drawing/2014/main" id="{AE8E6DBA-896A-4513-9810-5756A0D86A78}"/>
              </a:ext>
            </a:extLst>
          </p:cNvPr>
          <p:cNvSpPr txBox="1">
            <a:spLocks noChangeArrowheads="1"/>
          </p:cNvSpPr>
          <p:nvPr/>
        </p:nvSpPr>
        <p:spPr bwMode="auto">
          <a:xfrm>
            <a:off x="7154764" y="6215678"/>
            <a:ext cx="320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a:solidFill>
                  <a:srgbClr val="0000FF"/>
                </a:solidFill>
                <a:latin typeface="Times New Roman" panose="02020603050405020304" pitchFamily="18" charset="0"/>
              </a:rPr>
              <a:t>MINH CHÂU </a:t>
            </a:r>
            <a:r>
              <a:rPr lang="en-US" altLang="en-US" sz="2400" i="1">
                <a:solidFill>
                  <a:srgbClr val="0000FF"/>
                </a:solidFill>
                <a:latin typeface="Times New Roman" panose="02020603050405020304" pitchFamily="18" charset="0"/>
              </a:rPr>
              <a:t>sưu tầm</a:t>
            </a:r>
          </a:p>
        </p:txBody>
      </p:sp>
      <p:sp>
        <p:nvSpPr>
          <p:cNvPr id="18442" name="Text Box 24">
            <a:extLst>
              <a:ext uri="{FF2B5EF4-FFF2-40B4-BE49-F238E27FC236}">
                <a16:creationId xmlns:a16="http://schemas.microsoft.com/office/drawing/2014/main" id="{76CDB339-69DD-4082-B871-DEABCF626441}"/>
              </a:ext>
            </a:extLst>
          </p:cNvPr>
          <p:cNvSpPr txBox="1">
            <a:spLocks noChangeArrowheads="1"/>
          </p:cNvSpPr>
          <p:nvPr/>
        </p:nvSpPr>
        <p:spPr bwMode="auto">
          <a:xfrm>
            <a:off x="1981200" y="5804905"/>
            <a:ext cx="2286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i="1">
                <a:solidFill>
                  <a:srgbClr val="CC3300"/>
                </a:solidFill>
                <a:latin typeface="Times New Roman" panose="02020603050405020304" pitchFamily="18" charset="0"/>
              </a:rPr>
              <a:t>Nam </a:t>
            </a:r>
            <a:r>
              <a:rPr lang="en-US" altLang="en-US" sz="2800">
                <a:solidFill>
                  <a:srgbClr val="CC3300"/>
                </a:solidFill>
                <a:latin typeface="Times New Roman" panose="02020603050405020304" pitchFamily="18" charset="0"/>
              </a:rPr>
              <a:t>:</a:t>
            </a:r>
            <a:r>
              <a:rPr lang="en-US" altLang="en-US" sz="2800">
                <a:solidFill>
                  <a:srgbClr val="0000FF"/>
                </a:solidFill>
                <a:latin typeface="Times New Roman" panose="02020603050405020304" pitchFamily="18" charset="0"/>
              </a:rPr>
              <a:t>    !!!</a:t>
            </a:r>
          </a:p>
        </p:txBody>
      </p:sp>
      <p:grpSp>
        <p:nvGrpSpPr>
          <p:cNvPr id="21" name="Group 20">
            <a:extLst>
              <a:ext uri="{FF2B5EF4-FFF2-40B4-BE49-F238E27FC236}">
                <a16:creationId xmlns:a16="http://schemas.microsoft.com/office/drawing/2014/main" id="{A0CBA333-28E5-42F3-9E41-C15D3CA2C3F2}"/>
              </a:ext>
            </a:extLst>
          </p:cNvPr>
          <p:cNvGrpSpPr/>
          <p:nvPr/>
        </p:nvGrpSpPr>
        <p:grpSpPr>
          <a:xfrm>
            <a:off x="1721695" y="91122"/>
            <a:ext cx="9520136" cy="1955513"/>
            <a:chOff x="1056316" y="135703"/>
            <a:chExt cx="13805827" cy="2375148"/>
          </a:xfrm>
        </p:grpSpPr>
        <p:grpSp>
          <p:nvGrpSpPr>
            <p:cNvPr id="22" name="Group 21">
              <a:extLst>
                <a:ext uri="{FF2B5EF4-FFF2-40B4-BE49-F238E27FC236}">
                  <a16:creationId xmlns:a16="http://schemas.microsoft.com/office/drawing/2014/main" id="{1804998A-28AF-4EA8-9CC4-F71ED62F72D7}"/>
                </a:ext>
              </a:extLst>
            </p:cNvPr>
            <p:cNvGrpSpPr/>
            <p:nvPr/>
          </p:nvGrpSpPr>
          <p:grpSpPr>
            <a:xfrm>
              <a:off x="1056316" y="135703"/>
              <a:ext cx="13805827" cy="2375148"/>
              <a:chOff x="2150463" y="258718"/>
              <a:chExt cx="59708481" cy="3020794"/>
            </a:xfrm>
          </p:grpSpPr>
          <p:sp>
            <p:nvSpPr>
              <p:cNvPr id="24" name="Rectangle: Diagonal Corners Rounded 23">
                <a:extLst>
                  <a:ext uri="{FF2B5EF4-FFF2-40B4-BE49-F238E27FC236}">
                    <a16:creationId xmlns:a16="http://schemas.microsoft.com/office/drawing/2014/main" id="{B8F3C1CA-707B-4E31-82D1-266E4AE4C170}"/>
                  </a:ext>
                </a:extLst>
              </p:cNvPr>
              <p:cNvSpPr/>
              <p:nvPr/>
            </p:nvSpPr>
            <p:spPr>
              <a:xfrm>
                <a:off x="2150463" y="258718"/>
                <a:ext cx="59708481" cy="3020794"/>
              </a:xfrm>
              <a:prstGeom prst="round2DiagRect">
                <a:avLst>
                  <a:gd name="adj1" fmla="val 16667"/>
                  <a:gd name="adj2" fmla="val 12590"/>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defRPr/>
                </a:pPr>
                <a:endParaRPr lang="en-US" dirty="0">
                  <a:solidFill>
                    <a:prstClr val="black"/>
                  </a:solidFill>
                  <a:ea typeface="Calibri" panose="020F0502020204030204" pitchFamily="34" charset="0"/>
                  <a:cs typeface="Times New Roman" panose="02020603050405020304" pitchFamily="18" charset="0"/>
                </a:endParaRPr>
              </a:p>
            </p:txBody>
          </p:sp>
          <p:sp>
            <p:nvSpPr>
              <p:cNvPr id="25" name="Rectangle: Diagonal Corners Rounded 24">
                <a:extLst>
                  <a:ext uri="{FF2B5EF4-FFF2-40B4-BE49-F238E27FC236}">
                    <a16:creationId xmlns:a16="http://schemas.microsoft.com/office/drawing/2014/main" id="{5EAD9B1D-BD5E-42EA-BA44-B47F2BD74527}"/>
                  </a:ext>
                </a:extLst>
              </p:cNvPr>
              <p:cNvSpPr/>
              <p:nvPr/>
            </p:nvSpPr>
            <p:spPr>
              <a:xfrm>
                <a:off x="2604755" y="421792"/>
                <a:ext cx="58550717" cy="2651727"/>
              </a:xfrm>
              <a:prstGeom prst="round2DiagRect">
                <a:avLst>
                  <a:gd name="adj1" fmla="val 12672"/>
                  <a:gd name="adj2" fmla="val 12590"/>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defRPr/>
                </a:pPr>
                <a:endParaRPr lang="en-US" dirty="0">
                  <a:solidFill>
                    <a:prstClr val="black"/>
                  </a:solidFill>
                  <a:ea typeface="Calibri" panose="020F0502020204030204" pitchFamily="34" charset="0"/>
                  <a:cs typeface="Times New Roman" panose="02020603050405020304" pitchFamily="18" charset="0"/>
                </a:endParaRPr>
              </a:p>
            </p:txBody>
          </p:sp>
        </p:grpSp>
        <p:sp>
          <p:nvSpPr>
            <p:cNvPr id="23" name="Rectangle 22">
              <a:extLst>
                <a:ext uri="{FF2B5EF4-FFF2-40B4-BE49-F238E27FC236}">
                  <a16:creationId xmlns:a16="http://schemas.microsoft.com/office/drawing/2014/main" id="{FE9EBC71-2B47-4926-9DEF-4E8295E0431D}"/>
                </a:ext>
              </a:extLst>
            </p:cNvPr>
            <p:cNvSpPr/>
            <p:nvPr/>
          </p:nvSpPr>
          <p:spPr>
            <a:xfrm>
              <a:off x="1312110" y="316254"/>
              <a:ext cx="13327434" cy="2032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70C0"/>
                  </a:solidFill>
                  <a:latin typeface="Fira Sans ExtraBold" panose="020B0903050000020004" pitchFamily="34" charset="0"/>
                </a:rPr>
                <a:t>Bài 2</a:t>
              </a:r>
              <a:r>
                <a:rPr lang="vi-VN" sz="3500" b="1">
                  <a:solidFill>
                    <a:srgbClr val="0070C0"/>
                  </a:solidFill>
                  <a:latin typeface="Fira Sans ExtraBold" panose="020B0903050000020004" pitchFamily="34" charset="0"/>
                </a:rPr>
                <a:t>:</a:t>
              </a:r>
              <a:r>
                <a:rPr lang="en-US" altLang="en-US" sz="3600" b="1">
                  <a:solidFill>
                    <a:srgbClr val="0070C0"/>
                  </a:solidFill>
                  <a:latin typeface="Fira Sans ExtraBold" panose="020B0903050000020004" pitchFamily="34" charset="0"/>
                </a:rPr>
                <a:t> Hãy chữa lại những dấu câu bị dùng sai trong mẩu chuyện vui dưới đây. Giải thích tại sao em lại chữa như vậy.</a:t>
              </a:r>
              <a:endParaRPr lang="en-US" altLang="en-US" sz="3500" b="1">
                <a:solidFill>
                  <a:srgbClr val="0070C0"/>
                </a:solidFill>
                <a:latin typeface="Fira Sans ExtraBold" panose="020B0903050000020004" pitchFamily="34" charset="0"/>
              </a:endParaRPr>
            </a:p>
          </p:txBody>
        </p:sp>
      </p:grpSp>
      <p:cxnSp>
        <p:nvCxnSpPr>
          <p:cNvPr id="27" name="Straight Connector 26">
            <a:extLst>
              <a:ext uri="{FF2B5EF4-FFF2-40B4-BE49-F238E27FC236}">
                <a16:creationId xmlns:a16="http://schemas.microsoft.com/office/drawing/2014/main" id="{2B5F29D5-9B40-49F7-9E0B-A55A91CD8279}"/>
              </a:ext>
            </a:extLst>
          </p:cNvPr>
          <p:cNvCxnSpPr>
            <a:cxnSpLocks/>
          </p:cNvCxnSpPr>
          <p:nvPr/>
        </p:nvCxnSpPr>
        <p:spPr bwMode="auto">
          <a:xfrm>
            <a:off x="4163962" y="727310"/>
            <a:ext cx="659683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FA21B18F-F0AC-469E-BCF8-7B536CA5FF59}"/>
              </a:ext>
            </a:extLst>
          </p:cNvPr>
          <p:cNvCxnSpPr>
            <a:cxnSpLocks/>
          </p:cNvCxnSpPr>
          <p:nvPr/>
        </p:nvCxnSpPr>
        <p:spPr bwMode="auto">
          <a:xfrm>
            <a:off x="2438400" y="1282400"/>
            <a:ext cx="627693"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7C675957-5A39-4B10-9650-E436AB7FCA01}"/>
              </a:ext>
            </a:extLst>
          </p:cNvPr>
          <p:cNvCxnSpPr>
            <a:cxnSpLocks/>
          </p:cNvCxnSpPr>
          <p:nvPr/>
        </p:nvCxnSpPr>
        <p:spPr bwMode="auto">
          <a:xfrm>
            <a:off x="9775774" y="1272730"/>
            <a:ext cx="822325"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A22297DC-A933-441B-B06E-F5B5F1D25445}"/>
              </a:ext>
            </a:extLst>
          </p:cNvPr>
          <p:cNvCxnSpPr>
            <a:cxnSpLocks/>
          </p:cNvCxnSpPr>
          <p:nvPr/>
        </p:nvCxnSpPr>
        <p:spPr bwMode="auto">
          <a:xfrm>
            <a:off x="3038424" y="1822911"/>
            <a:ext cx="1125538"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linds(horizontal)">
                                      <p:cBhvr>
                                        <p:cTn id="17" dur="500"/>
                                        <p:tgtEl>
                                          <p:spTgt spid="29"/>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
          </a:stretch>
        </a:blipFill>
        <a:effectLst/>
      </p:bgPr>
    </p:bg>
    <p:spTree>
      <p:nvGrpSpPr>
        <p:cNvPr id="1" name=""/>
        <p:cNvGrpSpPr/>
        <p:nvPr/>
      </p:nvGrpSpPr>
      <p:grpSpPr>
        <a:xfrm>
          <a:off x="0" y="0"/>
          <a:ext cx="0" cy="0"/>
          <a:chOff x="0" y="0"/>
          <a:chExt cx="0" cy="0"/>
        </a:xfrm>
      </p:grpSpPr>
      <p:sp>
        <p:nvSpPr>
          <p:cNvPr id="38" name="Rectangle: Rounded Corners 11">
            <a:extLst>
              <a:ext uri="{FF2B5EF4-FFF2-40B4-BE49-F238E27FC236}">
                <a16:creationId xmlns:a16="http://schemas.microsoft.com/office/drawing/2014/main" id="{652C1971-A333-4054-B25C-D67987B6FA4A}"/>
              </a:ext>
            </a:extLst>
          </p:cNvPr>
          <p:cNvSpPr/>
          <p:nvPr/>
        </p:nvSpPr>
        <p:spPr>
          <a:xfrm>
            <a:off x="8016739" y="3910126"/>
            <a:ext cx="2836301" cy="457200"/>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FFF00">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2800" dirty="0">
              <a:solidFill>
                <a:prstClr val="white"/>
              </a:solidFill>
              <a:latin typeface="Calibri" panose="020F0502020204030204"/>
            </a:endParaRPr>
          </a:p>
        </p:txBody>
      </p:sp>
      <p:sp>
        <p:nvSpPr>
          <p:cNvPr id="39" name="Rectangle: Rounded Corners 11">
            <a:extLst>
              <a:ext uri="{FF2B5EF4-FFF2-40B4-BE49-F238E27FC236}">
                <a16:creationId xmlns:a16="http://schemas.microsoft.com/office/drawing/2014/main" id="{87B2A504-C3D1-4D76-B7E2-CB0EA16D513B}"/>
              </a:ext>
            </a:extLst>
          </p:cNvPr>
          <p:cNvSpPr/>
          <p:nvPr/>
        </p:nvSpPr>
        <p:spPr>
          <a:xfrm>
            <a:off x="4130539" y="5357926"/>
            <a:ext cx="2836301" cy="457200"/>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FFF00">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2800" dirty="0">
              <a:solidFill>
                <a:prstClr val="white"/>
              </a:solidFill>
              <a:latin typeface="Calibri" panose="020F0502020204030204"/>
            </a:endParaRPr>
          </a:p>
        </p:txBody>
      </p:sp>
      <p:sp>
        <p:nvSpPr>
          <p:cNvPr id="41" name="Rectangle: Rounded Corners 11">
            <a:extLst>
              <a:ext uri="{FF2B5EF4-FFF2-40B4-BE49-F238E27FC236}">
                <a16:creationId xmlns:a16="http://schemas.microsoft.com/office/drawing/2014/main" id="{DEC493C2-BBF1-475E-8E23-754402AD73FE}"/>
              </a:ext>
            </a:extLst>
          </p:cNvPr>
          <p:cNvSpPr/>
          <p:nvPr/>
        </p:nvSpPr>
        <p:spPr>
          <a:xfrm>
            <a:off x="6111739" y="3954576"/>
            <a:ext cx="2836301" cy="457200"/>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FFF00">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2800" dirty="0">
              <a:solidFill>
                <a:prstClr val="white"/>
              </a:solidFill>
              <a:latin typeface="Calibri" panose="020F0502020204030204"/>
            </a:endParaRPr>
          </a:p>
        </p:txBody>
      </p:sp>
      <p:sp>
        <p:nvSpPr>
          <p:cNvPr id="40" name="Rectangle: Rounded Corners 11">
            <a:extLst>
              <a:ext uri="{FF2B5EF4-FFF2-40B4-BE49-F238E27FC236}">
                <a16:creationId xmlns:a16="http://schemas.microsoft.com/office/drawing/2014/main" id="{0BF33286-801C-48D6-A96C-03894274208D}"/>
              </a:ext>
            </a:extLst>
          </p:cNvPr>
          <p:cNvSpPr/>
          <p:nvPr/>
        </p:nvSpPr>
        <p:spPr>
          <a:xfrm>
            <a:off x="4206739" y="5357926"/>
            <a:ext cx="2836301" cy="457200"/>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FFF00">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2800" dirty="0">
              <a:solidFill>
                <a:prstClr val="white"/>
              </a:solidFill>
              <a:latin typeface="Calibri" panose="020F0502020204030204"/>
            </a:endParaRPr>
          </a:p>
        </p:txBody>
      </p:sp>
      <p:sp>
        <p:nvSpPr>
          <p:cNvPr id="35" name="Rectangle: Rounded Corners 11">
            <a:extLst>
              <a:ext uri="{FF2B5EF4-FFF2-40B4-BE49-F238E27FC236}">
                <a16:creationId xmlns:a16="http://schemas.microsoft.com/office/drawing/2014/main" id="{673C6A43-E18A-464A-B5A7-80EBACF6898B}"/>
              </a:ext>
            </a:extLst>
          </p:cNvPr>
          <p:cNvSpPr/>
          <p:nvPr/>
        </p:nvSpPr>
        <p:spPr>
          <a:xfrm>
            <a:off x="3139939" y="3910126"/>
            <a:ext cx="2836301" cy="457200"/>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FFF00">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2800" dirty="0">
              <a:solidFill>
                <a:prstClr val="white"/>
              </a:solidFill>
              <a:latin typeface="Calibri" panose="020F0502020204030204"/>
            </a:endParaRPr>
          </a:p>
        </p:txBody>
      </p:sp>
      <p:sp>
        <p:nvSpPr>
          <p:cNvPr id="19464" name="Text Box 10">
            <a:extLst>
              <a:ext uri="{FF2B5EF4-FFF2-40B4-BE49-F238E27FC236}">
                <a16:creationId xmlns:a16="http://schemas.microsoft.com/office/drawing/2014/main" id="{34A66445-9C97-48EF-A90C-520E04BD30E6}"/>
              </a:ext>
            </a:extLst>
          </p:cNvPr>
          <p:cNvSpPr txBox="1">
            <a:spLocks noChangeArrowheads="1"/>
          </p:cNvSpPr>
          <p:nvPr/>
        </p:nvSpPr>
        <p:spPr bwMode="auto">
          <a:xfrm>
            <a:off x="2157360" y="2590800"/>
            <a:ext cx="98822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i="1">
                <a:solidFill>
                  <a:srgbClr val="CC3300"/>
                </a:solidFill>
                <a:latin typeface="Times New Roman" panose="02020603050405020304" pitchFamily="18" charset="0"/>
              </a:rPr>
              <a:t>Nam</a:t>
            </a:r>
            <a:r>
              <a:rPr lang="en-US" altLang="en-US" sz="2800">
                <a:solidFill>
                  <a:srgbClr val="CC3300"/>
                </a:solidFill>
                <a:latin typeface="Times New Roman" panose="02020603050405020304" pitchFamily="18" charset="0"/>
              </a:rPr>
              <a:t>: </a:t>
            </a:r>
            <a:r>
              <a:rPr lang="vi-VN" altLang="en-US" sz="2800" baseline="30000">
                <a:solidFill>
                  <a:srgbClr val="FF0000"/>
                </a:solidFill>
                <a:latin typeface="Times New Roman" panose="02020603050405020304" pitchFamily="18" charset="0"/>
              </a:rPr>
              <a:t>(1) </a:t>
            </a:r>
            <a:r>
              <a:rPr lang="en-US" altLang="en-US" sz="2800">
                <a:solidFill>
                  <a:srgbClr val="0000FF"/>
                </a:solidFill>
                <a:latin typeface="Times New Roman" panose="02020603050405020304" pitchFamily="18" charset="0"/>
              </a:rPr>
              <a:t>- T</a:t>
            </a:r>
            <a:r>
              <a:rPr lang="vi-VN" altLang="en-US" sz="2800">
                <a:solidFill>
                  <a:srgbClr val="0000FF"/>
                </a:solidFill>
                <a:latin typeface="Times New Roman" panose="02020603050405020304" pitchFamily="18" charset="0"/>
              </a:rPr>
              <a:t>ớ </a:t>
            </a:r>
            <a:r>
              <a:rPr lang="en-US" altLang="en-US" sz="2800">
                <a:solidFill>
                  <a:srgbClr val="0000FF"/>
                </a:solidFill>
                <a:latin typeface="Times New Roman" panose="02020603050405020304" pitchFamily="18" charset="0"/>
              </a:rPr>
              <a:t>vừa bị mẹ mắng vì toàn để chị phải giặt giúp quần áo.</a:t>
            </a:r>
          </a:p>
        </p:txBody>
      </p:sp>
      <p:sp>
        <p:nvSpPr>
          <p:cNvPr id="19465" name="Text Box 11">
            <a:extLst>
              <a:ext uri="{FF2B5EF4-FFF2-40B4-BE49-F238E27FC236}">
                <a16:creationId xmlns:a16="http://schemas.microsoft.com/office/drawing/2014/main" id="{5D29385C-F7DF-400F-B0B4-261EE362D0CC}"/>
              </a:ext>
            </a:extLst>
          </p:cNvPr>
          <p:cNvSpPr txBox="1">
            <a:spLocks noChangeArrowheads="1"/>
          </p:cNvSpPr>
          <p:nvPr/>
        </p:nvSpPr>
        <p:spPr bwMode="auto">
          <a:xfrm>
            <a:off x="2157360" y="3154926"/>
            <a:ext cx="889218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i="1">
                <a:solidFill>
                  <a:srgbClr val="CC3300"/>
                </a:solidFill>
                <a:latin typeface="Times New Roman" panose="02020603050405020304" pitchFamily="18" charset="0"/>
              </a:rPr>
              <a:t>Hùng</a:t>
            </a:r>
            <a:r>
              <a:rPr lang="en-US" altLang="en-US" sz="2800">
                <a:solidFill>
                  <a:srgbClr val="CC3300"/>
                </a:solidFill>
                <a:latin typeface="Times New Roman" panose="02020603050405020304" pitchFamily="18" charset="0"/>
              </a:rPr>
              <a:t>: </a:t>
            </a:r>
            <a:r>
              <a:rPr lang="vi-VN" altLang="en-US" sz="2800" baseline="30000">
                <a:solidFill>
                  <a:srgbClr val="FF0000"/>
                </a:solidFill>
                <a:latin typeface="Times New Roman" panose="02020603050405020304" pitchFamily="18" charset="0"/>
              </a:rPr>
              <a:t>(2) </a:t>
            </a:r>
            <a:r>
              <a:rPr lang="en-US" altLang="en-US" sz="2800">
                <a:solidFill>
                  <a:srgbClr val="0000FF"/>
                </a:solidFill>
                <a:latin typeface="Times New Roman" panose="02020603050405020304" pitchFamily="18" charset="0"/>
              </a:rPr>
              <a:t>- Thế à ? </a:t>
            </a:r>
            <a:r>
              <a:rPr lang="vi-VN" altLang="en-US" sz="2800" baseline="30000">
                <a:solidFill>
                  <a:srgbClr val="FF0000"/>
                </a:solidFill>
                <a:latin typeface="Times New Roman" panose="02020603050405020304" pitchFamily="18" charset="0"/>
              </a:rPr>
              <a:t>(3) </a:t>
            </a:r>
            <a:r>
              <a:rPr lang="en-US" altLang="en-US" sz="2800">
                <a:solidFill>
                  <a:srgbClr val="0000FF"/>
                </a:solidFill>
                <a:latin typeface="Times New Roman" panose="02020603050405020304" pitchFamily="18" charset="0"/>
              </a:rPr>
              <a:t>T</a:t>
            </a:r>
            <a:r>
              <a:rPr lang="vi-VN" altLang="en-US" sz="2800">
                <a:solidFill>
                  <a:srgbClr val="0000FF"/>
                </a:solidFill>
                <a:latin typeface="Times New Roman" panose="02020603050405020304" pitchFamily="18" charset="0"/>
              </a:rPr>
              <a:t>ớ</a:t>
            </a:r>
            <a:r>
              <a:rPr lang="en-US" altLang="en-US" sz="2800">
                <a:solidFill>
                  <a:srgbClr val="0000FF"/>
                </a:solidFill>
                <a:latin typeface="Times New Roman" panose="02020603050405020304" pitchFamily="18" charset="0"/>
              </a:rPr>
              <a:t> thì chẳng bao gi</a:t>
            </a:r>
            <a:r>
              <a:rPr lang="vi-VN" altLang="en-US" sz="2800">
                <a:solidFill>
                  <a:srgbClr val="0000FF"/>
                </a:solidFill>
                <a:latin typeface="Times New Roman" panose="02020603050405020304" pitchFamily="18" charset="0"/>
              </a:rPr>
              <a:t>ờ </a:t>
            </a:r>
            <a:r>
              <a:rPr lang="en-US" altLang="en-US" sz="2800">
                <a:solidFill>
                  <a:srgbClr val="0000FF"/>
                </a:solidFill>
                <a:latin typeface="Times New Roman" panose="02020603050405020304" pitchFamily="18" charset="0"/>
              </a:rPr>
              <a:t>nh</a:t>
            </a:r>
            <a:r>
              <a:rPr lang="vi-VN" altLang="en-US" sz="2800">
                <a:solidFill>
                  <a:srgbClr val="0000FF"/>
                </a:solidFill>
                <a:latin typeface="Times New Roman" panose="02020603050405020304" pitchFamily="18" charset="0"/>
              </a:rPr>
              <a:t>ờ </a:t>
            </a:r>
            <a:r>
              <a:rPr lang="en-US" altLang="en-US" sz="2800">
                <a:solidFill>
                  <a:srgbClr val="0000FF"/>
                </a:solidFill>
                <a:latin typeface="Times New Roman" panose="02020603050405020304" pitchFamily="18" charset="0"/>
              </a:rPr>
              <a:t>chị giặt </a:t>
            </a:r>
            <a:endParaRPr lang="vi-VN" altLang="en-US" sz="2800">
              <a:solidFill>
                <a:srgbClr val="0000FF"/>
              </a:solidFill>
              <a:latin typeface="Times New Roman" panose="02020603050405020304" pitchFamily="18" charset="0"/>
            </a:endParaRPr>
          </a:p>
          <a:p>
            <a:pPr>
              <a:spcBef>
                <a:spcPct val="50000"/>
              </a:spcBef>
              <a:buFontTx/>
              <a:buNone/>
            </a:pPr>
            <a:r>
              <a:rPr lang="en-US" altLang="en-US" sz="2800">
                <a:solidFill>
                  <a:srgbClr val="0000FF"/>
                </a:solidFill>
                <a:latin typeface="Times New Roman" panose="02020603050405020304" pitchFamily="18" charset="0"/>
              </a:rPr>
              <a:t>quần áo.</a:t>
            </a:r>
          </a:p>
        </p:txBody>
      </p:sp>
      <p:sp>
        <p:nvSpPr>
          <p:cNvPr id="19466" name="Text Box 13">
            <a:extLst>
              <a:ext uri="{FF2B5EF4-FFF2-40B4-BE49-F238E27FC236}">
                <a16:creationId xmlns:a16="http://schemas.microsoft.com/office/drawing/2014/main" id="{08FD0578-EBE2-4C37-9702-6A5D3A6C0A39}"/>
              </a:ext>
            </a:extLst>
          </p:cNvPr>
          <p:cNvSpPr txBox="1">
            <a:spLocks noChangeArrowheads="1"/>
          </p:cNvSpPr>
          <p:nvPr/>
        </p:nvSpPr>
        <p:spPr bwMode="auto">
          <a:xfrm>
            <a:off x="2177915" y="4259376"/>
            <a:ext cx="8197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i="1">
                <a:solidFill>
                  <a:srgbClr val="CC3300"/>
                </a:solidFill>
                <a:latin typeface="Times New Roman" panose="02020603050405020304" pitchFamily="18" charset="0"/>
              </a:rPr>
              <a:t>Nam</a:t>
            </a:r>
            <a:r>
              <a:rPr lang="en-US" altLang="en-US" sz="2800">
                <a:solidFill>
                  <a:srgbClr val="CC3300"/>
                </a:solidFill>
                <a:latin typeface="Times New Roman" panose="02020603050405020304" pitchFamily="18" charset="0"/>
              </a:rPr>
              <a:t>: </a:t>
            </a:r>
            <a:r>
              <a:rPr lang="vi-VN" altLang="en-US" sz="2800" baseline="30000">
                <a:solidFill>
                  <a:srgbClr val="FF0000"/>
                </a:solidFill>
                <a:latin typeface="Times New Roman" panose="02020603050405020304" pitchFamily="18" charset="0"/>
              </a:rPr>
              <a:t>(4) </a:t>
            </a:r>
            <a:r>
              <a:rPr lang="en-US" altLang="en-US" sz="2800">
                <a:solidFill>
                  <a:srgbClr val="0000FF"/>
                </a:solidFill>
                <a:latin typeface="Times New Roman" panose="02020603050405020304" pitchFamily="18" charset="0"/>
              </a:rPr>
              <a:t>– Chà</a:t>
            </a:r>
            <a:r>
              <a:rPr lang="vi-VN" altLang="en-US" sz="2800">
                <a:solidFill>
                  <a:srgbClr val="0000FF"/>
                </a:solidFill>
                <a:latin typeface="Times New Roman" panose="02020603050405020304" pitchFamily="18" charset="0"/>
              </a:rPr>
              <a:t>  </a:t>
            </a:r>
            <a:r>
              <a:rPr lang="en-US" altLang="en-US" sz="2800">
                <a:solidFill>
                  <a:srgbClr val="0000FF"/>
                </a:solidFill>
                <a:latin typeface="Times New Roman" panose="02020603050405020304" pitchFamily="18" charset="0"/>
              </a:rPr>
              <a:t> </a:t>
            </a:r>
            <a:r>
              <a:rPr lang="vi-VN" altLang="en-US" sz="2800" baseline="30000">
                <a:solidFill>
                  <a:srgbClr val="FF0000"/>
                </a:solidFill>
                <a:latin typeface="Times New Roman" panose="02020603050405020304" pitchFamily="18" charset="0"/>
              </a:rPr>
              <a:t>(5) </a:t>
            </a:r>
            <a:r>
              <a:rPr lang="en-US" altLang="en-US" sz="2800">
                <a:solidFill>
                  <a:srgbClr val="0000FF"/>
                </a:solidFill>
                <a:latin typeface="Times New Roman" panose="02020603050405020304" pitchFamily="18" charset="0"/>
              </a:rPr>
              <a:t>Cậu tự giặt lấy cơ à</a:t>
            </a:r>
            <a:r>
              <a:rPr lang="vi-VN" altLang="en-US" sz="2800">
                <a:solidFill>
                  <a:srgbClr val="0000FF"/>
                </a:solidFill>
                <a:latin typeface="Times New Roman" panose="02020603050405020304" pitchFamily="18" charset="0"/>
              </a:rPr>
              <a:t> </a:t>
            </a:r>
            <a:r>
              <a:rPr lang="en-US" altLang="en-US" sz="2800">
                <a:solidFill>
                  <a:srgbClr val="0000FF"/>
                </a:solidFill>
                <a:latin typeface="Times New Roman" panose="02020603050405020304" pitchFamily="18" charset="0"/>
              </a:rPr>
              <a:t> </a:t>
            </a:r>
            <a:r>
              <a:rPr lang="vi-VN" altLang="en-US" sz="2800" baseline="30000">
                <a:solidFill>
                  <a:srgbClr val="FF0000"/>
                </a:solidFill>
                <a:latin typeface="Times New Roman" panose="02020603050405020304" pitchFamily="18" charset="0"/>
              </a:rPr>
              <a:t>(6) </a:t>
            </a:r>
            <a:r>
              <a:rPr lang="en-US" altLang="en-US" sz="2800">
                <a:solidFill>
                  <a:srgbClr val="0000FF"/>
                </a:solidFill>
                <a:latin typeface="Times New Roman" panose="02020603050405020304" pitchFamily="18" charset="0"/>
              </a:rPr>
              <a:t>Giỏi thật đấy </a:t>
            </a:r>
          </a:p>
        </p:txBody>
      </p:sp>
      <p:sp>
        <p:nvSpPr>
          <p:cNvPr id="19467" name="Text Box 16">
            <a:extLst>
              <a:ext uri="{FF2B5EF4-FFF2-40B4-BE49-F238E27FC236}">
                <a16:creationId xmlns:a16="http://schemas.microsoft.com/office/drawing/2014/main" id="{6E6A937D-68EA-42F6-84E3-2EB839417433}"/>
              </a:ext>
            </a:extLst>
          </p:cNvPr>
          <p:cNvSpPr txBox="1">
            <a:spLocks noChangeArrowheads="1"/>
          </p:cNvSpPr>
          <p:nvPr/>
        </p:nvSpPr>
        <p:spPr bwMode="auto">
          <a:xfrm>
            <a:off x="6421302" y="3576751"/>
            <a:ext cx="4599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b="1">
                <a:solidFill>
                  <a:srgbClr val="0000FF"/>
                </a:solidFill>
                <a:latin typeface="Times New Roman" panose="02020603050405020304" pitchFamily="18" charset="0"/>
              </a:rPr>
              <a:t> </a:t>
            </a:r>
          </a:p>
        </p:txBody>
      </p:sp>
      <p:sp>
        <p:nvSpPr>
          <p:cNvPr id="19468" name="Text Box 18">
            <a:extLst>
              <a:ext uri="{FF2B5EF4-FFF2-40B4-BE49-F238E27FC236}">
                <a16:creationId xmlns:a16="http://schemas.microsoft.com/office/drawing/2014/main" id="{1F6A2D95-180D-4AE5-B967-B485F3EA06B5}"/>
              </a:ext>
            </a:extLst>
          </p:cNvPr>
          <p:cNvSpPr txBox="1">
            <a:spLocks noChangeArrowheads="1"/>
          </p:cNvSpPr>
          <p:nvPr/>
        </p:nvSpPr>
        <p:spPr bwMode="auto">
          <a:xfrm>
            <a:off x="2181090" y="4837226"/>
            <a:ext cx="835559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i="1">
                <a:solidFill>
                  <a:srgbClr val="CC3300"/>
                </a:solidFill>
                <a:latin typeface="Times New Roman" panose="02020603050405020304" pitchFamily="18" charset="0"/>
              </a:rPr>
              <a:t>Hùng</a:t>
            </a:r>
            <a:r>
              <a:rPr lang="en-US" altLang="en-US" sz="2800">
                <a:solidFill>
                  <a:srgbClr val="CC3300"/>
                </a:solidFill>
                <a:latin typeface="Times New Roman" panose="02020603050405020304" pitchFamily="18" charset="0"/>
              </a:rPr>
              <a:t>: </a:t>
            </a:r>
            <a:r>
              <a:rPr lang="vi-VN" altLang="en-US" sz="2800" baseline="30000">
                <a:solidFill>
                  <a:srgbClr val="FF0000"/>
                </a:solidFill>
                <a:latin typeface="Times New Roman" panose="02020603050405020304" pitchFamily="18" charset="0"/>
              </a:rPr>
              <a:t>(7) </a:t>
            </a:r>
            <a:r>
              <a:rPr lang="en-US" altLang="en-US" sz="2800">
                <a:solidFill>
                  <a:srgbClr val="0000FF"/>
                </a:solidFill>
                <a:latin typeface="Times New Roman" panose="02020603050405020304" pitchFamily="18" charset="0"/>
              </a:rPr>
              <a:t>– Không</a:t>
            </a:r>
            <a:r>
              <a:rPr lang="vi-VN" altLang="en-US" sz="2800">
                <a:solidFill>
                  <a:srgbClr val="0000FF"/>
                </a:solidFill>
                <a:latin typeface="Times New Roman" panose="02020603050405020304" pitchFamily="18" charset="0"/>
              </a:rPr>
              <a:t>  </a:t>
            </a:r>
            <a:r>
              <a:rPr lang="en-US" altLang="en-US" sz="2800">
                <a:solidFill>
                  <a:srgbClr val="0000FF"/>
                </a:solidFill>
                <a:latin typeface="Times New Roman" panose="02020603050405020304" pitchFamily="18" charset="0"/>
              </a:rPr>
              <a:t> </a:t>
            </a:r>
            <a:r>
              <a:rPr lang="vi-VN" altLang="en-US" sz="2800" baseline="30000">
                <a:solidFill>
                  <a:srgbClr val="FF0000"/>
                </a:solidFill>
                <a:latin typeface="Times New Roman" panose="02020603050405020304" pitchFamily="18" charset="0"/>
              </a:rPr>
              <a:t>(8) </a:t>
            </a:r>
            <a:r>
              <a:rPr lang="en-US" altLang="en-US" sz="2800">
                <a:solidFill>
                  <a:srgbClr val="0000FF"/>
                </a:solidFill>
                <a:latin typeface="Times New Roman" panose="02020603050405020304" pitchFamily="18" charset="0"/>
              </a:rPr>
              <a:t>Tớ không có chị, đành nhờ ... anh tớ giặt giúp</a:t>
            </a:r>
          </a:p>
        </p:txBody>
      </p:sp>
      <p:sp>
        <p:nvSpPr>
          <p:cNvPr id="19470" name="Text Box 22">
            <a:extLst>
              <a:ext uri="{FF2B5EF4-FFF2-40B4-BE49-F238E27FC236}">
                <a16:creationId xmlns:a16="http://schemas.microsoft.com/office/drawing/2014/main" id="{DC3C06C6-5C0A-41F0-81A4-EE43EF94DBC6}"/>
              </a:ext>
            </a:extLst>
          </p:cNvPr>
          <p:cNvSpPr txBox="1">
            <a:spLocks noChangeArrowheads="1"/>
          </p:cNvSpPr>
          <p:nvPr/>
        </p:nvSpPr>
        <p:spPr bwMode="auto">
          <a:xfrm>
            <a:off x="6686414" y="6246927"/>
            <a:ext cx="36889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a:solidFill>
                  <a:srgbClr val="0000FF"/>
                </a:solidFill>
                <a:latin typeface="Times New Roman" panose="02020603050405020304" pitchFamily="18" charset="0"/>
              </a:rPr>
              <a:t>MINH CHÂU </a:t>
            </a:r>
            <a:r>
              <a:rPr lang="en-US" altLang="en-US" sz="2800" i="1">
                <a:solidFill>
                  <a:srgbClr val="0000FF"/>
                </a:solidFill>
                <a:latin typeface="Times New Roman" panose="02020603050405020304" pitchFamily="18" charset="0"/>
              </a:rPr>
              <a:t>sưu tầm</a:t>
            </a:r>
          </a:p>
        </p:txBody>
      </p:sp>
      <p:sp>
        <p:nvSpPr>
          <p:cNvPr id="19471" name="Text Box 24">
            <a:extLst>
              <a:ext uri="{FF2B5EF4-FFF2-40B4-BE49-F238E27FC236}">
                <a16:creationId xmlns:a16="http://schemas.microsoft.com/office/drawing/2014/main" id="{746B58F7-B500-46B6-A3AD-4FA5B6A2D150}"/>
              </a:ext>
            </a:extLst>
          </p:cNvPr>
          <p:cNvSpPr txBox="1">
            <a:spLocks noChangeArrowheads="1"/>
          </p:cNvSpPr>
          <p:nvPr/>
        </p:nvSpPr>
        <p:spPr bwMode="auto">
          <a:xfrm>
            <a:off x="2157361" y="5713398"/>
            <a:ext cx="22997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i="1">
                <a:solidFill>
                  <a:srgbClr val="CC3300"/>
                </a:solidFill>
                <a:latin typeface="Times New Roman" panose="02020603050405020304" pitchFamily="18" charset="0"/>
              </a:rPr>
              <a:t>Nam </a:t>
            </a:r>
            <a:r>
              <a:rPr lang="en-US" altLang="en-US" sz="2800">
                <a:solidFill>
                  <a:srgbClr val="CC3300"/>
                </a:solidFill>
                <a:latin typeface="Times New Roman" panose="02020603050405020304" pitchFamily="18" charset="0"/>
              </a:rPr>
              <a:t>:</a:t>
            </a:r>
            <a:r>
              <a:rPr lang="en-US" altLang="en-US" sz="2800">
                <a:solidFill>
                  <a:srgbClr val="0000FF"/>
                </a:solidFill>
                <a:latin typeface="Times New Roman" panose="02020603050405020304" pitchFamily="18" charset="0"/>
              </a:rPr>
              <a:t>  !!!</a:t>
            </a:r>
          </a:p>
        </p:txBody>
      </p:sp>
      <p:sp>
        <p:nvSpPr>
          <p:cNvPr id="21" name="Rectangle 20">
            <a:extLst>
              <a:ext uri="{FF2B5EF4-FFF2-40B4-BE49-F238E27FC236}">
                <a16:creationId xmlns:a16="http://schemas.microsoft.com/office/drawing/2014/main" id="{845A02F1-5165-4E36-B1E5-4F8438D205DE}"/>
              </a:ext>
            </a:extLst>
          </p:cNvPr>
          <p:cNvSpPr>
            <a:spLocks noChangeArrowheads="1"/>
          </p:cNvSpPr>
          <p:nvPr/>
        </p:nvSpPr>
        <p:spPr bwMode="auto">
          <a:xfrm>
            <a:off x="4297228" y="4292714"/>
            <a:ext cx="2760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0000CC"/>
                </a:solidFill>
                <a:latin typeface="Times New Roman" panose="02020603050405020304" pitchFamily="18" charset="0"/>
              </a:rPr>
              <a:t>.</a:t>
            </a:r>
            <a:endParaRPr lang="en-US" altLang="en-US" sz="2800">
              <a:solidFill>
                <a:srgbClr val="0000CC"/>
              </a:solidFill>
              <a:latin typeface="Times New Roman" panose="02020603050405020304" pitchFamily="18" charset="0"/>
            </a:endParaRPr>
          </a:p>
        </p:txBody>
      </p:sp>
      <p:sp>
        <p:nvSpPr>
          <p:cNvPr id="22" name="Rectangle 21">
            <a:extLst>
              <a:ext uri="{FF2B5EF4-FFF2-40B4-BE49-F238E27FC236}">
                <a16:creationId xmlns:a16="http://schemas.microsoft.com/office/drawing/2014/main" id="{CC18FE5D-093F-481B-80D9-270B2619AD57}"/>
              </a:ext>
            </a:extLst>
          </p:cNvPr>
          <p:cNvSpPr>
            <a:spLocks noChangeArrowheads="1"/>
          </p:cNvSpPr>
          <p:nvPr/>
        </p:nvSpPr>
        <p:spPr bwMode="auto">
          <a:xfrm>
            <a:off x="3884478" y="5327764"/>
            <a:ext cx="2299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FF0000"/>
                </a:solidFill>
                <a:latin typeface="Times New Roman" panose="02020603050405020304" pitchFamily="18" charset="0"/>
              </a:rPr>
              <a:t>.</a:t>
            </a:r>
            <a:endParaRPr lang="en-US" altLang="en-US" sz="2800">
              <a:solidFill>
                <a:srgbClr val="FF0000"/>
              </a:solidFill>
              <a:latin typeface="Times New Roman" panose="02020603050405020304" pitchFamily="18" charset="0"/>
            </a:endParaRPr>
          </a:p>
        </p:txBody>
      </p:sp>
      <p:sp>
        <p:nvSpPr>
          <p:cNvPr id="23" name="Rectangle 22">
            <a:extLst>
              <a:ext uri="{FF2B5EF4-FFF2-40B4-BE49-F238E27FC236}">
                <a16:creationId xmlns:a16="http://schemas.microsoft.com/office/drawing/2014/main" id="{9C08BC3B-D71A-451B-8225-0A647DC59000}"/>
              </a:ext>
            </a:extLst>
          </p:cNvPr>
          <p:cNvSpPr>
            <a:spLocks noChangeArrowheads="1"/>
          </p:cNvSpPr>
          <p:nvPr/>
        </p:nvSpPr>
        <p:spPr bwMode="auto">
          <a:xfrm>
            <a:off x="4876665" y="4886439"/>
            <a:ext cx="2299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FF0000"/>
                </a:solidFill>
                <a:latin typeface="Times New Roman" panose="02020603050405020304" pitchFamily="18" charset="0"/>
              </a:rPr>
              <a:t>!</a:t>
            </a:r>
            <a:endParaRPr lang="en-US" altLang="en-US" sz="2800">
              <a:solidFill>
                <a:srgbClr val="FF0000"/>
              </a:solidFill>
              <a:latin typeface="Times New Roman" panose="02020603050405020304" pitchFamily="18" charset="0"/>
            </a:endParaRPr>
          </a:p>
        </p:txBody>
      </p:sp>
      <p:sp>
        <p:nvSpPr>
          <p:cNvPr id="24" name="Rectangle 23">
            <a:extLst>
              <a:ext uri="{FF2B5EF4-FFF2-40B4-BE49-F238E27FC236}">
                <a16:creationId xmlns:a16="http://schemas.microsoft.com/office/drawing/2014/main" id="{358F1AD0-C5FD-490E-9798-6C65FEB0CC77}"/>
              </a:ext>
            </a:extLst>
          </p:cNvPr>
          <p:cNvSpPr>
            <a:spLocks noChangeArrowheads="1"/>
          </p:cNvSpPr>
          <p:nvPr/>
        </p:nvSpPr>
        <p:spPr bwMode="auto">
          <a:xfrm>
            <a:off x="4282940" y="4292714"/>
            <a:ext cx="2299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FF0000"/>
                </a:solidFill>
                <a:latin typeface="Times New Roman" panose="02020603050405020304" pitchFamily="18" charset="0"/>
              </a:rPr>
              <a:t>!</a:t>
            </a:r>
            <a:endParaRPr lang="en-US" altLang="en-US" sz="2800">
              <a:solidFill>
                <a:srgbClr val="FF0000"/>
              </a:solidFill>
              <a:latin typeface="Times New Roman" panose="02020603050405020304" pitchFamily="18" charset="0"/>
            </a:endParaRPr>
          </a:p>
        </p:txBody>
      </p:sp>
      <p:sp>
        <p:nvSpPr>
          <p:cNvPr id="25" name="Rectangle 24">
            <a:extLst>
              <a:ext uri="{FF2B5EF4-FFF2-40B4-BE49-F238E27FC236}">
                <a16:creationId xmlns:a16="http://schemas.microsoft.com/office/drawing/2014/main" id="{69CA9677-E050-499D-8EC7-CF9711FE9326}"/>
              </a:ext>
            </a:extLst>
          </p:cNvPr>
          <p:cNvSpPr>
            <a:spLocks noChangeArrowheads="1"/>
          </p:cNvSpPr>
          <p:nvPr/>
        </p:nvSpPr>
        <p:spPr bwMode="auto">
          <a:xfrm>
            <a:off x="7632565" y="4291127"/>
            <a:ext cx="2299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FF0000"/>
                </a:solidFill>
                <a:latin typeface="Times New Roman" panose="02020603050405020304" pitchFamily="18" charset="0"/>
              </a:rPr>
              <a:t>?</a:t>
            </a:r>
            <a:endParaRPr lang="en-US" altLang="en-US" sz="2800">
              <a:solidFill>
                <a:srgbClr val="FF0000"/>
              </a:solidFill>
              <a:latin typeface="Times New Roman" panose="02020603050405020304" pitchFamily="18" charset="0"/>
            </a:endParaRPr>
          </a:p>
        </p:txBody>
      </p:sp>
      <p:sp>
        <p:nvSpPr>
          <p:cNvPr id="26" name="Rectangle 25">
            <a:extLst>
              <a:ext uri="{FF2B5EF4-FFF2-40B4-BE49-F238E27FC236}">
                <a16:creationId xmlns:a16="http://schemas.microsoft.com/office/drawing/2014/main" id="{272CF4B6-290C-40BA-8ABB-2432FC23D618}"/>
              </a:ext>
            </a:extLst>
          </p:cNvPr>
          <p:cNvSpPr>
            <a:spLocks noChangeArrowheads="1"/>
          </p:cNvSpPr>
          <p:nvPr/>
        </p:nvSpPr>
        <p:spPr bwMode="auto">
          <a:xfrm>
            <a:off x="10028103" y="4260965"/>
            <a:ext cx="2299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0000CC"/>
                </a:solidFill>
                <a:latin typeface="Times New Roman" panose="02020603050405020304" pitchFamily="18" charset="0"/>
              </a:rPr>
              <a:t>?</a:t>
            </a:r>
            <a:endParaRPr lang="en-US" altLang="en-US" sz="2800">
              <a:solidFill>
                <a:srgbClr val="0000CC"/>
              </a:solidFill>
              <a:latin typeface="Times New Roman" panose="02020603050405020304" pitchFamily="18" charset="0"/>
            </a:endParaRPr>
          </a:p>
        </p:txBody>
      </p:sp>
      <p:sp>
        <p:nvSpPr>
          <p:cNvPr id="28" name="Rectangle 27">
            <a:extLst>
              <a:ext uri="{FF2B5EF4-FFF2-40B4-BE49-F238E27FC236}">
                <a16:creationId xmlns:a16="http://schemas.microsoft.com/office/drawing/2014/main" id="{1661F6CD-9879-4FEE-B502-A4AF03A8B3ED}"/>
              </a:ext>
            </a:extLst>
          </p:cNvPr>
          <p:cNvSpPr>
            <a:spLocks noChangeArrowheads="1"/>
          </p:cNvSpPr>
          <p:nvPr/>
        </p:nvSpPr>
        <p:spPr bwMode="auto">
          <a:xfrm>
            <a:off x="7650028" y="4291127"/>
            <a:ext cx="2299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0000CC"/>
                </a:solidFill>
                <a:latin typeface="Times New Roman" panose="02020603050405020304" pitchFamily="18" charset="0"/>
              </a:rPr>
              <a:t>!</a:t>
            </a:r>
            <a:endParaRPr lang="en-US" altLang="en-US" sz="2800">
              <a:solidFill>
                <a:srgbClr val="0000CC"/>
              </a:solidFill>
              <a:latin typeface="Times New Roman" panose="02020603050405020304" pitchFamily="18" charset="0"/>
            </a:endParaRPr>
          </a:p>
        </p:txBody>
      </p:sp>
      <p:sp>
        <p:nvSpPr>
          <p:cNvPr id="29" name="Rectangle 28">
            <a:extLst>
              <a:ext uri="{FF2B5EF4-FFF2-40B4-BE49-F238E27FC236}">
                <a16:creationId xmlns:a16="http://schemas.microsoft.com/office/drawing/2014/main" id="{3BBDBD01-AE9F-4F73-A41A-D1482854C84D}"/>
              </a:ext>
            </a:extLst>
          </p:cNvPr>
          <p:cNvSpPr>
            <a:spLocks noChangeArrowheads="1"/>
          </p:cNvSpPr>
          <p:nvPr/>
        </p:nvSpPr>
        <p:spPr bwMode="auto">
          <a:xfrm>
            <a:off x="10058265" y="4292714"/>
            <a:ext cx="2299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FF0000"/>
                </a:solidFill>
                <a:latin typeface="Times New Roman" panose="02020603050405020304" pitchFamily="18" charset="0"/>
              </a:rPr>
              <a:t>!</a:t>
            </a:r>
            <a:endParaRPr lang="en-US" altLang="en-US" sz="2800">
              <a:solidFill>
                <a:srgbClr val="FF0000"/>
              </a:solidFill>
              <a:latin typeface="Times New Roman" panose="02020603050405020304" pitchFamily="18" charset="0"/>
            </a:endParaRPr>
          </a:p>
        </p:txBody>
      </p:sp>
      <p:sp>
        <p:nvSpPr>
          <p:cNvPr id="30" name="Rectangle 29">
            <a:extLst>
              <a:ext uri="{FF2B5EF4-FFF2-40B4-BE49-F238E27FC236}">
                <a16:creationId xmlns:a16="http://schemas.microsoft.com/office/drawing/2014/main" id="{948C3F46-86E0-4AD3-81D5-E1BF51D33A4E}"/>
              </a:ext>
            </a:extLst>
          </p:cNvPr>
          <p:cNvSpPr>
            <a:spLocks noChangeArrowheads="1"/>
          </p:cNvSpPr>
          <p:nvPr/>
        </p:nvSpPr>
        <p:spPr bwMode="auto">
          <a:xfrm>
            <a:off x="4860790" y="4840401"/>
            <a:ext cx="4357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0000FF"/>
                </a:solidFill>
                <a:latin typeface="Times New Roman" panose="02020603050405020304" pitchFamily="18" charset="0"/>
              </a:rPr>
              <a:t>? </a:t>
            </a:r>
          </a:p>
        </p:txBody>
      </p:sp>
      <p:sp>
        <p:nvSpPr>
          <p:cNvPr id="32" name="Rectangle 31">
            <a:extLst>
              <a:ext uri="{FF2B5EF4-FFF2-40B4-BE49-F238E27FC236}">
                <a16:creationId xmlns:a16="http://schemas.microsoft.com/office/drawing/2014/main" id="{24AD2F18-AECA-496E-90C3-64A364B3F07F}"/>
              </a:ext>
            </a:extLst>
          </p:cNvPr>
          <p:cNvSpPr>
            <a:spLocks noChangeArrowheads="1"/>
          </p:cNvSpPr>
          <p:nvPr/>
        </p:nvSpPr>
        <p:spPr bwMode="auto">
          <a:xfrm>
            <a:off x="3865428" y="5278551"/>
            <a:ext cx="3067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0000FF"/>
                </a:solidFill>
                <a:latin typeface="Times New Roman" panose="02020603050405020304" pitchFamily="18" charset="0"/>
              </a:rPr>
              <a:t>!</a:t>
            </a:r>
          </a:p>
        </p:txBody>
      </p:sp>
      <p:sp>
        <p:nvSpPr>
          <p:cNvPr id="15385" name="TextBox 32">
            <a:extLst>
              <a:ext uri="{FF2B5EF4-FFF2-40B4-BE49-F238E27FC236}">
                <a16:creationId xmlns:a16="http://schemas.microsoft.com/office/drawing/2014/main" id="{B20BE649-3DF6-4B1A-8901-67B9937B1CFD}"/>
              </a:ext>
            </a:extLst>
          </p:cNvPr>
          <p:cNvSpPr txBox="1">
            <a:spLocks noChangeArrowheads="1"/>
          </p:cNvSpPr>
          <p:nvPr/>
        </p:nvSpPr>
        <p:spPr bwMode="auto">
          <a:xfrm>
            <a:off x="3292339" y="3883355"/>
            <a:ext cx="30662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6600CC"/>
                </a:solidFill>
                <a:latin typeface="Times New Roman" panose="02020603050405020304" pitchFamily="18" charset="0"/>
              </a:rPr>
              <a:t>Đây là câu cảm</a:t>
            </a:r>
            <a:endParaRPr lang="en-US" altLang="en-US" sz="2800">
              <a:solidFill>
                <a:srgbClr val="6600CC"/>
              </a:solidFill>
              <a:latin typeface="Times New Roman" panose="02020603050405020304" pitchFamily="18" charset="0"/>
            </a:endParaRPr>
          </a:p>
        </p:txBody>
      </p:sp>
      <p:sp>
        <p:nvSpPr>
          <p:cNvPr id="33" name="TextBox 32">
            <a:extLst>
              <a:ext uri="{FF2B5EF4-FFF2-40B4-BE49-F238E27FC236}">
                <a16:creationId xmlns:a16="http://schemas.microsoft.com/office/drawing/2014/main" id="{83FCF9E5-0A6E-43AA-B6FB-F7ECDF3CD649}"/>
              </a:ext>
            </a:extLst>
          </p:cNvPr>
          <p:cNvSpPr txBox="1">
            <a:spLocks noChangeArrowheads="1"/>
          </p:cNvSpPr>
          <p:nvPr/>
        </p:nvSpPr>
        <p:spPr bwMode="auto">
          <a:xfrm>
            <a:off x="8204064" y="3865677"/>
            <a:ext cx="30662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6600CC"/>
                </a:solidFill>
                <a:latin typeface="Times New Roman" panose="02020603050405020304" pitchFamily="18" charset="0"/>
              </a:rPr>
              <a:t>Đây là câu cảm</a:t>
            </a:r>
            <a:endParaRPr lang="en-US" altLang="en-US" sz="2800">
              <a:solidFill>
                <a:srgbClr val="6600CC"/>
              </a:solidFill>
              <a:latin typeface="Times New Roman" panose="02020603050405020304" pitchFamily="18" charset="0"/>
            </a:endParaRPr>
          </a:p>
        </p:txBody>
      </p:sp>
      <p:sp>
        <p:nvSpPr>
          <p:cNvPr id="34" name="TextBox 33">
            <a:extLst>
              <a:ext uri="{FF2B5EF4-FFF2-40B4-BE49-F238E27FC236}">
                <a16:creationId xmlns:a16="http://schemas.microsoft.com/office/drawing/2014/main" id="{AB32A394-0827-4E8C-AB45-654809920F1F}"/>
              </a:ext>
            </a:extLst>
          </p:cNvPr>
          <p:cNvSpPr txBox="1">
            <a:spLocks noChangeArrowheads="1"/>
          </p:cNvSpPr>
          <p:nvPr/>
        </p:nvSpPr>
        <p:spPr bwMode="auto">
          <a:xfrm>
            <a:off x="4332152" y="5313477"/>
            <a:ext cx="30662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6600CC"/>
                </a:solidFill>
                <a:latin typeface="Times New Roman" panose="02020603050405020304" pitchFamily="18" charset="0"/>
              </a:rPr>
              <a:t>Đây là câu cảm</a:t>
            </a:r>
            <a:endParaRPr lang="en-US" altLang="en-US" sz="2800">
              <a:solidFill>
                <a:srgbClr val="6600CC"/>
              </a:solidFill>
              <a:latin typeface="Times New Roman" panose="02020603050405020304" pitchFamily="18" charset="0"/>
            </a:endParaRPr>
          </a:p>
        </p:txBody>
      </p:sp>
      <p:sp>
        <p:nvSpPr>
          <p:cNvPr id="36" name="TextBox 35">
            <a:extLst>
              <a:ext uri="{FF2B5EF4-FFF2-40B4-BE49-F238E27FC236}">
                <a16:creationId xmlns:a16="http://schemas.microsoft.com/office/drawing/2014/main" id="{8EE36033-1570-4013-8D57-AEFFF22B5121}"/>
              </a:ext>
            </a:extLst>
          </p:cNvPr>
          <p:cNvSpPr txBox="1">
            <a:spLocks noChangeArrowheads="1"/>
          </p:cNvSpPr>
          <p:nvPr/>
        </p:nvSpPr>
        <p:spPr bwMode="auto">
          <a:xfrm>
            <a:off x="6416539" y="3910127"/>
            <a:ext cx="30662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6600CC"/>
                </a:solidFill>
                <a:latin typeface="Times New Roman" panose="02020603050405020304" pitchFamily="18" charset="0"/>
              </a:rPr>
              <a:t>Đây là câu hỏi</a:t>
            </a:r>
            <a:endParaRPr lang="en-US" altLang="en-US" sz="2800">
              <a:solidFill>
                <a:srgbClr val="6600CC"/>
              </a:solidFill>
              <a:latin typeface="Times New Roman" panose="02020603050405020304" pitchFamily="18" charset="0"/>
            </a:endParaRPr>
          </a:p>
        </p:txBody>
      </p:sp>
      <p:sp>
        <p:nvSpPr>
          <p:cNvPr id="37" name="TextBox 36">
            <a:extLst>
              <a:ext uri="{FF2B5EF4-FFF2-40B4-BE49-F238E27FC236}">
                <a16:creationId xmlns:a16="http://schemas.microsoft.com/office/drawing/2014/main" id="{1F77869C-8377-491D-9FE2-EE9D47A033D0}"/>
              </a:ext>
            </a:extLst>
          </p:cNvPr>
          <p:cNvSpPr txBox="1">
            <a:spLocks noChangeArrowheads="1"/>
          </p:cNvSpPr>
          <p:nvPr/>
        </p:nvSpPr>
        <p:spPr bwMode="auto">
          <a:xfrm>
            <a:off x="4435339" y="5313477"/>
            <a:ext cx="30662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6600CC"/>
                </a:solidFill>
                <a:latin typeface="Times New Roman" panose="02020603050405020304" pitchFamily="18" charset="0"/>
              </a:rPr>
              <a:t>Đây là câu kể</a:t>
            </a:r>
            <a:endParaRPr lang="en-US" altLang="en-US" sz="2800">
              <a:solidFill>
                <a:srgbClr val="6600CC"/>
              </a:solidFill>
              <a:latin typeface="Times New Roman" panose="02020603050405020304" pitchFamily="18" charset="0"/>
            </a:endParaRPr>
          </a:p>
        </p:txBody>
      </p:sp>
      <p:sp>
        <p:nvSpPr>
          <p:cNvPr id="42" name="Text Box 11">
            <a:extLst>
              <a:ext uri="{FF2B5EF4-FFF2-40B4-BE49-F238E27FC236}">
                <a16:creationId xmlns:a16="http://schemas.microsoft.com/office/drawing/2014/main" id="{A4449D6F-9E13-4E01-90CD-02D6EE02D37E}"/>
              </a:ext>
            </a:extLst>
          </p:cNvPr>
          <p:cNvSpPr txBox="1">
            <a:spLocks noChangeArrowheads="1"/>
          </p:cNvSpPr>
          <p:nvPr/>
        </p:nvSpPr>
        <p:spPr bwMode="auto">
          <a:xfrm>
            <a:off x="2157360" y="3146888"/>
            <a:ext cx="889218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i="1">
                <a:solidFill>
                  <a:srgbClr val="CC3300"/>
                </a:solidFill>
                <a:latin typeface="Times New Roman" panose="02020603050405020304" pitchFamily="18" charset="0"/>
              </a:rPr>
              <a:t>Hùng</a:t>
            </a:r>
            <a:r>
              <a:rPr lang="en-US" altLang="en-US" sz="2800">
                <a:solidFill>
                  <a:srgbClr val="CC3300"/>
                </a:solidFill>
                <a:latin typeface="Times New Roman" panose="02020603050405020304" pitchFamily="18" charset="0"/>
              </a:rPr>
              <a:t>: </a:t>
            </a:r>
            <a:r>
              <a:rPr lang="vi-VN" altLang="en-US" sz="2800" baseline="30000">
                <a:solidFill>
                  <a:srgbClr val="FF0000"/>
                </a:solidFill>
                <a:latin typeface="Times New Roman" panose="02020603050405020304" pitchFamily="18" charset="0"/>
              </a:rPr>
              <a:t>(2) </a:t>
            </a:r>
            <a:r>
              <a:rPr lang="en-US" altLang="en-US" sz="2800">
                <a:solidFill>
                  <a:srgbClr val="0000FF"/>
                </a:solidFill>
                <a:latin typeface="Times New Roman" panose="02020603050405020304" pitchFamily="18" charset="0"/>
              </a:rPr>
              <a:t>- Thế à ? </a:t>
            </a:r>
            <a:r>
              <a:rPr lang="vi-VN" altLang="en-US" sz="2800" baseline="30000">
                <a:solidFill>
                  <a:srgbClr val="FF0000"/>
                </a:solidFill>
                <a:latin typeface="Times New Roman" panose="02020603050405020304" pitchFamily="18" charset="0"/>
              </a:rPr>
              <a:t>(3) </a:t>
            </a:r>
            <a:r>
              <a:rPr lang="en-US" altLang="en-US" sz="2800">
                <a:solidFill>
                  <a:srgbClr val="0000FF"/>
                </a:solidFill>
                <a:latin typeface="Times New Roman" panose="02020603050405020304" pitchFamily="18" charset="0"/>
              </a:rPr>
              <a:t>T</a:t>
            </a:r>
            <a:r>
              <a:rPr lang="vi-VN" altLang="en-US" sz="2800">
                <a:solidFill>
                  <a:srgbClr val="0000FF"/>
                </a:solidFill>
                <a:latin typeface="Times New Roman" panose="02020603050405020304" pitchFamily="18" charset="0"/>
              </a:rPr>
              <a:t>ớ</a:t>
            </a:r>
            <a:r>
              <a:rPr lang="en-US" altLang="en-US" sz="2800">
                <a:solidFill>
                  <a:srgbClr val="0000FF"/>
                </a:solidFill>
                <a:latin typeface="Times New Roman" panose="02020603050405020304" pitchFamily="18" charset="0"/>
              </a:rPr>
              <a:t> thì chẳng bao gi</a:t>
            </a:r>
            <a:r>
              <a:rPr lang="vi-VN" altLang="en-US" sz="2800">
                <a:solidFill>
                  <a:srgbClr val="0000FF"/>
                </a:solidFill>
                <a:latin typeface="Times New Roman" panose="02020603050405020304" pitchFamily="18" charset="0"/>
              </a:rPr>
              <a:t>ờ </a:t>
            </a:r>
            <a:r>
              <a:rPr lang="en-US" altLang="en-US" sz="2800">
                <a:solidFill>
                  <a:srgbClr val="0000FF"/>
                </a:solidFill>
                <a:latin typeface="Times New Roman" panose="02020603050405020304" pitchFamily="18" charset="0"/>
              </a:rPr>
              <a:t>nh</a:t>
            </a:r>
            <a:r>
              <a:rPr lang="vi-VN" altLang="en-US" sz="2800">
                <a:solidFill>
                  <a:srgbClr val="0000FF"/>
                </a:solidFill>
                <a:latin typeface="Times New Roman" panose="02020603050405020304" pitchFamily="18" charset="0"/>
              </a:rPr>
              <a:t>ờ </a:t>
            </a:r>
            <a:r>
              <a:rPr lang="en-US" altLang="en-US" sz="2800">
                <a:solidFill>
                  <a:srgbClr val="0000FF"/>
                </a:solidFill>
                <a:latin typeface="Times New Roman" panose="02020603050405020304" pitchFamily="18" charset="0"/>
              </a:rPr>
              <a:t>chị giặt </a:t>
            </a:r>
            <a:endParaRPr lang="vi-VN" altLang="en-US" sz="2800">
              <a:solidFill>
                <a:srgbClr val="0000FF"/>
              </a:solidFill>
              <a:latin typeface="Times New Roman" panose="02020603050405020304" pitchFamily="18" charset="0"/>
            </a:endParaRPr>
          </a:p>
          <a:p>
            <a:pPr>
              <a:spcBef>
                <a:spcPct val="50000"/>
              </a:spcBef>
              <a:buFontTx/>
              <a:buNone/>
            </a:pPr>
            <a:r>
              <a:rPr lang="en-US" altLang="en-US" sz="2800">
                <a:solidFill>
                  <a:srgbClr val="0000FF"/>
                </a:solidFill>
                <a:latin typeface="Times New Roman" panose="02020603050405020304" pitchFamily="18" charset="0"/>
              </a:rPr>
              <a:t>quần áo.</a:t>
            </a:r>
          </a:p>
        </p:txBody>
      </p:sp>
      <p:sp>
        <p:nvSpPr>
          <p:cNvPr id="43" name="WordArt 21" descr="75%">
            <a:extLst>
              <a:ext uri="{FF2B5EF4-FFF2-40B4-BE49-F238E27FC236}">
                <a16:creationId xmlns:a16="http://schemas.microsoft.com/office/drawing/2014/main" id="{EACD9732-9AF4-40A3-8921-0827DC399FC7}"/>
              </a:ext>
            </a:extLst>
          </p:cNvPr>
          <p:cNvSpPr>
            <a:spLocks noChangeArrowheads="1" noChangeShapeType="1" noTextEdit="1"/>
          </p:cNvSpPr>
          <p:nvPr/>
        </p:nvSpPr>
        <p:spPr bwMode="auto">
          <a:xfrm>
            <a:off x="5638800" y="2147753"/>
            <a:ext cx="914400" cy="381000"/>
          </a:xfrm>
          <a:prstGeom prst="rect">
            <a:avLst/>
          </a:prstGeom>
        </p:spPr>
        <p:txBody>
          <a:bodyPr wrap="none" fromWordArt="1">
            <a:prstTxWarp prst="textPlain">
              <a:avLst>
                <a:gd name="adj" fmla="val 46875"/>
              </a:avLst>
            </a:prstTxWarp>
          </a:bodyPr>
          <a:lstStyle/>
          <a:p>
            <a:pPr algn="ctr"/>
            <a:r>
              <a:rPr lang="vi-VN" sz="2000" b="1" kern="10">
                <a:ln w="9525">
                  <a:solidFill>
                    <a:schemeClr val="tx1"/>
                  </a:solidFill>
                  <a:round/>
                  <a:headEnd/>
                  <a:tailEnd/>
                </a:ln>
                <a:blipFill dpi="0" rotWithShape="0">
                  <a:blip r:embed="rId3"/>
                  <a:srcRect/>
                  <a:tile tx="0" ty="0" sx="100000" sy="100000" flip="none" algn="tl"/>
                </a:blipFill>
                <a:cs typeface="Times New Roman" panose="02020603050405020304" pitchFamily="18" charset="0"/>
              </a:rPr>
              <a:t>Lười</a:t>
            </a:r>
            <a:endParaRPr lang="en-US" sz="2000" b="1" kern="10">
              <a:ln w="9525">
                <a:solidFill>
                  <a:schemeClr val="tx1"/>
                </a:solidFill>
                <a:round/>
                <a:headEnd/>
                <a:tailEnd/>
              </a:ln>
              <a:blipFill dpi="0" rotWithShape="0">
                <a:blip r:embed="rId3"/>
                <a:srcRect/>
                <a:tile tx="0" ty="0" sx="100000" sy="100000" flip="none" algn="tl"/>
              </a:blipFill>
              <a:cs typeface="Times New Roman" panose="02020603050405020304" pitchFamily="18" charset="0"/>
            </a:endParaRPr>
          </a:p>
        </p:txBody>
      </p:sp>
      <p:grpSp>
        <p:nvGrpSpPr>
          <p:cNvPr id="44" name="Group 43">
            <a:extLst>
              <a:ext uri="{FF2B5EF4-FFF2-40B4-BE49-F238E27FC236}">
                <a16:creationId xmlns:a16="http://schemas.microsoft.com/office/drawing/2014/main" id="{1184BE32-B776-42E8-9DF5-43723A635831}"/>
              </a:ext>
            </a:extLst>
          </p:cNvPr>
          <p:cNvGrpSpPr/>
          <p:nvPr/>
        </p:nvGrpSpPr>
        <p:grpSpPr>
          <a:xfrm>
            <a:off x="1721695" y="91122"/>
            <a:ext cx="9520136" cy="1955513"/>
            <a:chOff x="1056316" y="135703"/>
            <a:chExt cx="13805827" cy="2375148"/>
          </a:xfrm>
        </p:grpSpPr>
        <p:grpSp>
          <p:nvGrpSpPr>
            <p:cNvPr id="45" name="Group 44">
              <a:extLst>
                <a:ext uri="{FF2B5EF4-FFF2-40B4-BE49-F238E27FC236}">
                  <a16:creationId xmlns:a16="http://schemas.microsoft.com/office/drawing/2014/main" id="{7D51C3EF-6233-4E8A-B0F8-56DF477F16AD}"/>
                </a:ext>
              </a:extLst>
            </p:cNvPr>
            <p:cNvGrpSpPr/>
            <p:nvPr/>
          </p:nvGrpSpPr>
          <p:grpSpPr>
            <a:xfrm>
              <a:off x="1056316" y="135703"/>
              <a:ext cx="13805827" cy="2375148"/>
              <a:chOff x="2150463" y="258718"/>
              <a:chExt cx="59708481" cy="3020794"/>
            </a:xfrm>
          </p:grpSpPr>
          <p:sp>
            <p:nvSpPr>
              <p:cNvPr id="47" name="Rectangle: Diagonal Corners Rounded 46">
                <a:extLst>
                  <a:ext uri="{FF2B5EF4-FFF2-40B4-BE49-F238E27FC236}">
                    <a16:creationId xmlns:a16="http://schemas.microsoft.com/office/drawing/2014/main" id="{65ECF07C-ACAF-4602-8193-865C4E548A66}"/>
                  </a:ext>
                </a:extLst>
              </p:cNvPr>
              <p:cNvSpPr/>
              <p:nvPr/>
            </p:nvSpPr>
            <p:spPr>
              <a:xfrm>
                <a:off x="2150463" y="258718"/>
                <a:ext cx="59708481" cy="3020794"/>
              </a:xfrm>
              <a:prstGeom prst="round2DiagRect">
                <a:avLst>
                  <a:gd name="adj1" fmla="val 16667"/>
                  <a:gd name="adj2" fmla="val 12590"/>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defRPr/>
                </a:pPr>
                <a:endParaRPr lang="en-US" dirty="0">
                  <a:solidFill>
                    <a:prstClr val="black"/>
                  </a:solidFill>
                  <a:ea typeface="Calibri" panose="020F0502020204030204" pitchFamily="34" charset="0"/>
                  <a:cs typeface="Times New Roman" panose="02020603050405020304" pitchFamily="18" charset="0"/>
                </a:endParaRPr>
              </a:p>
            </p:txBody>
          </p:sp>
          <p:sp>
            <p:nvSpPr>
              <p:cNvPr id="48" name="Rectangle: Diagonal Corners Rounded 47">
                <a:extLst>
                  <a:ext uri="{FF2B5EF4-FFF2-40B4-BE49-F238E27FC236}">
                    <a16:creationId xmlns:a16="http://schemas.microsoft.com/office/drawing/2014/main" id="{32440866-DD88-484C-8338-22E99674C593}"/>
                  </a:ext>
                </a:extLst>
              </p:cNvPr>
              <p:cNvSpPr/>
              <p:nvPr/>
            </p:nvSpPr>
            <p:spPr>
              <a:xfrm>
                <a:off x="2604755" y="421792"/>
                <a:ext cx="58550717" cy="2651727"/>
              </a:xfrm>
              <a:prstGeom prst="round2DiagRect">
                <a:avLst>
                  <a:gd name="adj1" fmla="val 12672"/>
                  <a:gd name="adj2" fmla="val 12590"/>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defRPr/>
                </a:pPr>
                <a:endParaRPr lang="en-US" dirty="0">
                  <a:solidFill>
                    <a:prstClr val="black"/>
                  </a:solidFill>
                  <a:ea typeface="Calibri" panose="020F0502020204030204" pitchFamily="34" charset="0"/>
                  <a:cs typeface="Times New Roman" panose="02020603050405020304" pitchFamily="18" charset="0"/>
                </a:endParaRPr>
              </a:p>
            </p:txBody>
          </p:sp>
        </p:grpSp>
        <p:sp>
          <p:nvSpPr>
            <p:cNvPr id="46" name="Rectangle 45">
              <a:extLst>
                <a:ext uri="{FF2B5EF4-FFF2-40B4-BE49-F238E27FC236}">
                  <a16:creationId xmlns:a16="http://schemas.microsoft.com/office/drawing/2014/main" id="{F64FE8F7-84BB-45F5-9A70-4F89E9D17FFE}"/>
                </a:ext>
              </a:extLst>
            </p:cNvPr>
            <p:cNvSpPr/>
            <p:nvPr/>
          </p:nvSpPr>
          <p:spPr>
            <a:xfrm>
              <a:off x="1312110" y="316254"/>
              <a:ext cx="13327434" cy="2032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70C0"/>
                  </a:solidFill>
                  <a:latin typeface="Fira Sans ExtraBold" panose="020B0903050000020004" pitchFamily="34" charset="0"/>
                </a:rPr>
                <a:t>Bài 2</a:t>
              </a:r>
              <a:r>
                <a:rPr lang="vi-VN" sz="3500" b="1">
                  <a:solidFill>
                    <a:srgbClr val="0070C0"/>
                  </a:solidFill>
                  <a:latin typeface="Fira Sans ExtraBold" panose="020B0903050000020004" pitchFamily="34" charset="0"/>
                </a:rPr>
                <a:t>:</a:t>
              </a:r>
              <a:r>
                <a:rPr lang="en-US" altLang="en-US" sz="3600" b="1">
                  <a:solidFill>
                    <a:srgbClr val="0070C0"/>
                  </a:solidFill>
                  <a:latin typeface="Fira Sans ExtraBold" panose="020B0903050000020004" pitchFamily="34" charset="0"/>
                </a:rPr>
                <a:t> Hãy chữa lại những dấu câu bị dùng sai trong mẩu chuyện vui dưới đây. Giải thích tại sao em lại chữa như vậy.</a:t>
              </a:r>
              <a:endParaRPr lang="en-US" altLang="en-US" sz="3500" b="1">
                <a:solidFill>
                  <a:srgbClr val="0070C0"/>
                </a:solidFill>
                <a:latin typeface="Fira Sans ExtraBold" panose="020B0903050000020004" pitchFamily="34" charset="0"/>
              </a:endParaRPr>
            </a:p>
          </p:txBody>
        </p:sp>
      </p:grpSp>
      <p:cxnSp>
        <p:nvCxnSpPr>
          <p:cNvPr id="49" name="Straight Connector 48">
            <a:extLst>
              <a:ext uri="{FF2B5EF4-FFF2-40B4-BE49-F238E27FC236}">
                <a16:creationId xmlns:a16="http://schemas.microsoft.com/office/drawing/2014/main" id="{A1AC4D82-0975-4E3E-86F9-13BF2A42FD3F}"/>
              </a:ext>
            </a:extLst>
          </p:cNvPr>
          <p:cNvCxnSpPr>
            <a:cxnSpLocks/>
          </p:cNvCxnSpPr>
          <p:nvPr/>
        </p:nvCxnSpPr>
        <p:spPr bwMode="auto">
          <a:xfrm>
            <a:off x="4163962" y="727310"/>
            <a:ext cx="659683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50" name="Straight Connector 49">
            <a:extLst>
              <a:ext uri="{FF2B5EF4-FFF2-40B4-BE49-F238E27FC236}">
                <a16:creationId xmlns:a16="http://schemas.microsoft.com/office/drawing/2014/main" id="{5AA2F1E7-1DAA-46F0-848F-A38D967D7806}"/>
              </a:ext>
            </a:extLst>
          </p:cNvPr>
          <p:cNvCxnSpPr>
            <a:cxnSpLocks/>
          </p:cNvCxnSpPr>
          <p:nvPr/>
        </p:nvCxnSpPr>
        <p:spPr bwMode="auto">
          <a:xfrm>
            <a:off x="2438400" y="1282400"/>
            <a:ext cx="627693"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51" name="Straight Connector 50">
            <a:extLst>
              <a:ext uri="{FF2B5EF4-FFF2-40B4-BE49-F238E27FC236}">
                <a16:creationId xmlns:a16="http://schemas.microsoft.com/office/drawing/2014/main" id="{D0481F81-FC43-4F0A-83A0-FF30283DAC2B}"/>
              </a:ext>
            </a:extLst>
          </p:cNvPr>
          <p:cNvCxnSpPr>
            <a:cxnSpLocks/>
          </p:cNvCxnSpPr>
          <p:nvPr/>
        </p:nvCxnSpPr>
        <p:spPr bwMode="auto">
          <a:xfrm>
            <a:off x="9775774" y="1272730"/>
            <a:ext cx="822325"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52" name="Straight Connector 51">
            <a:extLst>
              <a:ext uri="{FF2B5EF4-FFF2-40B4-BE49-F238E27FC236}">
                <a16:creationId xmlns:a16="http://schemas.microsoft.com/office/drawing/2014/main" id="{AB6871E0-8695-401B-90D4-8BA2D11360DC}"/>
              </a:ext>
            </a:extLst>
          </p:cNvPr>
          <p:cNvCxnSpPr>
            <a:cxnSpLocks/>
          </p:cNvCxnSpPr>
          <p:nvPr/>
        </p:nvCxnSpPr>
        <p:spPr bwMode="auto">
          <a:xfrm>
            <a:off x="3038424" y="1822911"/>
            <a:ext cx="1125538"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385"/>
                                        </p:tgtEl>
                                        <p:attrNameLst>
                                          <p:attrName>style.visibility</p:attrName>
                                        </p:attrNameLst>
                                      </p:cBhvr>
                                      <p:to>
                                        <p:strVal val="visible"/>
                                      </p:to>
                                    </p:set>
                                    <p:anim calcmode="lin" valueType="num">
                                      <p:cBhvr additive="base">
                                        <p:cTn id="15" dur="500" fill="hold"/>
                                        <p:tgtEl>
                                          <p:spTgt spid="15385"/>
                                        </p:tgtEl>
                                        <p:attrNameLst>
                                          <p:attrName>ppt_x</p:attrName>
                                        </p:attrNameLst>
                                      </p:cBhvr>
                                      <p:tavLst>
                                        <p:tav tm="0">
                                          <p:val>
                                            <p:strVal val="#ppt_x"/>
                                          </p:val>
                                        </p:tav>
                                        <p:tav tm="100000">
                                          <p:val>
                                            <p:strVal val="#ppt_x"/>
                                          </p:val>
                                        </p:tav>
                                      </p:tavLst>
                                    </p:anim>
                                    <p:anim calcmode="lin" valueType="num">
                                      <p:cBhvr additive="base">
                                        <p:cTn id="16" dur="500" fill="hold"/>
                                        <p:tgtEl>
                                          <p:spTgt spid="1538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grpId="1" nodeType="clickEffect">
                                  <p:stCondLst>
                                    <p:cond delay="0"/>
                                  </p:stCondLst>
                                  <p:childTnLst>
                                    <p:animEffect transition="out" filter="blinds(horizontal)">
                                      <p:cBhvr>
                                        <p:cTn id="24" dur="500"/>
                                        <p:tgtEl>
                                          <p:spTgt spid="15385"/>
                                        </p:tgtEl>
                                      </p:cBhvr>
                                    </p:animEffect>
                                    <p:set>
                                      <p:cBhvr>
                                        <p:cTn id="25" dur="1" fill="hold">
                                          <p:stCondLst>
                                            <p:cond delay="499"/>
                                          </p:stCondLst>
                                        </p:cTn>
                                        <p:tgtEl>
                                          <p:spTgt spid="15385"/>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35"/>
                                        </p:tgtEl>
                                      </p:cBhvr>
                                    </p:animEffect>
                                    <p:set>
                                      <p:cBhvr>
                                        <p:cTn id="28" dur="1" fill="hold">
                                          <p:stCondLst>
                                            <p:cond delay="499"/>
                                          </p:stCondLst>
                                        </p:cTn>
                                        <p:tgtEl>
                                          <p:spTgt spid="35"/>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28">
                                            <p:txEl>
                                              <p:pRg st="0" end="0"/>
                                            </p:txEl>
                                          </p:spTgt>
                                        </p:tgtEl>
                                      </p:cBhvr>
                                    </p:animEffect>
                                    <p:set>
                                      <p:cBhvr>
                                        <p:cTn id="33" dur="1" fill="hold">
                                          <p:stCondLst>
                                            <p:cond delay="499"/>
                                          </p:stCondLst>
                                        </p:cTn>
                                        <p:tgtEl>
                                          <p:spTgt spid="28">
                                            <p:txEl>
                                              <p:pRg st="0" end="0"/>
                                            </p:txEl>
                                          </p:spTgt>
                                        </p:tgtEl>
                                        <p:attrNameLst>
                                          <p:attrName>style.visibility</p:attrName>
                                        </p:attrNameLst>
                                      </p:cBhvr>
                                      <p:to>
                                        <p:strVal val="hidden"/>
                                      </p:to>
                                    </p:set>
                                  </p:childTnLst>
                                </p:cTn>
                              </p:par>
                              <p:par>
                                <p:cTn id="34" presetID="3" presetClass="entr" presetSubtype="1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linds(horizontal)">
                                      <p:cBhvr>
                                        <p:cTn id="36" dur="500"/>
                                        <p:tgtEl>
                                          <p:spTgt spid="2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fill="hold"/>
                                        <p:tgtEl>
                                          <p:spTgt spid="41"/>
                                        </p:tgtEl>
                                        <p:attrNameLst>
                                          <p:attrName>ppt_x</p:attrName>
                                        </p:attrNameLst>
                                      </p:cBhvr>
                                      <p:tavLst>
                                        <p:tav tm="0">
                                          <p:val>
                                            <p:strVal val="#ppt_x"/>
                                          </p:val>
                                        </p:tav>
                                        <p:tav tm="100000">
                                          <p:val>
                                            <p:strVal val="#ppt_x"/>
                                          </p:val>
                                        </p:tav>
                                      </p:tavLst>
                                    </p:anim>
                                    <p:anim calcmode="lin" valueType="num">
                                      <p:cBhvr additive="base">
                                        <p:cTn id="4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xit" presetSubtype="10" fill="hold" nodeType="clickEffect">
                                  <p:stCondLst>
                                    <p:cond delay="0"/>
                                  </p:stCondLst>
                                  <p:childTnLst>
                                    <p:animEffect transition="out" filter="blinds(horizontal)">
                                      <p:cBhvr>
                                        <p:cTn id="50" dur="500"/>
                                        <p:tgtEl>
                                          <p:spTgt spid="41"/>
                                        </p:tgtEl>
                                      </p:cBhvr>
                                    </p:animEffect>
                                    <p:set>
                                      <p:cBhvr>
                                        <p:cTn id="51" dur="1" fill="hold">
                                          <p:stCondLst>
                                            <p:cond delay="499"/>
                                          </p:stCondLst>
                                        </p:cTn>
                                        <p:tgtEl>
                                          <p:spTgt spid="41"/>
                                        </p:tgtEl>
                                        <p:attrNameLst>
                                          <p:attrName>style.visibility</p:attrName>
                                        </p:attrNameLst>
                                      </p:cBhvr>
                                      <p:to>
                                        <p:strVal val="hidden"/>
                                      </p:to>
                                    </p:set>
                                  </p:childTnLst>
                                </p:cTn>
                              </p:par>
                              <p:par>
                                <p:cTn id="52" presetID="3" presetClass="exit" presetSubtype="10" fill="hold" grpId="1" nodeType="withEffect">
                                  <p:stCondLst>
                                    <p:cond delay="0"/>
                                  </p:stCondLst>
                                  <p:childTnLst>
                                    <p:animEffect transition="out" filter="blinds(horizontal)">
                                      <p:cBhvr>
                                        <p:cTn id="53" dur="500"/>
                                        <p:tgtEl>
                                          <p:spTgt spid="36"/>
                                        </p:tgtEl>
                                      </p:cBhvr>
                                    </p:animEffect>
                                    <p:set>
                                      <p:cBhvr>
                                        <p:cTn id="54" dur="1" fill="hold">
                                          <p:stCondLst>
                                            <p:cond delay="499"/>
                                          </p:stCondLst>
                                        </p:cTn>
                                        <p:tgtEl>
                                          <p:spTgt spid="36"/>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grpId="0" nodeType="clickEffect">
                                  <p:stCondLst>
                                    <p:cond delay="0"/>
                                  </p:stCondLst>
                                  <p:childTnLst>
                                    <p:animEffect transition="out" filter="blinds(horizontal)">
                                      <p:cBhvr>
                                        <p:cTn id="58" dur="500"/>
                                        <p:tgtEl>
                                          <p:spTgt spid="26"/>
                                        </p:tgtEl>
                                      </p:cBhvr>
                                    </p:animEffect>
                                    <p:set>
                                      <p:cBhvr>
                                        <p:cTn id="59" dur="1" fill="hold">
                                          <p:stCondLst>
                                            <p:cond delay="499"/>
                                          </p:stCondLst>
                                        </p:cTn>
                                        <p:tgtEl>
                                          <p:spTgt spid="26"/>
                                        </p:tgtEl>
                                        <p:attrNameLst>
                                          <p:attrName>style.visibility</p:attrName>
                                        </p:attrNameLst>
                                      </p:cBhvr>
                                      <p:to>
                                        <p:strVal val="hidden"/>
                                      </p:to>
                                    </p:set>
                                  </p:childTnLst>
                                </p:cTn>
                              </p:par>
                              <p:par>
                                <p:cTn id="60" presetID="3" presetClass="entr" presetSubtype="10" fill="hold" nodeType="withEffect">
                                  <p:stCondLst>
                                    <p:cond delay="0"/>
                                  </p:stCondLst>
                                  <p:childTnLst>
                                    <p:set>
                                      <p:cBhvr>
                                        <p:cTn id="61" dur="1" fill="hold">
                                          <p:stCondLst>
                                            <p:cond delay="0"/>
                                          </p:stCondLst>
                                        </p:cTn>
                                        <p:tgtEl>
                                          <p:spTgt spid="29">
                                            <p:txEl>
                                              <p:pRg st="0" end="0"/>
                                            </p:txEl>
                                          </p:spTgt>
                                        </p:tgtEl>
                                        <p:attrNameLst>
                                          <p:attrName>style.visibility</p:attrName>
                                        </p:attrNameLst>
                                      </p:cBhvr>
                                      <p:to>
                                        <p:strVal val="visible"/>
                                      </p:to>
                                    </p:set>
                                    <p:animEffect transition="in" filter="blinds(horizontal)">
                                      <p:cBhvr>
                                        <p:cTn id="62" dur="500"/>
                                        <p:tgtEl>
                                          <p:spTgt spid="29">
                                            <p:txEl>
                                              <p:pRg st="0" end="0"/>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additive="base">
                                        <p:cTn id="67" dur="500" fill="hold"/>
                                        <p:tgtEl>
                                          <p:spTgt spid="33"/>
                                        </p:tgtEl>
                                        <p:attrNameLst>
                                          <p:attrName>ppt_x</p:attrName>
                                        </p:attrNameLst>
                                      </p:cBhvr>
                                      <p:tavLst>
                                        <p:tav tm="0">
                                          <p:val>
                                            <p:strVal val="#ppt_x"/>
                                          </p:val>
                                        </p:tav>
                                        <p:tav tm="100000">
                                          <p:val>
                                            <p:strVal val="#ppt_x"/>
                                          </p:val>
                                        </p:tav>
                                      </p:tavLst>
                                    </p:anim>
                                    <p:anim calcmode="lin" valueType="num">
                                      <p:cBhvr additive="base">
                                        <p:cTn id="68" dur="500" fill="hold"/>
                                        <p:tgtEl>
                                          <p:spTgt spid="33"/>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additive="base">
                                        <p:cTn id="71" dur="500" fill="hold"/>
                                        <p:tgtEl>
                                          <p:spTgt spid="38"/>
                                        </p:tgtEl>
                                        <p:attrNameLst>
                                          <p:attrName>ppt_x</p:attrName>
                                        </p:attrNameLst>
                                      </p:cBhvr>
                                      <p:tavLst>
                                        <p:tav tm="0">
                                          <p:val>
                                            <p:strVal val="#ppt_x"/>
                                          </p:val>
                                        </p:tav>
                                        <p:tav tm="100000">
                                          <p:val>
                                            <p:strVal val="#ppt_x"/>
                                          </p:val>
                                        </p:tav>
                                      </p:tavLst>
                                    </p:anim>
                                    <p:anim calcmode="lin" valueType="num">
                                      <p:cBhvr additive="base">
                                        <p:cTn id="7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xit" presetSubtype="10" fill="hold" grpId="1" nodeType="clickEffect">
                                  <p:stCondLst>
                                    <p:cond delay="0"/>
                                  </p:stCondLst>
                                  <p:childTnLst>
                                    <p:animEffect transition="out" filter="blinds(horizontal)">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par>
                                <p:cTn id="78" presetID="3" presetClass="exit" presetSubtype="10" fill="hold" nodeType="withEffect">
                                  <p:stCondLst>
                                    <p:cond delay="0"/>
                                  </p:stCondLst>
                                  <p:childTnLst>
                                    <p:animEffect transition="out" filter="blinds(horizontal)">
                                      <p:cBhvr>
                                        <p:cTn id="79" dur="500"/>
                                        <p:tgtEl>
                                          <p:spTgt spid="38"/>
                                        </p:tgtEl>
                                      </p:cBhvr>
                                    </p:animEffect>
                                    <p:set>
                                      <p:cBhvr>
                                        <p:cTn id="80" dur="1" fill="hold">
                                          <p:stCondLst>
                                            <p:cond delay="499"/>
                                          </p:stCondLst>
                                        </p:cTn>
                                        <p:tgtEl>
                                          <p:spTgt spid="38"/>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0" nodeType="clickEffect">
                                  <p:stCondLst>
                                    <p:cond delay="0"/>
                                  </p:stCondLst>
                                  <p:childTnLst>
                                    <p:animEffect transition="out" filter="blinds(horizontal)">
                                      <p:cBhvr>
                                        <p:cTn id="84" dur="500"/>
                                        <p:tgtEl>
                                          <p:spTgt spid="30"/>
                                        </p:tgtEl>
                                      </p:cBhvr>
                                    </p:animEffect>
                                    <p:set>
                                      <p:cBhvr>
                                        <p:cTn id="85" dur="1" fill="hold">
                                          <p:stCondLst>
                                            <p:cond delay="499"/>
                                          </p:stCondLst>
                                        </p:cTn>
                                        <p:tgtEl>
                                          <p:spTgt spid="30"/>
                                        </p:tgtEl>
                                        <p:attrNameLst>
                                          <p:attrName>style.visibility</p:attrName>
                                        </p:attrNameLst>
                                      </p:cBhvr>
                                      <p:to>
                                        <p:strVal val="hidden"/>
                                      </p:to>
                                    </p:set>
                                  </p:childTnLst>
                                </p:cTn>
                              </p:par>
                              <p:par>
                                <p:cTn id="86" presetID="3" presetClass="entr" presetSubtype="1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blinds(horizontal)">
                                      <p:cBhvr>
                                        <p:cTn id="88" dur="500"/>
                                        <p:tgtEl>
                                          <p:spTgt spid="23"/>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4"/>
                                        </p:tgtEl>
                                        <p:attrNameLst>
                                          <p:attrName>style.visibility</p:attrName>
                                        </p:attrNameLst>
                                      </p:cBhvr>
                                      <p:to>
                                        <p:strVal val="visible"/>
                                      </p:to>
                                    </p:set>
                                    <p:anim calcmode="lin" valueType="num">
                                      <p:cBhvr additive="base">
                                        <p:cTn id="93" dur="500" fill="hold"/>
                                        <p:tgtEl>
                                          <p:spTgt spid="34"/>
                                        </p:tgtEl>
                                        <p:attrNameLst>
                                          <p:attrName>ppt_x</p:attrName>
                                        </p:attrNameLst>
                                      </p:cBhvr>
                                      <p:tavLst>
                                        <p:tav tm="0">
                                          <p:val>
                                            <p:strVal val="#ppt_x"/>
                                          </p:val>
                                        </p:tav>
                                        <p:tav tm="100000">
                                          <p:val>
                                            <p:strVal val="#ppt_x"/>
                                          </p:val>
                                        </p:tav>
                                      </p:tavLst>
                                    </p:anim>
                                    <p:anim calcmode="lin" valueType="num">
                                      <p:cBhvr additive="base">
                                        <p:cTn id="94" dur="500" fill="hold"/>
                                        <p:tgtEl>
                                          <p:spTgt spid="34"/>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39"/>
                                        </p:tgtEl>
                                        <p:attrNameLst>
                                          <p:attrName>style.visibility</p:attrName>
                                        </p:attrNameLst>
                                      </p:cBhvr>
                                      <p:to>
                                        <p:strVal val="visible"/>
                                      </p:to>
                                    </p:set>
                                    <p:anim calcmode="lin" valueType="num">
                                      <p:cBhvr additive="base">
                                        <p:cTn id="97" dur="500" fill="hold"/>
                                        <p:tgtEl>
                                          <p:spTgt spid="39"/>
                                        </p:tgtEl>
                                        <p:attrNameLst>
                                          <p:attrName>ppt_x</p:attrName>
                                        </p:attrNameLst>
                                      </p:cBhvr>
                                      <p:tavLst>
                                        <p:tav tm="0">
                                          <p:val>
                                            <p:strVal val="#ppt_x"/>
                                          </p:val>
                                        </p:tav>
                                        <p:tav tm="100000">
                                          <p:val>
                                            <p:strVal val="#ppt_x"/>
                                          </p:val>
                                        </p:tav>
                                      </p:tavLst>
                                    </p:anim>
                                    <p:anim calcmode="lin" valueType="num">
                                      <p:cBhvr additive="base">
                                        <p:cTn id="9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34"/>
                                        </p:tgtEl>
                                      </p:cBhvr>
                                    </p:animEffect>
                                    <p:set>
                                      <p:cBhvr>
                                        <p:cTn id="103" dur="1" fill="hold">
                                          <p:stCondLst>
                                            <p:cond delay="499"/>
                                          </p:stCondLst>
                                        </p:cTn>
                                        <p:tgtEl>
                                          <p:spTgt spid="34"/>
                                        </p:tgtEl>
                                        <p:attrNameLst>
                                          <p:attrName>style.visibility</p:attrName>
                                        </p:attrNameLst>
                                      </p:cBhvr>
                                      <p:to>
                                        <p:strVal val="hidden"/>
                                      </p:to>
                                    </p:set>
                                  </p:childTnLst>
                                </p:cTn>
                              </p:par>
                              <p:par>
                                <p:cTn id="104" presetID="3" presetClass="exit" presetSubtype="10" fill="hold" nodeType="withEffect">
                                  <p:stCondLst>
                                    <p:cond delay="0"/>
                                  </p:stCondLst>
                                  <p:childTnLst>
                                    <p:animEffect transition="out" filter="blinds(horizontal)">
                                      <p:cBhvr>
                                        <p:cTn id="105" dur="500"/>
                                        <p:tgtEl>
                                          <p:spTgt spid="39"/>
                                        </p:tgtEl>
                                      </p:cBhvr>
                                    </p:animEffect>
                                    <p:set>
                                      <p:cBhvr>
                                        <p:cTn id="106" dur="1" fill="hold">
                                          <p:stCondLst>
                                            <p:cond delay="499"/>
                                          </p:stCondLst>
                                        </p:cTn>
                                        <p:tgtEl>
                                          <p:spTgt spid="39"/>
                                        </p:tgtEl>
                                        <p:attrNameLst>
                                          <p:attrName>style.visibility</p:attrName>
                                        </p:attrNameLst>
                                      </p:cBhvr>
                                      <p:to>
                                        <p:strVal val="hidden"/>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3" presetClass="exit" presetSubtype="10" fill="hold" nodeType="clickEffect">
                                  <p:stCondLst>
                                    <p:cond delay="0"/>
                                  </p:stCondLst>
                                  <p:childTnLst>
                                    <p:animEffect transition="out" filter="blinds(horizontal)">
                                      <p:cBhvr>
                                        <p:cTn id="110" dur="500"/>
                                        <p:tgtEl>
                                          <p:spTgt spid="32">
                                            <p:txEl>
                                              <p:pRg st="0" end="0"/>
                                            </p:txEl>
                                          </p:spTgt>
                                        </p:tgtEl>
                                      </p:cBhvr>
                                    </p:animEffect>
                                    <p:set>
                                      <p:cBhvr>
                                        <p:cTn id="111" dur="1" fill="hold">
                                          <p:stCondLst>
                                            <p:cond delay="499"/>
                                          </p:stCondLst>
                                        </p:cTn>
                                        <p:tgtEl>
                                          <p:spTgt spid="32">
                                            <p:txEl>
                                              <p:pRg st="0" end="0"/>
                                            </p:txEl>
                                          </p:spTgt>
                                        </p:tgtEl>
                                        <p:attrNameLst>
                                          <p:attrName>style.visibility</p:attrName>
                                        </p:attrNameLst>
                                      </p:cBhvr>
                                      <p:to>
                                        <p:strVal val="hidden"/>
                                      </p:to>
                                    </p:set>
                                  </p:childTnLst>
                                </p:cTn>
                              </p:par>
                              <p:par>
                                <p:cTn id="112" presetID="3" presetClass="entr" presetSubtype="10" fill="hold" grpId="0" nodeType="withEffect">
                                  <p:stCondLst>
                                    <p:cond delay="0"/>
                                  </p:stCondLst>
                                  <p:childTnLst>
                                    <p:set>
                                      <p:cBhvr>
                                        <p:cTn id="113" dur="1" fill="hold">
                                          <p:stCondLst>
                                            <p:cond delay="0"/>
                                          </p:stCondLst>
                                        </p:cTn>
                                        <p:tgtEl>
                                          <p:spTgt spid="22"/>
                                        </p:tgtEl>
                                        <p:attrNameLst>
                                          <p:attrName>style.visibility</p:attrName>
                                        </p:attrNameLst>
                                      </p:cBhvr>
                                      <p:to>
                                        <p:strVal val="visible"/>
                                      </p:to>
                                    </p:set>
                                    <p:animEffect transition="in" filter="blinds(horizontal)">
                                      <p:cBhvr>
                                        <p:cTn id="114" dur="500"/>
                                        <p:tgtEl>
                                          <p:spTgt spid="22"/>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37"/>
                                        </p:tgtEl>
                                        <p:attrNameLst>
                                          <p:attrName>style.visibility</p:attrName>
                                        </p:attrNameLst>
                                      </p:cBhvr>
                                      <p:to>
                                        <p:strVal val="visible"/>
                                      </p:to>
                                    </p:set>
                                    <p:anim calcmode="lin" valueType="num">
                                      <p:cBhvr additive="base">
                                        <p:cTn id="119" dur="500" fill="hold"/>
                                        <p:tgtEl>
                                          <p:spTgt spid="37"/>
                                        </p:tgtEl>
                                        <p:attrNameLst>
                                          <p:attrName>ppt_x</p:attrName>
                                        </p:attrNameLst>
                                      </p:cBhvr>
                                      <p:tavLst>
                                        <p:tav tm="0">
                                          <p:val>
                                            <p:strVal val="#ppt_x"/>
                                          </p:val>
                                        </p:tav>
                                        <p:tav tm="100000">
                                          <p:val>
                                            <p:strVal val="#ppt_x"/>
                                          </p:val>
                                        </p:tav>
                                      </p:tavLst>
                                    </p:anim>
                                    <p:anim calcmode="lin" valueType="num">
                                      <p:cBhvr additive="base">
                                        <p:cTn id="120" dur="500" fill="hold"/>
                                        <p:tgtEl>
                                          <p:spTgt spid="37"/>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40"/>
                                        </p:tgtEl>
                                        <p:attrNameLst>
                                          <p:attrName>style.visibility</p:attrName>
                                        </p:attrNameLst>
                                      </p:cBhvr>
                                      <p:to>
                                        <p:strVal val="visible"/>
                                      </p:to>
                                    </p:set>
                                    <p:anim calcmode="lin" valueType="num">
                                      <p:cBhvr additive="base">
                                        <p:cTn id="123" dur="500" fill="hold"/>
                                        <p:tgtEl>
                                          <p:spTgt spid="40"/>
                                        </p:tgtEl>
                                        <p:attrNameLst>
                                          <p:attrName>ppt_x</p:attrName>
                                        </p:attrNameLst>
                                      </p:cBhvr>
                                      <p:tavLst>
                                        <p:tav tm="0">
                                          <p:val>
                                            <p:strVal val="#ppt_x"/>
                                          </p:val>
                                        </p:tav>
                                        <p:tav tm="100000">
                                          <p:val>
                                            <p:strVal val="#ppt_x"/>
                                          </p:val>
                                        </p:tav>
                                      </p:tavLst>
                                    </p:anim>
                                    <p:anim calcmode="lin" valueType="num">
                                      <p:cBhvr additive="base">
                                        <p:cTn id="12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3" presetClass="exit" presetSubtype="10" fill="hold" grpId="1" nodeType="clickEffect">
                                  <p:stCondLst>
                                    <p:cond delay="0"/>
                                  </p:stCondLst>
                                  <p:childTnLst>
                                    <p:animEffect transition="out" filter="blinds(horizontal)">
                                      <p:cBhvr>
                                        <p:cTn id="128" dur="500"/>
                                        <p:tgtEl>
                                          <p:spTgt spid="37"/>
                                        </p:tgtEl>
                                      </p:cBhvr>
                                    </p:animEffect>
                                    <p:set>
                                      <p:cBhvr>
                                        <p:cTn id="129" dur="1" fill="hold">
                                          <p:stCondLst>
                                            <p:cond delay="499"/>
                                          </p:stCondLst>
                                        </p:cTn>
                                        <p:tgtEl>
                                          <p:spTgt spid="37"/>
                                        </p:tgtEl>
                                        <p:attrNameLst>
                                          <p:attrName>style.visibility</p:attrName>
                                        </p:attrNameLst>
                                      </p:cBhvr>
                                      <p:to>
                                        <p:strVal val="hidden"/>
                                      </p:to>
                                    </p:set>
                                  </p:childTnLst>
                                </p:cTn>
                              </p:par>
                              <p:par>
                                <p:cTn id="130" presetID="3" presetClass="exit" presetSubtype="10" fill="hold" nodeType="withEffect">
                                  <p:stCondLst>
                                    <p:cond delay="0"/>
                                  </p:stCondLst>
                                  <p:childTnLst>
                                    <p:animEffect transition="out" filter="blinds(horizontal)">
                                      <p:cBhvr>
                                        <p:cTn id="131" dur="500"/>
                                        <p:tgtEl>
                                          <p:spTgt spid="40"/>
                                        </p:tgtEl>
                                      </p:cBhvr>
                                    </p:animEffect>
                                    <p:set>
                                      <p:cBhvr>
                                        <p:cTn id="132"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30" grpId="0"/>
      <p:bldP spid="15385" grpId="0"/>
      <p:bldP spid="15385" grpId="1"/>
      <p:bldP spid="33" grpId="0"/>
      <p:bldP spid="33" grpId="1"/>
      <p:bldP spid="34" grpId="0"/>
      <p:bldP spid="34" grpId="1"/>
      <p:bldP spid="36" grpId="0"/>
      <p:bldP spid="36" grpId="1"/>
      <p:bldP spid="37" grpId="0"/>
      <p:bldP spid="37"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
          </a:stretch>
        </a:blipFill>
        <a:effectLst/>
      </p:bgPr>
    </p:bg>
    <p:spTree>
      <p:nvGrpSpPr>
        <p:cNvPr id="1" name=""/>
        <p:cNvGrpSpPr/>
        <p:nvPr/>
      </p:nvGrpSpPr>
      <p:grpSpPr>
        <a:xfrm>
          <a:off x="0" y="0"/>
          <a:ext cx="0" cy="0"/>
          <a:chOff x="0" y="0"/>
          <a:chExt cx="0" cy="0"/>
        </a:xfrm>
      </p:grpSpPr>
      <p:sp>
        <p:nvSpPr>
          <p:cNvPr id="20483" name="Text Box 5">
            <a:extLst>
              <a:ext uri="{FF2B5EF4-FFF2-40B4-BE49-F238E27FC236}">
                <a16:creationId xmlns:a16="http://schemas.microsoft.com/office/drawing/2014/main" id="{E75FA0BA-C92B-4964-B72D-54150C4E6E84}"/>
              </a:ext>
            </a:extLst>
          </p:cNvPr>
          <p:cNvSpPr txBox="1">
            <a:spLocks noChangeArrowheads="1"/>
          </p:cNvSpPr>
          <p:nvPr/>
        </p:nvSpPr>
        <p:spPr bwMode="auto">
          <a:xfrm>
            <a:off x="2819400" y="120650"/>
            <a:ext cx="746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i="1">
                <a:solidFill>
                  <a:srgbClr val="0000FF"/>
                </a:solidFill>
                <a:latin typeface="Times New Roman" panose="02020603050405020304" pitchFamily="18" charset="0"/>
              </a:rPr>
              <a:t>    </a:t>
            </a:r>
            <a:endParaRPr lang="en-US" altLang="en-US" sz="2800" b="1">
              <a:solidFill>
                <a:srgbClr val="0000FF"/>
              </a:solidFill>
              <a:latin typeface="Times New Roman" panose="02020603050405020304" pitchFamily="18" charset="0"/>
            </a:endParaRPr>
          </a:p>
        </p:txBody>
      </p:sp>
      <p:sp>
        <p:nvSpPr>
          <p:cNvPr id="20484" name="Text Box 11">
            <a:extLst>
              <a:ext uri="{FF2B5EF4-FFF2-40B4-BE49-F238E27FC236}">
                <a16:creationId xmlns:a16="http://schemas.microsoft.com/office/drawing/2014/main" id="{22EEC5C5-B82B-4087-80C3-A6895FB813E4}"/>
              </a:ext>
            </a:extLst>
          </p:cNvPr>
          <p:cNvSpPr txBox="1">
            <a:spLocks noChangeArrowheads="1"/>
          </p:cNvSpPr>
          <p:nvPr/>
        </p:nvSpPr>
        <p:spPr bwMode="auto">
          <a:xfrm>
            <a:off x="2514600" y="1295400"/>
            <a:ext cx="75438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vi-VN" altLang="en-US" sz="3500">
                <a:solidFill>
                  <a:srgbClr val="FF0000"/>
                </a:solidFill>
                <a:latin typeface="iCiel Nabila" pitchFamily="2" charset="0"/>
              </a:rPr>
              <a:t>Vì sao Nam lại bất ngờ trước câu trả lời của Hùng?</a:t>
            </a:r>
            <a:endParaRPr lang="en-US" altLang="en-US" sz="3500">
              <a:solidFill>
                <a:srgbClr val="FF0000"/>
              </a:solidFill>
              <a:latin typeface="iCiel Nabila" pitchFamily="2" charset="0"/>
            </a:endParaRPr>
          </a:p>
        </p:txBody>
      </p:sp>
      <p:sp>
        <p:nvSpPr>
          <p:cNvPr id="20486" name="Text Box 11">
            <a:extLst>
              <a:ext uri="{FF2B5EF4-FFF2-40B4-BE49-F238E27FC236}">
                <a16:creationId xmlns:a16="http://schemas.microsoft.com/office/drawing/2014/main" id="{CEFD5523-A63F-4C39-8B4D-52D43CDE436B}"/>
              </a:ext>
            </a:extLst>
          </p:cNvPr>
          <p:cNvSpPr txBox="1">
            <a:spLocks noChangeArrowheads="1"/>
          </p:cNvSpPr>
          <p:nvPr/>
        </p:nvSpPr>
        <p:spPr bwMode="auto">
          <a:xfrm>
            <a:off x="2438400" y="2590800"/>
            <a:ext cx="7543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vi-VN" altLang="en-US" sz="3500">
                <a:solidFill>
                  <a:srgbClr val="0000CC"/>
                </a:solidFill>
                <a:latin typeface="iCiel Nabila" pitchFamily="2" charset="0"/>
              </a:rPr>
              <a:t>Thấy Hùng nói Hùng chẳng bao giờ nhờ chị giặt quần áo, Nam tưởng Hùng chăm chỉ, tự giặt quần áo. Không ngờ, Hùng cũng lười. Hùng không nhờ chị mà nhờ anh giặt hộ quần áo.</a:t>
            </a:r>
            <a:endParaRPr lang="en-US" altLang="en-US" sz="3500">
              <a:solidFill>
                <a:srgbClr val="0000CC"/>
              </a:solidFill>
              <a:latin typeface="iCiel Nabila" pitchFamily="2"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9DE4E8"/>
        </a:solidFill>
        <a:effectLst/>
      </p:bgPr>
    </p:bg>
    <p:spTree>
      <p:nvGrpSpPr>
        <p:cNvPr id="1" name=""/>
        <p:cNvGrpSpPr/>
        <p:nvPr/>
      </p:nvGrpSpPr>
      <p:grpSpPr>
        <a:xfrm>
          <a:off x="0" y="0"/>
          <a:ext cx="0" cy="0"/>
          <a:chOff x="0" y="0"/>
          <a:chExt cx="0" cy="0"/>
        </a:xfrm>
      </p:grpSpPr>
      <p:sp>
        <p:nvSpPr>
          <p:cNvPr id="27" name="矩形 36">
            <a:extLst>
              <a:ext uri="{FF2B5EF4-FFF2-40B4-BE49-F238E27FC236}">
                <a16:creationId xmlns:a16="http://schemas.microsoft.com/office/drawing/2014/main" id="{824F2A2C-0488-43C8-B6E4-7B51F3854CE5}"/>
              </a:ext>
            </a:extLst>
          </p:cNvPr>
          <p:cNvSpPr/>
          <p:nvPr/>
        </p:nvSpPr>
        <p:spPr>
          <a:xfrm>
            <a:off x="314633" y="353835"/>
            <a:ext cx="11562735" cy="6014863"/>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49" name="Text Box 9">
            <a:extLst>
              <a:ext uri="{FF2B5EF4-FFF2-40B4-BE49-F238E27FC236}">
                <a16:creationId xmlns:a16="http://schemas.microsoft.com/office/drawing/2014/main" id="{D802565F-7DF1-48B3-B404-A878A1DD6A1D}"/>
              </a:ext>
            </a:extLst>
          </p:cNvPr>
          <p:cNvSpPr txBox="1">
            <a:spLocks noChangeArrowheads="1"/>
          </p:cNvSpPr>
          <p:nvPr/>
        </p:nvSpPr>
        <p:spPr bwMode="auto">
          <a:xfrm>
            <a:off x="2170112" y="1828800"/>
            <a:ext cx="655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a:solidFill>
                  <a:srgbClr val="CC0000"/>
                </a:solidFill>
                <a:latin typeface="Times New Roman" panose="02020603050405020304" pitchFamily="18" charset="0"/>
              </a:rPr>
              <a:t>a) Nhờ em (hoặc anh, chị) m</a:t>
            </a:r>
            <a:r>
              <a:rPr lang="vi-VN" altLang="en-US" sz="2800" b="1">
                <a:solidFill>
                  <a:srgbClr val="CC0000"/>
                </a:solidFill>
                <a:latin typeface="Times New Roman" panose="02020603050405020304" pitchFamily="18" charset="0"/>
              </a:rPr>
              <a:t>ở</a:t>
            </a:r>
            <a:r>
              <a:rPr lang="en-US" altLang="en-US" sz="2800" b="1">
                <a:solidFill>
                  <a:srgbClr val="CC0000"/>
                </a:solidFill>
                <a:latin typeface="Times New Roman" panose="02020603050405020304" pitchFamily="18" charset="0"/>
              </a:rPr>
              <a:t> hộ cửa sổ.</a:t>
            </a:r>
          </a:p>
        </p:txBody>
      </p:sp>
      <p:sp>
        <p:nvSpPr>
          <p:cNvPr id="10250" name="Text Box 10">
            <a:extLst>
              <a:ext uri="{FF2B5EF4-FFF2-40B4-BE49-F238E27FC236}">
                <a16:creationId xmlns:a16="http://schemas.microsoft.com/office/drawing/2014/main" id="{EE4A0306-27E6-4202-AE82-7D4F40F38C99}"/>
              </a:ext>
            </a:extLst>
          </p:cNvPr>
          <p:cNvSpPr txBox="1">
            <a:spLocks noChangeArrowheads="1"/>
          </p:cNvSpPr>
          <p:nvPr/>
        </p:nvSpPr>
        <p:spPr bwMode="auto">
          <a:xfrm>
            <a:off x="2168526" y="2447925"/>
            <a:ext cx="8154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a:solidFill>
                  <a:srgbClr val="CC0000"/>
                </a:solidFill>
                <a:latin typeface="Times New Roman" panose="02020603050405020304" pitchFamily="18" charset="0"/>
              </a:rPr>
              <a:t>b) Hỏi bố xem mấy gi</a:t>
            </a:r>
            <a:r>
              <a:rPr lang="vi-VN" altLang="en-US" sz="2800" b="1">
                <a:solidFill>
                  <a:srgbClr val="CC0000"/>
                </a:solidFill>
                <a:latin typeface="Times New Roman" panose="02020603050405020304" pitchFamily="18" charset="0"/>
              </a:rPr>
              <a:t>ờ</a:t>
            </a:r>
            <a:r>
              <a:rPr lang="en-US" altLang="en-US" sz="2800" b="1">
                <a:solidFill>
                  <a:srgbClr val="CC0000"/>
                </a:solidFill>
                <a:latin typeface="Times New Roman" panose="02020603050405020304" pitchFamily="18" charset="0"/>
              </a:rPr>
              <a:t> hai bố con đi thăm ông b</a:t>
            </a:r>
            <a:r>
              <a:rPr lang="vi-VN" altLang="en-US" sz="2800" b="1">
                <a:solidFill>
                  <a:srgbClr val="CC0000"/>
                </a:solidFill>
                <a:latin typeface="Times New Roman" panose="02020603050405020304" pitchFamily="18" charset="0"/>
              </a:rPr>
              <a:t>à</a:t>
            </a:r>
            <a:r>
              <a:rPr lang="en-US" altLang="en-US" sz="2800" b="1">
                <a:solidFill>
                  <a:srgbClr val="CC0000"/>
                </a:solidFill>
                <a:latin typeface="Times New Roman" panose="02020603050405020304" pitchFamily="18" charset="0"/>
              </a:rPr>
              <a:t>.</a:t>
            </a:r>
          </a:p>
        </p:txBody>
      </p:sp>
      <p:sp>
        <p:nvSpPr>
          <p:cNvPr id="10251" name="Text Box 11">
            <a:extLst>
              <a:ext uri="{FF2B5EF4-FFF2-40B4-BE49-F238E27FC236}">
                <a16:creationId xmlns:a16="http://schemas.microsoft.com/office/drawing/2014/main" id="{5340F74E-3504-4533-9474-D8B025D0906D}"/>
              </a:ext>
            </a:extLst>
          </p:cNvPr>
          <p:cNvSpPr txBox="1">
            <a:spLocks noChangeArrowheads="1"/>
          </p:cNvSpPr>
          <p:nvPr/>
        </p:nvSpPr>
        <p:spPr bwMode="auto">
          <a:xfrm>
            <a:off x="2209800" y="3048000"/>
            <a:ext cx="8077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a:solidFill>
                  <a:srgbClr val="CC0000"/>
                </a:solidFill>
                <a:latin typeface="Times New Roman" panose="02020603050405020304" pitchFamily="18" charset="0"/>
              </a:rPr>
              <a:t>c) Thể hiện sự thán phục trước thành tích của bạn.</a:t>
            </a:r>
          </a:p>
        </p:txBody>
      </p:sp>
      <p:sp>
        <p:nvSpPr>
          <p:cNvPr id="10252" name="Text Box 12">
            <a:extLst>
              <a:ext uri="{FF2B5EF4-FFF2-40B4-BE49-F238E27FC236}">
                <a16:creationId xmlns:a16="http://schemas.microsoft.com/office/drawing/2014/main" id="{41BF51E3-9BFE-45C7-BA65-0794800195E4}"/>
              </a:ext>
            </a:extLst>
          </p:cNvPr>
          <p:cNvSpPr txBox="1">
            <a:spLocks noChangeArrowheads="1"/>
          </p:cNvSpPr>
          <p:nvPr/>
        </p:nvSpPr>
        <p:spPr bwMode="auto">
          <a:xfrm>
            <a:off x="2209800" y="3733800"/>
            <a:ext cx="7772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a:solidFill>
                  <a:srgbClr val="CC0000"/>
                </a:solidFill>
                <a:latin typeface="Times New Roman" panose="02020603050405020304" pitchFamily="18" charset="0"/>
              </a:rPr>
              <a:t>d) Thể hiện sự ngạc nhiên, vui mừng khi được mẹ tặng cho một món quà mà em ao ước t</a:t>
            </a:r>
            <a:r>
              <a:rPr lang="vi-VN" altLang="en-US" sz="2800" b="1">
                <a:solidFill>
                  <a:srgbClr val="CC0000"/>
                </a:solidFill>
                <a:latin typeface="Times New Roman" panose="02020603050405020304" pitchFamily="18" charset="0"/>
              </a:rPr>
              <a:t>ừ </a:t>
            </a:r>
            <a:r>
              <a:rPr lang="en-US" altLang="en-US" sz="2800" b="1">
                <a:solidFill>
                  <a:srgbClr val="CC0000"/>
                </a:solidFill>
                <a:latin typeface="Times New Roman" panose="02020603050405020304" pitchFamily="18" charset="0"/>
              </a:rPr>
              <a:t>lâu.</a:t>
            </a:r>
          </a:p>
        </p:txBody>
      </p:sp>
      <p:sp>
        <p:nvSpPr>
          <p:cNvPr id="10253" name="Text Box 13" descr="Sphere">
            <a:extLst>
              <a:ext uri="{FF2B5EF4-FFF2-40B4-BE49-F238E27FC236}">
                <a16:creationId xmlns:a16="http://schemas.microsoft.com/office/drawing/2014/main" id="{053631D6-A3E1-4B5D-B0BB-0F691E0595B0}"/>
              </a:ext>
            </a:extLst>
          </p:cNvPr>
          <p:cNvSpPr txBox="1">
            <a:spLocks noChangeArrowheads="1"/>
          </p:cNvSpPr>
          <p:nvPr/>
        </p:nvSpPr>
        <p:spPr bwMode="auto">
          <a:xfrm>
            <a:off x="3352799" y="4966125"/>
            <a:ext cx="8524567" cy="1384995"/>
          </a:xfrm>
          <a:prstGeom prst="rect">
            <a:avLst/>
          </a:prstGeom>
          <a:solidFill>
            <a:srgbClr val="E0EEF7"/>
          </a:solidFill>
          <a:ln w="9525">
            <a:solidFill>
              <a:srgbClr val="99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a:solidFill>
                  <a:srgbClr val="FF0066"/>
                </a:solidFill>
                <a:latin typeface="Fira Sans ExtraBold" panose="020B0903050000020004" pitchFamily="34" charset="0"/>
              </a:rPr>
              <a:t>* Lưu ý: Đọc kĩ từng nội dung được nêu trong các ý: a, b, c, d  xem cần đặt kiểu câu nào rồi dùng dấu câu cho phù hợp.</a:t>
            </a:r>
          </a:p>
        </p:txBody>
      </p:sp>
      <p:grpSp>
        <p:nvGrpSpPr>
          <p:cNvPr id="18" name="Group 17">
            <a:extLst>
              <a:ext uri="{FF2B5EF4-FFF2-40B4-BE49-F238E27FC236}">
                <a16:creationId xmlns:a16="http://schemas.microsoft.com/office/drawing/2014/main" id="{52405F23-E96F-4047-AB35-DE6E72FA7FFD}"/>
              </a:ext>
            </a:extLst>
          </p:cNvPr>
          <p:cNvGrpSpPr/>
          <p:nvPr/>
        </p:nvGrpSpPr>
        <p:grpSpPr>
          <a:xfrm>
            <a:off x="1547812" y="421568"/>
            <a:ext cx="9520136" cy="1384301"/>
            <a:chOff x="1056316" y="135703"/>
            <a:chExt cx="13805827" cy="1681359"/>
          </a:xfrm>
        </p:grpSpPr>
        <p:grpSp>
          <p:nvGrpSpPr>
            <p:cNvPr id="19" name="Group 18">
              <a:extLst>
                <a:ext uri="{FF2B5EF4-FFF2-40B4-BE49-F238E27FC236}">
                  <a16:creationId xmlns:a16="http://schemas.microsoft.com/office/drawing/2014/main" id="{BEEAC4C4-122E-4C33-AA92-72D7AA4FD0FB}"/>
                </a:ext>
              </a:extLst>
            </p:cNvPr>
            <p:cNvGrpSpPr/>
            <p:nvPr/>
          </p:nvGrpSpPr>
          <p:grpSpPr>
            <a:xfrm>
              <a:off x="1056316" y="135703"/>
              <a:ext cx="13805827" cy="1681359"/>
              <a:chOff x="2150463" y="258718"/>
              <a:chExt cx="59708481" cy="2138410"/>
            </a:xfrm>
          </p:grpSpPr>
          <p:sp>
            <p:nvSpPr>
              <p:cNvPr id="21" name="Rectangle: Diagonal Corners Rounded 20">
                <a:extLst>
                  <a:ext uri="{FF2B5EF4-FFF2-40B4-BE49-F238E27FC236}">
                    <a16:creationId xmlns:a16="http://schemas.microsoft.com/office/drawing/2014/main" id="{C79DD03D-C9FA-4459-ADA0-2C43E4C0C895}"/>
                  </a:ext>
                </a:extLst>
              </p:cNvPr>
              <p:cNvSpPr/>
              <p:nvPr/>
            </p:nvSpPr>
            <p:spPr>
              <a:xfrm>
                <a:off x="2150463" y="258718"/>
                <a:ext cx="59708481" cy="2138410"/>
              </a:xfrm>
              <a:prstGeom prst="round2DiagRect">
                <a:avLst>
                  <a:gd name="adj1" fmla="val 16667"/>
                  <a:gd name="adj2" fmla="val 12590"/>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defRPr/>
                </a:pPr>
                <a:endParaRPr lang="en-US" dirty="0">
                  <a:solidFill>
                    <a:prstClr val="black"/>
                  </a:solidFill>
                  <a:ea typeface="Calibri" panose="020F0502020204030204" pitchFamily="34" charset="0"/>
                  <a:cs typeface="Times New Roman" panose="02020603050405020304" pitchFamily="18" charset="0"/>
                </a:endParaRPr>
              </a:p>
            </p:txBody>
          </p:sp>
          <p:sp>
            <p:nvSpPr>
              <p:cNvPr id="22" name="Rectangle: Diagonal Corners Rounded 21">
                <a:extLst>
                  <a:ext uri="{FF2B5EF4-FFF2-40B4-BE49-F238E27FC236}">
                    <a16:creationId xmlns:a16="http://schemas.microsoft.com/office/drawing/2014/main" id="{CD76B2BF-F147-47EB-88DC-0D1ACAD8BE0D}"/>
                  </a:ext>
                </a:extLst>
              </p:cNvPr>
              <p:cNvSpPr/>
              <p:nvPr/>
            </p:nvSpPr>
            <p:spPr>
              <a:xfrm>
                <a:off x="2604755" y="421792"/>
                <a:ext cx="58550717" cy="1808734"/>
              </a:xfrm>
              <a:prstGeom prst="round2DiagRect">
                <a:avLst>
                  <a:gd name="adj1" fmla="val 12672"/>
                  <a:gd name="adj2" fmla="val 12590"/>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defRPr/>
                </a:pPr>
                <a:endParaRPr lang="en-US" dirty="0">
                  <a:solidFill>
                    <a:prstClr val="black"/>
                  </a:solidFill>
                  <a:ea typeface="Calibri" panose="020F0502020204030204" pitchFamily="34" charset="0"/>
                  <a:cs typeface="Times New Roman" panose="02020603050405020304" pitchFamily="18" charset="0"/>
                </a:endParaRPr>
              </a:p>
            </p:txBody>
          </p:sp>
        </p:grpSp>
        <p:sp>
          <p:nvSpPr>
            <p:cNvPr id="20" name="Rectangle 19">
              <a:extLst>
                <a:ext uri="{FF2B5EF4-FFF2-40B4-BE49-F238E27FC236}">
                  <a16:creationId xmlns:a16="http://schemas.microsoft.com/office/drawing/2014/main" id="{E829FA14-491F-401D-B7EE-7204BD80CD91}"/>
                </a:ext>
              </a:extLst>
            </p:cNvPr>
            <p:cNvSpPr/>
            <p:nvPr/>
          </p:nvSpPr>
          <p:spPr>
            <a:xfrm>
              <a:off x="1330271" y="358550"/>
              <a:ext cx="13124661" cy="1327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70C0"/>
                  </a:solidFill>
                  <a:latin typeface="Fira Sans ExtraBold" panose="020B0903050000020004" pitchFamily="34" charset="0"/>
                </a:rPr>
                <a:t>Bài </a:t>
              </a:r>
              <a:r>
                <a:rPr lang="vi-VN" sz="3500" b="1">
                  <a:solidFill>
                    <a:srgbClr val="0070C0"/>
                  </a:solidFill>
                  <a:latin typeface="Fira Sans ExtraBold" panose="020B0903050000020004" pitchFamily="34" charset="0"/>
                </a:rPr>
                <a:t>3: Với mỗi nội dung sau đây, em hãy đặt một câu và dùng những dấu câu thích hợp.</a:t>
              </a:r>
              <a:endParaRPr lang="en-US" altLang="en-US" sz="3500" b="1">
                <a:solidFill>
                  <a:srgbClr val="0070C0"/>
                </a:solidFill>
                <a:latin typeface="Fira Sans ExtraBold" panose="020B0903050000020004" pitchFamily="34" charset="0"/>
              </a:endParaRPr>
            </a:p>
          </p:txBody>
        </p:sp>
      </p:grpSp>
      <p:cxnSp>
        <p:nvCxnSpPr>
          <p:cNvPr id="12" name="Straight Connector 11">
            <a:extLst>
              <a:ext uri="{FF2B5EF4-FFF2-40B4-BE49-F238E27FC236}">
                <a16:creationId xmlns:a16="http://schemas.microsoft.com/office/drawing/2014/main" id="{76F5677C-4FB4-4346-8926-3808B6A6AD3F}"/>
              </a:ext>
            </a:extLst>
          </p:cNvPr>
          <p:cNvCxnSpPr>
            <a:cxnSpLocks/>
          </p:cNvCxnSpPr>
          <p:nvPr/>
        </p:nvCxnSpPr>
        <p:spPr bwMode="auto">
          <a:xfrm>
            <a:off x="9860747" y="1148887"/>
            <a:ext cx="757723" cy="1322"/>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446D59AD-0A85-4FD4-9D25-FBB91D6B653E}"/>
              </a:ext>
            </a:extLst>
          </p:cNvPr>
          <p:cNvCxnSpPr>
            <a:cxnSpLocks/>
          </p:cNvCxnSpPr>
          <p:nvPr/>
        </p:nvCxnSpPr>
        <p:spPr bwMode="auto">
          <a:xfrm>
            <a:off x="2000309" y="1728706"/>
            <a:ext cx="8618161" cy="51474"/>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pic>
        <p:nvPicPr>
          <p:cNvPr id="30" name="图片 39">
            <a:extLst>
              <a:ext uri="{FF2B5EF4-FFF2-40B4-BE49-F238E27FC236}">
                <a16:creationId xmlns:a16="http://schemas.microsoft.com/office/drawing/2014/main" id="{001D3DCA-6A9C-4736-A658-D58D08C230C9}"/>
              </a:ext>
            </a:extLst>
          </p:cNvPr>
          <p:cNvPicPr>
            <a:picLocks noChangeAspect="1"/>
          </p:cNvPicPr>
          <p:nvPr/>
        </p:nvPicPr>
        <p:blipFill rotWithShape="1">
          <a:blip r:embed="rId3">
            <a:extLst>
              <a:ext uri="{28A0092B-C50C-407E-A947-70E740481C1C}">
                <a14:useLocalDpi xmlns:a14="http://schemas.microsoft.com/office/drawing/2010/main" val="0"/>
              </a:ext>
            </a:extLst>
          </a:blip>
          <a:srcRect b="17567"/>
          <a:stretch>
            <a:fillRect/>
          </a:stretch>
        </p:blipFill>
        <p:spPr>
          <a:xfrm>
            <a:off x="0" y="6083300"/>
            <a:ext cx="12192000" cy="774700"/>
          </a:xfrm>
          <a:prstGeom prst="rect">
            <a:avLst/>
          </a:prstGeom>
        </p:spPr>
      </p:pic>
      <p:pic>
        <p:nvPicPr>
          <p:cNvPr id="31" name="图片 9">
            <a:extLst>
              <a:ext uri="{FF2B5EF4-FFF2-40B4-BE49-F238E27FC236}">
                <a16:creationId xmlns:a16="http://schemas.microsoft.com/office/drawing/2014/main" id="{B5C4AEF6-DB87-4B9B-A772-F673BBC053BD}"/>
              </a:ext>
            </a:extLst>
          </p:cNvPr>
          <p:cNvPicPr>
            <a:picLocks noChangeAspect="1"/>
          </p:cNvPicPr>
          <p:nvPr/>
        </p:nvPicPr>
        <p:blipFill>
          <a:blip r:embed="rId4"/>
          <a:stretch>
            <a:fillRect/>
          </a:stretch>
        </p:blipFill>
        <p:spPr>
          <a:xfrm>
            <a:off x="-126762" y="3930235"/>
            <a:ext cx="3168352" cy="29277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box(in)">
                                      <p:cBhvr>
                                        <p:cTn id="7" dur="500"/>
                                        <p:tgtEl>
                                          <p:spTgt spid="10249"/>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0250"/>
                                        </p:tgtEl>
                                        <p:attrNameLst>
                                          <p:attrName>style.visibility</p:attrName>
                                        </p:attrNameLst>
                                      </p:cBhvr>
                                      <p:to>
                                        <p:strVal val="visible"/>
                                      </p:to>
                                    </p:set>
                                    <p:animEffect transition="in" filter="box(in)">
                                      <p:cBhvr>
                                        <p:cTn id="11" dur="500"/>
                                        <p:tgtEl>
                                          <p:spTgt spid="10250"/>
                                        </p:tgtEl>
                                      </p:cBhvr>
                                    </p:animEffect>
                                  </p:childTnLst>
                                </p:cTn>
                              </p:par>
                            </p:childTnLst>
                          </p:cTn>
                        </p:par>
                        <p:par>
                          <p:cTn id="12" fill="hold" nodeType="afterGroup">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10251"/>
                                        </p:tgtEl>
                                        <p:attrNameLst>
                                          <p:attrName>style.visibility</p:attrName>
                                        </p:attrNameLst>
                                      </p:cBhvr>
                                      <p:to>
                                        <p:strVal val="visible"/>
                                      </p:to>
                                    </p:set>
                                    <p:animEffect transition="in" filter="box(in)">
                                      <p:cBhvr>
                                        <p:cTn id="15" dur="500"/>
                                        <p:tgtEl>
                                          <p:spTgt spid="10251"/>
                                        </p:tgtEl>
                                      </p:cBhvr>
                                    </p:animEffect>
                                  </p:childTnLst>
                                </p:cTn>
                              </p:par>
                            </p:childTnLst>
                          </p:cTn>
                        </p:par>
                        <p:par>
                          <p:cTn id="16" fill="hold" nodeType="afterGroup">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10252"/>
                                        </p:tgtEl>
                                        <p:attrNameLst>
                                          <p:attrName>style.visibility</p:attrName>
                                        </p:attrNameLst>
                                      </p:cBhvr>
                                      <p:to>
                                        <p:strVal val="visible"/>
                                      </p:to>
                                    </p:set>
                                    <p:animEffect transition="in" filter="box(in)">
                                      <p:cBhvr>
                                        <p:cTn id="19" dur="500"/>
                                        <p:tgtEl>
                                          <p:spTgt spid="1025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0253"/>
                                        </p:tgtEl>
                                        <p:attrNameLst>
                                          <p:attrName>style.visibility</p:attrName>
                                        </p:attrNameLst>
                                      </p:cBhvr>
                                      <p:to>
                                        <p:strVal val="visible"/>
                                      </p:to>
                                    </p:set>
                                    <p:animEffect transition="in" filter="box(in)">
                                      <p:cBhvr>
                                        <p:cTn id="29" dur="500"/>
                                        <p:tgtEl>
                                          <p:spTgt spid="10253"/>
                                        </p:tgtEl>
                                      </p:cBhvr>
                                    </p:animEffect>
                                  </p:childTnLst>
                                </p:cTn>
                              </p:par>
                              <p:par>
                                <p:cTn id="30" presetID="3" presetClass="entr" presetSubtype="1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linds(horizontal)">
                                      <p:cBhvr>
                                        <p:cTn id="32" dur="500"/>
                                        <p:tgtEl>
                                          <p:spTgt spid="25"/>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9" grpId="0"/>
      <p:bldP spid="10250" grpId="0"/>
      <p:bldP spid="10251" grpId="0"/>
      <p:bldP spid="10252" grpId="0"/>
      <p:bldP spid="1025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9DE4E8"/>
        </a:solidFill>
        <a:effectLst/>
      </p:bgPr>
    </p:bg>
    <p:spTree>
      <p:nvGrpSpPr>
        <p:cNvPr id="1" name=""/>
        <p:cNvGrpSpPr/>
        <p:nvPr/>
      </p:nvGrpSpPr>
      <p:grpSpPr>
        <a:xfrm>
          <a:off x="0" y="0"/>
          <a:ext cx="0" cy="0"/>
          <a:chOff x="0" y="0"/>
          <a:chExt cx="0" cy="0"/>
        </a:xfrm>
      </p:grpSpPr>
      <p:sp>
        <p:nvSpPr>
          <p:cNvPr id="27" name="矩形 36">
            <a:extLst>
              <a:ext uri="{FF2B5EF4-FFF2-40B4-BE49-F238E27FC236}">
                <a16:creationId xmlns:a16="http://schemas.microsoft.com/office/drawing/2014/main" id="{824F2A2C-0488-43C8-B6E4-7B51F3854CE5}"/>
              </a:ext>
            </a:extLst>
          </p:cNvPr>
          <p:cNvSpPr/>
          <p:nvPr/>
        </p:nvSpPr>
        <p:spPr>
          <a:xfrm>
            <a:off x="304799" y="361949"/>
            <a:ext cx="11572569" cy="613410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Group 17">
            <a:extLst>
              <a:ext uri="{FF2B5EF4-FFF2-40B4-BE49-F238E27FC236}">
                <a16:creationId xmlns:a16="http://schemas.microsoft.com/office/drawing/2014/main" id="{52405F23-E96F-4047-AB35-DE6E72FA7FFD}"/>
              </a:ext>
            </a:extLst>
          </p:cNvPr>
          <p:cNvGrpSpPr/>
          <p:nvPr/>
        </p:nvGrpSpPr>
        <p:grpSpPr>
          <a:xfrm>
            <a:off x="1547812" y="421568"/>
            <a:ext cx="9520136" cy="1384301"/>
            <a:chOff x="1056316" y="135703"/>
            <a:chExt cx="13805827" cy="1681359"/>
          </a:xfrm>
        </p:grpSpPr>
        <p:grpSp>
          <p:nvGrpSpPr>
            <p:cNvPr id="19" name="Group 18">
              <a:extLst>
                <a:ext uri="{FF2B5EF4-FFF2-40B4-BE49-F238E27FC236}">
                  <a16:creationId xmlns:a16="http://schemas.microsoft.com/office/drawing/2014/main" id="{BEEAC4C4-122E-4C33-AA92-72D7AA4FD0FB}"/>
                </a:ext>
              </a:extLst>
            </p:cNvPr>
            <p:cNvGrpSpPr/>
            <p:nvPr/>
          </p:nvGrpSpPr>
          <p:grpSpPr>
            <a:xfrm>
              <a:off x="1056316" y="135703"/>
              <a:ext cx="13805827" cy="1681359"/>
              <a:chOff x="2150463" y="258718"/>
              <a:chExt cx="59708481" cy="2138410"/>
            </a:xfrm>
          </p:grpSpPr>
          <p:sp>
            <p:nvSpPr>
              <p:cNvPr id="21" name="Rectangle: Diagonal Corners Rounded 20">
                <a:extLst>
                  <a:ext uri="{FF2B5EF4-FFF2-40B4-BE49-F238E27FC236}">
                    <a16:creationId xmlns:a16="http://schemas.microsoft.com/office/drawing/2014/main" id="{C79DD03D-C9FA-4459-ADA0-2C43E4C0C895}"/>
                  </a:ext>
                </a:extLst>
              </p:cNvPr>
              <p:cNvSpPr/>
              <p:nvPr/>
            </p:nvSpPr>
            <p:spPr>
              <a:xfrm>
                <a:off x="2150463" y="258718"/>
                <a:ext cx="59708481" cy="2138410"/>
              </a:xfrm>
              <a:prstGeom prst="round2DiagRect">
                <a:avLst>
                  <a:gd name="adj1" fmla="val 16667"/>
                  <a:gd name="adj2" fmla="val 12590"/>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defRPr/>
                </a:pPr>
                <a:endParaRPr lang="en-US" dirty="0">
                  <a:solidFill>
                    <a:prstClr val="black"/>
                  </a:solidFill>
                  <a:ea typeface="Calibri" panose="020F0502020204030204" pitchFamily="34" charset="0"/>
                  <a:cs typeface="Times New Roman" panose="02020603050405020304" pitchFamily="18" charset="0"/>
                </a:endParaRPr>
              </a:p>
            </p:txBody>
          </p:sp>
          <p:sp>
            <p:nvSpPr>
              <p:cNvPr id="22" name="Rectangle: Diagonal Corners Rounded 21">
                <a:extLst>
                  <a:ext uri="{FF2B5EF4-FFF2-40B4-BE49-F238E27FC236}">
                    <a16:creationId xmlns:a16="http://schemas.microsoft.com/office/drawing/2014/main" id="{CD76B2BF-F147-47EB-88DC-0D1ACAD8BE0D}"/>
                  </a:ext>
                </a:extLst>
              </p:cNvPr>
              <p:cNvSpPr/>
              <p:nvPr/>
            </p:nvSpPr>
            <p:spPr>
              <a:xfrm>
                <a:off x="2604755" y="421792"/>
                <a:ext cx="58550717" cy="1808734"/>
              </a:xfrm>
              <a:prstGeom prst="round2DiagRect">
                <a:avLst>
                  <a:gd name="adj1" fmla="val 12672"/>
                  <a:gd name="adj2" fmla="val 12590"/>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defRPr/>
                </a:pPr>
                <a:endParaRPr lang="en-US" dirty="0">
                  <a:solidFill>
                    <a:prstClr val="black"/>
                  </a:solidFill>
                  <a:ea typeface="Calibri" panose="020F0502020204030204" pitchFamily="34" charset="0"/>
                  <a:cs typeface="Times New Roman" panose="02020603050405020304" pitchFamily="18" charset="0"/>
                </a:endParaRPr>
              </a:p>
            </p:txBody>
          </p:sp>
        </p:grpSp>
        <p:sp>
          <p:nvSpPr>
            <p:cNvPr id="20" name="Rectangle 19">
              <a:extLst>
                <a:ext uri="{FF2B5EF4-FFF2-40B4-BE49-F238E27FC236}">
                  <a16:creationId xmlns:a16="http://schemas.microsoft.com/office/drawing/2014/main" id="{E829FA14-491F-401D-B7EE-7204BD80CD91}"/>
                </a:ext>
              </a:extLst>
            </p:cNvPr>
            <p:cNvSpPr/>
            <p:nvPr/>
          </p:nvSpPr>
          <p:spPr>
            <a:xfrm>
              <a:off x="1330271" y="358550"/>
              <a:ext cx="13124661" cy="1327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70C0"/>
                  </a:solidFill>
                  <a:latin typeface="Fira Sans ExtraBold" panose="020B0903050000020004" pitchFamily="34" charset="0"/>
                </a:rPr>
                <a:t>Bài </a:t>
              </a:r>
              <a:r>
                <a:rPr lang="vi-VN" sz="3500" b="1">
                  <a:solidFill>
                    <a:srgbClr val="0070C0"/>
                  </a:solidFill>
                  <a:latin typeface="Fira Sans ExtraBold" panose="020B0903050000020004" pitchFamily="34" charset="0"/>
                </a:rPr>
                <a:t>3: Với mỗi nội dung sau đây, em hãy đặt một câu và dùng những dấu câu thích hợp.</a:t>
              </a:r>
              <a:endParaRPr lang="en-US" altLang="en-US" sz="3500" b="1">
                <a:solidFill>
                  <a:srgbClr val="0070C0"/>
                </a:solidFill>
                <a:latin typeface="Fira Sans ExtraBold" panose="020B0903050000020004" pitchFamily="34" charset="0"/>
              </a:endParaRPr>
            </a:p>
          </p:txBody>
        </p:sp>
      </p:grpSp>
      <p:cxnSp>
        <p:nvCxnSpPr>
          <p:cNvPr id="12" name="Straight Connector 11">
            <a:extLst>
              <a:ext uri="{FF2B5EF4-FFF2-40B4-BE49-F238E27FC236}">
                <a16:creationId xmlns:a16="http://schemas.microsoft.com/office/drawing/2014/main" id="{76F5677C-4FB4-4346-8926-3808B6A6AD3F}"/>
              </a:ext>
            </a:extLst>
          </p:cNvPr>
          <p:cNvCxnSpPr>
            <a:cxnSpLocks/>
          </p:cNvCxnSpPr>
          <p:nvPr/>
        </p:nvCxnSpPr>
        <p:spPr bwMode="auto">
          <a:xfrm>
            <a:off x="9860747" y="1148887"/>
            <a:ext cx="757723" cy="1322"/>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446D59AD-0A85-4FD4-9D25-FBB91D6B653E}"/>
              </a:ext>
            </a:extLst>
          </p:cNvPr>
          <p:cNvCxnSpPr>
            <a:cxnSpLocks/>
          </p:cNvCxnSpPr>
          <p:nvPr/>
        </p:nvCxnSpPr>
        <p:spPr bwMode="auto">
          <a:xfrm>
            <a:off x="2000309" y="1728706"/>
            <a:ext cx="8618161" cy="51474"/>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5" name="Text Box 9">
            <a:extLst>
              <a:ext uri="{FF2B5EF4-FFF2-40B4-BE49-F238E27FC236}">
                <a16:creationId xmlns:a16="http://schemas.microsoft.com/office/drawing/2014/main" id="{5BD54E4B-B231-487D-A032-2F86F9841B9E}"/>
              </a:ext>
            </a:extLst>
          </p:cNvPr>
          <p:cNvSpPr txBox="1">
            <a:spLocks noChangeArrowheads="1"/>
          </p:cNvSpPr>
          <p:nvPr/>
        </p:nvSpPr>
        <p:spPr bwMode="auto">
          <a:xfrm>
            <a:off x="2784559" y="1752600"/>
            <a:ext cx="655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a:solidFill>
                  <a:srgbClr val="CC0000"/>
                </a:solidFill>
                <a:latin typeface="Times New Roman" panose="02020603050405020304" pitchFamily="18" charset="0"/>
              </a:rPr>
              <a:t>a) Nhờ em (hoặc anh, chị) m</a:t>
            </a:r>
            <a:r>
              <a:rPr lang="vi-VN" altLang="en-US" sz="2800" b="1">
                <a:solidFill>
                  <a:srgbClr val="CC0000"/>
                </a:solidFill>
                <a:latin typeface="Times New Roman" panose="02020603050405020304" pitchFamily="18" charset="0"/>
              </a:rPr>
              <a:t>ở</a:t>
            </a:r>
            <a:r>
              <a:rPr lang="en-US" altLang="en-US" sz="2800" b="1">
                <a:solidFill>
                  <a:srgbClr val="CC0000"/>
                </a:solidFill>
                <a:latin typeface="Times New Roman" panose="02020603050405020304" pitchFamily="18" charset="0"/>
              </a:rPr>
              <a:t> hộ cửa sổ.</a:t>
            </a:r>
          </a:p>
        </p:txBody>
      </p:sp>
      <p:sp>
        <p:nvSpPr>
          <p:cNvPr id="16" name="Text Box 10">
            <a:extLst>
              <a:ext uri="{FF2B5EF4-FFF2-40B4-BE49-F238E27FC236}">
                <a16:creationId xmlns:a16="http://schemas.microsoft.com/office/drawing/2014/main" id="{6D3B0935-3B5B-493F-8CC1-84FE3CCAFD59}"/>
              </a:ext>
            </a:extLst>
          </p:cNvPr>
          <p:cNvSpPr txBox="1">
            <a:spLocks noChangeArrowheads="1"/>
          </p:cNvSpPr>
          <p:nvPr/>
        </p:nvSpPr>
        <p:spPr bwMode="auto">
          <a:xfrm>
            <a:off x="2844885" y="2743200"/>
            <a:ext cx="8154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a:solidFill>
                  <a:srgbClr val="CC0000"/>
                </a:solidFill>
                <a:latin typeface="Times New Roman" panose="02020603050405020304" pitchFamily="18" charset="0"/>
              </a:rPr>
              <a:t>b) Hỏi bố xem mấy gi</a:t>
            </a:r>
            <a:r>
              <a:rPr lang="vi-VN" altLang="en-US" sz="2800" b="1">
                <a:solidFill>
                  <a:srgbClr val="CC0000"/>
                </a:solidFill>
                <a:latin typeface="Times New Roman" panose="02020603050405020304" pitchFamily="18" charset="0"/>
              </a:rPr>
              <a:t>ờ</a:t>
            </a:r>
            <a:r>
              <a:rPr lang="en-US" altLang="en-US" sz="2800" b="1">
                <a:solidFill>
                  <a:srgbClr val="CC0000"/>
                </a:solidFill>
                <a:latin typeface="Times New Roman" panose="02020603050405020304" pitchFamily="18" charset="0"/>
              </a:rPr>
              <a:t> hai bố con đi thăm ông b</a:t>
            </a:r>
            <a:r>
              <a:rPr lang="vi-VN" altLang="en-US" sz="2800" b="1">
                <a:solidFill>
                  <a:srgbClr val="CC0000"/>
                </a:solidFill>
                <a:latin typeface="Times New Roman" panose="02020603050405020304" pitchFamily="18" charset="0"/>
              </a:rPr>
              <a:t>à</a:t>
            </a:r>
            <a:r>
              <a:rPr lang="en-US" altLang="en-US" sz="2800" b="1">
                <a:solidFill>
                  <a:srgbClr val="CC0000"/>
                </a:solidFill>
                <a:latin typeface="Times New Roman" panose="02020603050405020304" pitchFamily="18" charset="0"/>
              </a:rPr>
              <a:t>.</a:t>
            </a:r>
          </a:p>
        </p:txBody>
      </p:sp>
      <p:sp>
        <p:nvSpPr>
          <p:cNvPr id="17" name="TextBox 16">
            <a:extLst>
              <a:ext uri="{FF2B5EF4-FFF2-40B4-BE49-F238E27FC236}">
                <a16:creationId xmlns:a16="http://schemas.microsoft.com/office/drawing/2014/main" id="{3913D8FC-7059-4C3C-8CB9-B29DCAED97BA}"/>
              </a:ext>
            </a:extLst>
          </p:cNvPr>
          <p:cNvSpPr txBox="1">
            <a:spLocks noChangeArrowheads="1"/>
          </p:cNvSpPr>
          <p:nvPr/>
        </p:nvSpPr>
        <p:spPr bwMode="auto">
          <a:xfrm>
            <a:off x="3014746" y="2209800"/>
            <a:ext cx="784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latin typeface="Times New Roman" panose="02020603050405020304" pitchFamily="18" charset="0"/>
              </a:rPr>
              <a:t>Chị mở cửa sổ giúp em với !</a:t>
            </a:r>
            <a:endParaRPr lang="en-US" altLang="en-US" sz="2800">
              <a:latin typeface="Times New Roman" panose="02020603050405020304" pitchFamily="18" charset="0"/>
            </a:endParaRPr>
          </a:p>
        </p:txBody>
      </p:sp>
      <p:sp>
        <p:nvSpPr>
          <p:cNvPr id="23" name="TextBox 22">
            <a:extLst>
              <a:ext uri="{FF2B5EF4-FFF2-40B4-BE49-F238E27FC236}">
                <a16:creationId xmlns:a16="http://schemas.microsoft.com/office/drawing/2014/main" id="{07B1A125-38EA-47CB-95AE-E17C511B04FC}"/>
              </a:ext>
            </a:extLst>
          </p:cNvPr>
          <p:cNvSpPr txBox="1">
            <a:spLocks noChangeArrowheads="1"/>
          </p:cNvSpPr>
          <p:nvPr/>
        </p:nvSpPr>
        <p:spPr bwMode="auto">
          <a:xfrm>
            <a:off x="3014746" y="3276600"/>
            <a:ext cx="784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latin typeface="Times New Roman" panose="02020603050405020304" pitchFamily="18" charset="0"/>
              </a:rPr>
              <a:t>Bố ơi, mấy giờ thì hai bố con mình đi thăm ông bà ?</a:t>
            </a:r>
            <a:endParaRPr lang="en-US" altLang="en-US" sz="2800">
              <a:latin typeface="Times New Roman" panose="02020603050405020304" pitchFamily="18" charset="0"/>
            </a:endParaRPr>
          </a:p>
        </p:txBody>
      </p:sp>
      <p:sp>
        <p:nvSpPr>
          <p:cNvPr id="24" name="Text Box 11">
            <a:extLst>
              <a:ext uri="{FF2B5EF4-FFF2-40B4-BE49-F238E27FC236}">
                <a16:creationId xmlns:a16="http://schemas.microsoft.com/office/drawing/2014/main" id="{A6050389-F003-43D3-B271-71DDA275FE5F}"/>
              </a:ext>
            </a:extLst>
          </p:cNvPr>
          <p:cNvSpPr txBox="1">
            <a:spLocks noChangeArrowheads="1"/>
          </p:cNvSpPr>
          <p:nvPr/>
        </p:nvSpPr>
        <p:spPr bwMode="auto">
          <a:xfrm>
            <a:off x="2876634" y="3810000"/>
            <a:ext cx="8077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a:solidFill>
                  <a:srgbClr val="CC0000"/>
                </a:solidFill>
                <a:latin typeface="Times New Roman" panose="02020603050405020304" pitchFamily="18" charset="0"/>
              </a:rPr>
              <a:t>c) Thể hiện sự thán phục trước thành tích của bạn.</a:t>
            </a:r>
          </a:p>
        </p:txBody>
      </p:sp>
      <p:sp>
        <p:nvSpPr>
          <p:cNvPr id="26" name="Text Box 12">
            <a:extLst>
              <a:ext uri="{FF2B5EF4-FFF2-40B4-BE49-F238E27FC236}">
                <a16:creationId xmlns:a16="http://schemas.microsoft.com/office/drawing/2014/main" id="{69F73A7D-4F69-4ADC-B452-0D3B4B1D51EE}"/>
              </a:ext>
            </a:extLst>
          </p:cNvPr>
          <p:cNvSpPr txBox="1">
            <a:spLocks noChangeArrowheads="1"/>
          </p:cNvSpPr>
          <p:nvPr/>
        </p:nvSpPr>
        <p:spPr bwMode="auto">
          <a:xfrm>
            <a:off x="2786146" y="4953000"/>
            <a:ext cx="7772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a:solidFill>
                  <a:srgbClr val="CC0000"/>
                </a:solidFill>
                <a:latin typeface="Times New Roman" panose="02020603050405020304" pitchFamily="18" charset="0"/>
              </a:rPr>
              <a:t>d) Thể hiện sự ngạc nhiên, vui mừng khi được mẹ tặng cho một món quà mà em ao ước t</a:t>
            </a:r>
            <a:r>
              <a:rPr lang="vi-VN" altLang="en-US" sz="2800" b="1">
                <a:solidFill>
                  <a:srgbClr val="CC0000"/>
                </a:solidFill>
                <a:latin typeface="Times New Roman" panose="02020603050405020304" pitchFamily="18" charset="0"/>
              </a:rPr>
              <a:t>ừ </a:t>
            </a:r>
            <a:r>
              <a:rPr lang="en-US" altLang="en-US" sz="2800" b="1">
                <a:solidFill>
                  <a:srgbClr val="CC0000"/>
                </a:solidFill>
                <a:latin typeface="Times New Roman" panose="02020603050405020304" pitchFamily="18" charset="0"/>
              </a:rPr>
              <a:t>lâu.</a:t>
            </a:r>
          </a:p>
        </p:txBody>
      </p:sp>
      <p:sp>
        <p:nvSpPr>
          <p:cNvPr id="28" name="TextBox 27">
            <a:extLst>
              <a:ext uri="{FF2B5EF4-FFF2-40B4-BE49-F238E27FC236}">
                <a16:creationId xmlns:a16="http://schemas.microsoft.com/office/drawing/2014/main" id="{575D262C-07D6-4339-AF8A-816C8BEBCB51}"/>
              </a:ext>
            </a:extLst>
          </p:cNvPr>
          <p:cNvSpPr txBox="1">
            <a:spLocks noChangeArrowheads="1"/>
          </p:cNvSpPr>
          <p:nvPr/>
        </p:nvSpPr>
        <p:spPr bwMode="auto">
          <a:xfrm>
            <a:off x="3014746" y="4343400"/>
            <a:ext cx="784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latin typeface="Times New Roman" panose="02020603050405020304" pitchFamily="18" charset="0"/>
              </a:rPr>
              <a:t>Cậu đã đạt được thành tích thật tuyệt vời !</a:t>
            </a:r>
            <a:endParaRPr lang="en-US" altLang="en-US" sz="2800">
              <a:latin typeface="Times New Roman" panose="02020603050405020304" pitchFamily="18" charset="0"/>
            </a:endParaRPr>
          </a:p>
        </p:txBody>
      </p:sp>
      <p:sp>
        <p:nvSpPr>
          <p:cNvPr id="29" name="TextBox 28">
            <a:extLst>
              <a:ext uri="{FF2B5EF4-FFF2-40B4-BE49-F238E27FC236}">
                <a16:creationId xmlns:a16="http://schemas.microsoft.com/office/drawing/2014/main" id="{B8D2120B-A147-445D-B13C-2924A101BF81}"/>
              </a:ext>
            </a:extLst>
          </p:cNvPr>
          <p:cNvSpPr txBox="1">
            <a:spLocks noChangeArrowheads="1"/>
          </p:cNvSpPr>
          <p:nvPr/>
        </p:nvSpPr>
        <p:spPr bwMode="auto">
          <a:xfrm>
            <a:off x="2938546" y="5943600"/>
            <a:ext cx="7848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latin typeface="Times New Roman" panose="02020603050405020304" pitchFamily="18" charset="0"/>
              </a:rPr>
              <a:t>Ôi, búp bê đẹp quá !</a:t>
            </a:r>
            <a:endParaRPr lang="en-US" altLang="en-US" sz="2800">
              <a:latin typeface="Times New Roman" panose="02020603050405020304" pitchFamily="18" charset="0"/>
            </a:endParaRPr>
          </a:p>
        </p:txBody>
      </p:sp>
      <p:pic>
        <p:nvPicPr>
          <p:cNvPr id="30" name="图片 39">
            <a:extLst>
              <a:ext uri="{FF2B5EF4-FFF2-40B4-BE49-F238E27FC236}">
                <a16:creationId xmlns:a16="http://schemas.microsoft.com/office/drawing/2014/main" id="{941E0A83-97BC-4F9B-B768-2285468A1DEE}"/>
              </a:ext>
            </a:extLst>
          </p:cNvPr>
          <p:cNvPicPr>
            <a:picLocks noChangeAspect="1"/>
          </p:cNvPicPr>
          <p:nvPr/>
        </p:nvPicPr>
        <p:blipFill rotWithShape="1">
          <a:blip r:embed="rId2">
            <a:extLst>
              <a:ext uri="{28A0092B-C50C-407E-A947-70E740481C1C}">
                <a14:useLocalDpi xmlns:a14="http://schemas.microsoft.com/office/drawing/2010/main" val="0"/>
              </a:ext>
            </a:extLst>
          </a:blip>
          <a:srcRect b="17567"/>
          <a:stretch>
            <a:fillRect/>
          </a:stretch>
        </p:blipFill>
        <p:spPr>
          <a:xfrm>
            <a:off x="0" y="6083300"/>
            <a:ext cx="12192000" cy="774700"/>
          </a:xfrm>
          <a:prstGeom prst="rect">
            <a:avLst/>
          </a:prstGeom>
        </p:spPr>
      </p:pic>
      <p:pic>
        <p:nvPicPr>
          <p:cNvPr id="31" name="图片 9">
            <a:extLst>
              <a:ext uri="{FF2B5EF4-FFF2-40B4-BE49-F238E27FC236}">
                <a16:creationId xmlns:a16="http://schemas.microsoft.com/office/drawing/2014/main" id="{5623F68C-7608-4D48-9BF2-CEEB8D01E460}"/>
              </a:ext>
            </a:extLst>
          </p:cNvPr>
          <p:cNvPicPr>
            <a:picLocks noChangeAspect="1"/>
          </p:cNvPicPr>
          <p:nvPr/>
        </p:nvPicPr>
        <p:blipFill>
          <a:blip r:embed="rId3"/>
          <a:stretch>
            <a:fillRect/>
          </a:stretch>
        </p:blipFill>
        <p:spPr>
          <a:xfrm>
            <a:off x="-126762" y="3930235"/>
            <a:ext cx="3168352" cy="2927765"/>
          </a:xfrm>
          <a:prstGeom prst="rect">
            <a:avLst/>
          </a:prstGeom>
        </p:spPr>
      </p:pic>
    </p:spTree>
    <p:extLst>
      <p:ext uri="{BB962C8B-B14F-4D97-AF65-F5344CB8AC3E}">
        <p14:creationId xmlns:p14="http://schemas.microsoft.com/office/powerpoint/2010/main" val="91852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linds(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t="-1000" r="-1000" b="-101000"/>
          </a:stretch>
        </a:blipFill>
        <a:effectLst/>
      </p:bgPr>
    </p:bg>
    <p:spTree>
      <p:nvGrpSpPr>
        <p:cNvPr id="1" name=""/>
        <p:cNvGrpSpPr/>
        <p:nvPr/>
      </p:nvGrpSpPr>
      <p:grpSpPr>
        <a:xfrm>
          <a:off x="0" y="0"/>
          <a:ext cx="0" cy="0"/>
          <a:chOff x="0" y="0"/>
          <a:chExt cx="0" cy="0"/>
        </a:xfrm>
      </p:grpSpPr>
      <p:grpSp>
        <p:nvGrpSpPr>
          <p:cNvPr id="5123" name="Group 3">
            <a:extLst>
              <a:ext uri="{FF2B5EF4-FFF2-40B4-BE49-F238E27FC236}">
                <a16:creationId xmlns:a16="http://schemas.microsoft.com/office/drawing/2014/main" id="{498F50F0-FF54-446F-B0F6-B0B51F28BD81}"/>
              </a:ext>
            </a:extLst>
          </p:cNvPr>
          <p:cNvGrpSpPr>
            <a:grpSpLocks/>
          </p:cNvGrpSpPr>
          <p:nvPr/>
        </p:nvGrpSpPr>
        <p:grpSpPr bwMode="auto">
          <a:xfrm>
            <a:off x="2483007" y="2133599"/>
            <a:ext cx="7225981" cy="2590800"/>
            <a:chOff x="4039299" y="2095696"/>
            <a:chExt cx="4189379" cy="1817212"/>
          </a:xfrm>
        </p:grpSpPr>
        <p:sp>
          <p:nvSpPr>
            <p:cNvPr id="3" name="Cloud 2">
              <a:extLst>
                <a:ext uri="{FF2B5EF4-FFF2-40B4-BE49-F238E27FC236}">
                  <a16:creationId xmlns:a16="http://schemas.microsoft.com/office/drawing/2014/main" id="{86E45AAB-1FF2-40DB-99F1-F4C342F77135}"/>
                </a:ext>
              </a:extLst>
            </p:cNvPr>
            <p:cNvSpPr/>
            <p:nvPr/>
          </p:nvSpPr>
          <p:spPr>
            <a:xfrm>
              <a:off x="4039299" y="2095696"/>
              <a:ext cx="4189379" cy="1817212"/>
            </a:xfrm>
            <a:prstGeom prst="cloud">
              <a:avLst/>
            </a:prstGeom>
            <a:gradFill>
              <a:gsLst>
                <a:gs pos="0">
                  <a:srgbClr val="E6FFFF"/>
                </a:gs>
                <a:gs pos="74000">
                  <a:srgbClr val="00B0F0">
                    <a:alpha val="8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solidFill>
                  <a:schemeClr val="accent4">
                    <a:lumMod val="95000"/>
                    <a:lumOff val="5000"/>
                  </a:schemeClr>
                </a:solidFill>
              </a:endParaRPr>
            </a:p>
          </p:txBody>
        </p:sp>
        <p:sp>
          <p:nvSpPr>
            <p:cNvPr id="2" name="Rectangle 1">
              <a:extLst>
                <a:ext uri="{FF2B5EF4-FFF2-40B4-BE49-F238E27FC236}">
                  <a16:creationId xmlns:a16="http://schemas.microsoft.com/office/drawing/2014/main" id="{654BC6A2-69EE-4414-85B4-B884862B02C3}"/>
                </a:ext>
              </a:extLst>
            </p:cNvPr>
            <p:cNvSpPr/>
            <p:nvPr/>
          </p:nvSpPr>
          <p:spPr>
            <a:xfrm>
              <a:off x="4691982" y="2583342"/>
              <a:ext cx="2884012" cy="841922"/>
            </a:xfrm>
            <a:prstGeom prst="rect">
              <a:avLst/>
            </a:prstGeom>
            <a:noFill/>
          </p:spPr>
          <p:txBody>
            <a:bodyPr wrap="none">
              <a:spAutoFit/>
            </a:bodyPr>
            <a:lstStyle/>
            <a:p>
              <a:pPr algn="ctr">
                <a:defRPr/>
              </a:pPr>
              <a:r>
                <a:rPr lang="vi-VN" sz="7200" b="1">
                  <a:ln w="22225">
                    <a:solidFill>
                      <a:schemeClr val="accent2"/>
                    </a:solidFill>
                    <a:prstDash val="solid"/>
                  </a:ln>
                  <a:solidFill>
                    <a:schemeClr val="accent4">
                      <a:lumMod val="95000"/>
                      <a:lumOff val="5000"/>
                    </a:schemeClr>
                  </a:solidFill>
                  <a:latin typeface="iCiel Pony" panose="02000000000000000000" pitchFamily="2" charset="0"/>
                </a:rPr>
                <a:t>VẬN DỤNG </a:t>
              </a:r>
              <a:endParaRPr lang="en-US" sz="7200" b="1" dirty="0">
                <a:ln w="22225">
                  <a:solidFill>
                    <a:schemeClr val="accent2"/>
                  </a:solidFill>
                  <a:prstDash val="solid"/>
                </a:ln>
                <a:solidFill>
                  <a:schemeClr val="accent4">
                    <a:lumMod val="95000"/>
                    <a:lumOff val="5000"/>
                  </a:schemeClr>
                </a:solidFill>
                <a:latin typeface="iCiel Pony" panose="02000000000000000000" pitchFamily="2" charset="0"/>
              </a:endParaRPr>
            </a:p>
          </p:txBody>
        </p:sp>
      </p:grpSp>
    </p:spTree>
    <p:extLst>
      <p:ext uri="{BB962C8B-B14F-4D97-AF65-F5344CB8AC3E}">
        <p14:creationId xmlns:p14="http://schemas.microsoft.com/office/powerpoint/2010/main" val="1595460187"/>
      </p:ext>
    </p:extLst>
  </p:cSld>
  <p:clrMapOvr>
    <a:masterClrMapping/>
  </p:clrMapOvr>
  <p:transition spd="slow">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3" y="0"/>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4968683" y="-2285857"/>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267202" y="-838200"/>
            <a:ext cx="3962399"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53731" y="890808"/>
            <a:ext cx="2864887" cy="1323439"/>
          </a:xfrm>
          <a:prstGeom prst="rect">
            <a:avLst/>
          </a:prstGeom>
          <a:noFill/>
        </p:spPr>
        <p:txBody>
          <a:bodyPr wrap="none" rtlCol="0">
            <a:spAutoFit/>
          </a:bodyPr>
          <a:lstStyle/>
          <a:p>
            <a:pPr algn="ctr"/>
            <a:r>
              <a:rPr lang="en-US" sz="4000" b="1" dirty="0">
                <a:solidFill>
                  <a:srgbClr val="008000"/>
                </a:solidFill>
                <a:latin typeface="iCiel Cadena" panose="02000503000000020004" pitchFamily="2" charset="0"/>
                <a:cs typeface="Arial" panose="020B0604020202020204" pitchFamily="34" charset="0"/>
              </a:rPr>
              <a:t>BẢO VỆ</a:t>
            </a:r>
          </a:p>
          <a:p>
            <a:pPr algn="ctr"/>
            <a:r>
              <a:rPr lang="en-US" sz="4000" b="1" dirty="0">
                <a:solidFill>
                  <a:srgbClr val="008000"/>
                </a:solidFill>
                <a:latin typeface="iCiel Cadena" panose="02000503000000020004" pitchFamily="2" charset="0"/>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501022" y="2746046"/>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311511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wipe(down)">
                                      <p:cBhvr>
                                        <p:cTn id="7" dur="580">
                                          <p:stCondLst>
                                            <p:cond delay="0"/>
                                          </p:stCondLst>
                                        </p:cTn>
                                        <p:tgtEl>
                                          <p:spTgt spid="1033"/>
                                        </p:tgtEl>
                                      </p:cBhvr>
                                    </p:animEffect>
                                    <p:anim calcmode="lin" valueType="num">
                                      <p:cBhvr>
                                        <p:cTn id="8"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3" dur="26">
                                          <p:stCondLst>
                                            <p:cond delay="650"/>
                                          </p:stCondLst>
                                        </p:cTn>
                                        <p:tgtEl>
                                          <p:spTgt spid="1033"/>
                                        </p:tgtEl>
                                      </p:cBhvr>
                                      <p:to x="100000" y="60000"/>
                                    </p:animScale>
                                    <p:animScale>
                                      <p:cBhvr>
                                        <p:cTn id="14" dur="166" decel="50000">
                                          <p:stCondLst>
                                            <p:cond delay="676"/>
                                          </p:stCondLst>
                                        </p:cTn>
                                        <p:tgtEl>
                                          <p:spTgt spid="1033"/>
                                        </p:tgtEl>
                                      </p:cBhvr>
                                      <p:to x="100000" y="100000"/>
                                    </p:animScale>
                                    <p:animScale>
                                      <p:cBhvr>
                                        <p:cTn id="15" dur="26">
                                          <p:stCondLst>
                                            <p:cond delay="1312"/>
                                          </p:stCondLst>
                                        </p:cTn>
                                        <p:tgtEl>
                                          <p:spTgt spid="1033"/>
                                        </p:tgtEl>
                                      </p:cBhvr>
                                      <p:to x="100000" y="80000"/>
                                    </p:animScale>
                                    <p:animScale>
                                      <p:cBhvr>
                                        <p:cTn id="16" dur="166" decel="50000">
                                          <p:stCondLst>
                                            <p:cond delay="1338"/>
                                          </p:stCondLst>
                                        </p:cTn>
                                        <p:tgtEl>
                                          <p:spTgt spid="1033"/>
                                        </p:tgtEl>
                                      </p:cBhvr>
                                      <p:to x="100000" y="100000"/>
                                    </p:animScale>
                                    <p:animScale>
                                      <p:cBhvr>
                                        <p:cTn id="17" dur="26">
                                          <p:stCondLst>
                                            <p:cond delay="1642"/>
                                          </p:stCondLst>
                                        </p:cTn>
                                        <p:tgtEl>
                                          <p:spTgt spid="1033"/>
                                        </p:tgtEl>
                                      </p:cBhvr>
                                      <p:to x="100000" y="90000"/>
                                    </p:animScale>
                                    <p:animScale>
                                      <p:cBhvr>
                                        <p:cTn id="18" dur="166" decel="50000">
                                          <p:stCondLst>
                                            <p:cond delay="1668"/>
                                          </p:stCondLst>
                                        </p:cTn>
                                        <p:tgtEl>
                                          <p:spTgt spid="1033"/>
                                        </p:tgtEl>
                                      </p:cBhvr>
                                      <p:to x="100000" y="100000"/>
                                    </p:animScale>
                                    <p:animScale>
                                      <p:cBhvr>
                                        <p:cTn id="19" dur="26">
                                          <p:stCondLst>
                                            <p:cond delay="1808"/>
                                          </p:stCondLst>
                                        </p:cTn>
                                        <p:tgtEl>
                                          <p:spTgt spid="1033"/>
                                        </p:tgtEl>
                                      </p:cBhvr>
                                      <p:to x="100000" y="95000"/>
                                    </p:animScale>
                                    <p:animScale>
                                      <p:cBhvr>
                                        <p:cTn id="20" dur="166" decel="50000">
                                          <p:stCondLst>
                                            <p:cond delay="1834"/>
                                          </p:stCondLst>
                                        </p:cTn>
                                        <p:tgtEl>
                                          <p:spTgt spid="103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1034"/>
                                        </p:tgtEl>
                                        <p:attrNameLst>
                                          <p:attrName>style.visibility</p:attrName>
                                        </p:attrNameLst>
                                      </p:cBhvr>
                                      <p:to>
                                        <p:strVal val="visible"/>
                                      </p:to>
                                    </p:set>
                                    <p:animEffect transition="in" filter="fade">
                                      <p:cBhvr>
                                        <p:cTn id="40" dur="500"/>
                                        <p:tgtEl>
                                          <p:spTgt spid="1034"/>
                                        </p:tgtEl>
                                      </p:cBhvr>
                                    </p:animEffect>
                                  </p:childTnLst>
                                </p:cTn>
                              </p:par>
                            </p:childTnLst>
                          </p:cTn>
                        </p:par>
                        <p:par>
                          <p:cTn id="41" fill="hold">
                            <p:stCondLst>
                              <p:cond delay="2500"/>
                            </p:stCondLst>
                            <p:childTnLst>
                              <p:par>
                                <p:cTn id="42" presetID="1" presetClass="mediacall" presetSubtype="0" fill="hold" nodeType="afterEffect">
                                  <p:stCondLst>
                                    <p:cond delay="0"/>
                                  </p:stCondLst>
                                  <p:childTnLst>
                                    <p:cmd type="call" cmd="playFrom(0.0)">
                                      <p:cBhvr>
                                        <p:cTn id="43"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44" repeatCount="indefinite" fill="remove"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33600" y="-75594"/>
            <a:ext cx="8229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457200" y="1274153"/>
            <a:ext cx="11277600" cy="3375026"/>
          </a:xfrm>
          <a:prstGeom prst="rect">
            <a:avLst/>
          </a:prstGeom>
          <a:noFill/>
        </p:spPr>
        <p:txBody>
          <a:bodyPr wrap="square" rtlCol="0">
            <a:spAutoFit/>
          </a:bodyPr>
          <a:lstStyle/>
          <a:p>
            <a:pPr algn="ctr"/>
            <a:r>
              <a:rPr lang="en-US" sz="5333" b="1" dirty="0" err="1">
                <a:solidFill>
                  <a:srgbClr val="008000"/>
                </a:solidFill>
                <a:latin typeface="iCiel Alina" pitchFamily="50" charset="0"/>
                <a:cs typeface="Arial" panose="020B0604020202020204" pitchFamily="34" charset="0"/>
              </a:rPr>
              <a:t>Trả</a:t>
            </a:r>
            <a:r>
              <a:rPr lang="en-US" sz="5333" b="1" dirty="0">
                <a:solidFill>
                  <a:srgbClr val="008000"/>
                </a:solidFill>
                <a:latin typeface="iCiel Alina" pitchFamily="50" charset="0"/>
                <a:cs typeface="Arial" panose="020B0604020202020204" pitchFamily="34" charset="0"/>
              </a:rPr>
              <a:t> </a:t>
            </a:r>
            <a:r>
              <a:rPr lang="en-US" sz="5333" b="1" dirty="0" err="1">
                <a:solidFill>
                  <a:srgbClr val="008000"/>
                </a:solidFill>
                <a:latin typeface="iCiel Alina" pitchFamily="50" charset="0"/>
                <a:cs typeface="Arial" panose="020B0604020202020204" pitchFamily="34" charset="0"/>
              </a:rPr>
              <a:t>lời</a:t>
            </a:r>
            <a:r>
              <a:rPr lang="en-US" sz="5333" b="1" dirty="0">
                <a:solidFill>
                  <a:srgbClr val="008000"/>
                </a:solidFill>
                <a:latin typeface="iCiel Alina" pitchFamily="50" charset="0"/>
                <a:cs typeface="Arial" panose="020B0604020202020204" pitchFamily="34" charset="0"/>
              </a:rPr>
              <a:t> </a:t>
            </a:r>
            <a:r>
              <a:rPr lang="en-US" sz="5333" b="1" dirty="0" err="1">
                <a:solidFill>
                  <a:srgbClr val="008000"/>
                </a:solidFill>
                <a:latin typeface="iCiel Alina" pitchFamily="50" charset="0"/>
                <a:cs typeface="Arial" panose="020B0604020202020204" pitchFamily="34" charset="0"/>
              </a:rPr>
              <a:t>đúng</a:t>
            </a:r>
            <a:r>
              <a:rPr lang="en-US" sz="5333" b="1" dirty="0">
                <a:solidFill>
                  <a:srgbClr val="008000"/>
                </a:solidFill>
                <a:latin typeface="iCiel Alina" pitchFamily="50" charset="0"/>
                <a:cs typeface="Arial" panose="020B0604020202020204" pitchFamily="34" charset="0"/>
              </a:rPr>
              <a:t> </a:t>
            </a:r>
            <a:r>
              <a:rPr lang="en-US" sz="5333" b="1" dirty="0" err="1">
                <a:solidFill>
                  <a:srgbClr val="008000"/>
                </a:solidFill>
                <a:latin typeface="iCiel Alina" pitchFamily="50" charset="0"/>
                <a:cs typeface="Arial" panose="020B0604020202020204" pitchFamily="34" charset="0"/>
              </a:rPr>
              <a:t>các</a:t>
            </a:r>
            <a:r>
              <a:rPr lang="en-US" sz="5333" b="1" dirty="0">
                <a:solidFill>
                  <a:srgbClr val="008000"/>
                </a:solidFill>
                <a:latin typeface="iCiel Alina" pitchFamily="50" charset="0"/>
                <a:cs typeface="Arial" panose="020B0604020202020204" pitchFamily="34" charset="0"/>
              </a:rPr>
              <a:t> </a:t>
            </a:r>
            <a:r>
              <a:rPr lang="en-US" sz="5333" b="1" dirty="0" err="1">
                <a:solidFill>
                  <a:srgbClr val="008000"/>
                </a:solidFill>
                <a:latin typeface="iCiel Alina" pitchFamily="50" charset="0"/>
                <a:cs typeface="Arial" panose="020B0604020202020204" pitchFamily="34" charset="0"/>
              </a:rPr>
              <a:t>câu</a:t>
            </a:r>
            <a:r>
              <a:rPr lang="en-US" sz="5333" b="1" dirty="0">
                <a:solidFill>
                  <a:srgbClr val="008000"/>
                </a:solidFill>
                <a:latin typeface="iCiel Alina" pitchFamily="50" charset="0"/>
                <a:cs typeface="Arial" panose="020B0604020202020204" pitchFamily="34" charset="0"/>
              </a:rPr>
              <a:t> </a:t>
            </a:r>
            <a:r>
              <a:rPr lang="en-US" sz="5333" b="1" dirty="0" err="1">
                <a:solidFill>
                  <a:srgbClr val="008000"/>
                </a:solidFill>
                <a:latin typeface="iCiel Alina" pitchFamily="50" charset="0"/>
                <a:cs typeface="Arial" panose="020B0604020202020204" pitchFamily="34" charset="0"/>
              </a:rPr>
              <a:t>hỏi</a:t>
            </a:r>
            <a:r>
              <a:rPr lang="en-US" sz="5333" b="1" dirty="0">
                <a:solidFill>
                  <a:srgbClr val="008000"/>
                </a:solidFill>
                <a:latin typeface="iCiel Alina" pitchFamily="50" charset="0"/>
                <a:cs typeface="Arial" panose="020B0604020202020204" pitchFamily="34" charset="0"/>
              </a:rPr>
              <a:t> </a:t>
            </a:r>
          </a:p>
          <a:p>
            <a:pPr algn="ctr"/>
            <a:r>
              <a:rPr lang="en-US" sz="5333" b="1" dirty="0" err="1">
                <a:solidFill>
                  <a:srgbClr val="008000"/>
                </a:solidFill>
                <a:latin typeface="iCiel Alina" pitchFamily="50" charset="0"/>
                <a:cs typeface="Arial" panose="020B0604020202020204" pitchFamily="34" charset="0"/>
              </a:rPr>
              <a:t>để</a:t>
            </a:r>
            <a:r>
              <a:rPr lang="en-US" sz="5333" b="1" dirty="0">
                <a:solidFill>
                  <a:srgbClr val="008000"/>
                </a:solidFill>
                <a:latin typeface="iCiel Alina" pitchFamily="50" charset="0"/>
                <a:cs typeface="Arial" panose="020B0604020202020204" pitchFamily="34" charset="0"/>
              </a:rPr>
              <a:t> </a:t>
            </a:r>
            <a:r>
              <a:rPr lang="en-US" sz="5333" b="1" dirty="0" err="1">
                <a:solidFill>
                  <a:srgbClr val="008000"/>
                </a:solidFill>
                <a:latin typeface="iCiel Alina" pitchFamily="50" charset="0"/>
                <a:cs typeface="Arial" panose="020B0604020202020204" pitchFamily="34" charset="0"/>
              </a:rPr>
              <a:t>giúp</a:t>
            </a:r>
            <a:r>
              <a:rPr lang="en-US" sz="5333" b="1" dirty="0">
                <a:solidFill>
                  <a:srgbClr val="008000"/>
                </a:solidFill>
                <a:latin typeface="iCiel Alina" pitchFamily="50" charset="0"/>
                <a:cs typeface="Arial" panose="020B0604020202020204" pitchFamily="34" charset="0"/>
              </a:rPr>
              <a:t> </a:t>
            </a:r>
            <a:r>
              <a:rPr lang="en-US" sz="5333" b="1" dirty="0" err="1">
                <a:solidFill>
                  <a:srgbClr val="008000"/>
                </a:solidFill>
                <a:latin typeface="iCiel Alina" pitchFamily="50" charset="0"/>
                <a:cs typeface="Arial" panose="020B0604020202020204" pitchFamily="34" charset="0"/>
              </a:rPr>
              <a:t>các</a:t>
            </a:r>
            <a:r>
              <a:rPr lang="en-US" sz="5333" b="1" dirty="0">
                <a:solidFill>
                  <a:srgbClr val="008000"/>
                </a:solidFill>
                <a:latin typeface="iCiel Alina" pitchFamily="50" charset="0"/>
                <a:cs typeface="Arial" panose="020B0604020202020204" pitchFamily="34" charset="0"/>
              </a:rPr>
              <a:t> </a:t>
            </a:r>
            <a:r>
              <a:rPr lang="en-US" sz="5333" b="1" dirty="0" err="1">
                <a:solidFill>
                  <a:srgbClr val="008000"/>
                </a:solidFill>
                <a:latin typeface="iCiel Alina" pitchFamily="50" charset="0"/>
                <a:cs typeface="Arial" panose="020B0604020202020204" pitchFamily="34" charset="0"/>
              </a:rPr>
              <a:t>chú</a:t>
            </a:r>
            <a:r>
              <a:rPr lang="en-US" sz="5333" b="1" dirty="0">
                <a:solidFill>
                  <a:srgbClr val="008000"/>
                </a:solidFill>
                <a:latin typeface="iCiel Alina" pitchFamily="50" charset="0"/>
                <a:cs typeface="Arial" panose="020B0604020202020204" pitchFamily="34" charset="0"/>
              </a:rPr>
              <a:t> </a:t>
            </a:r>
            <a:r>
              <a:rPr lang="en-US" sz="5333" b="1" dirty="0" err="1">
                <a:solidFill>
                  <a:srgbClr val="008000"/>
                </a:solidFill>
                <a:latin typeface="iCiel Alina" pitchFamily="50" charset="0"/>
                <a:cs typeface="Arial" panose="020B0604020202020204" pitchFamily="34" charset="0"/>
              </a:rPr>
              <a:t>khỉ</a:t>
            </a:r>
            <a:r>
              <a:rPr lang="en-US" sz="5333" b="1">
                <a:solidFill>
                  <a:srgbClr val="008000"/>
                </a:solidFill>
                <a:latin typeface="iCiel Alina" pitchFamily="50" charset="0"/>
                <a:cs typeface="Arial" panose="020B0604020202020204" pitchFamily="34" charset="0"/>
              </a:rPr>
              <a:t> </a:t>
            </a:r>
          </a:p>
          <a:p>
            <a:pPr algn="ctr"/>
            <a:r>
              <a:rPr lang="en-US" sz="5333" b="1">
                <a:solidFill>
                  <a:srgbClr val="008000"/>
                </a:solidFill>
                <a:latin typeface="iCiel Alina" pitchFamily="50" charset="0"/>
                <a:cs typeface="Arial" panose="020B0604020202020204" pitchFamily="34" charset="0"/>
              </a:rPr>
              <a:t>ngăn</a:t>
            </a:r>
            <a:r>
              <a:rPr lang="en-US" sz="5333" b="1" dirty="0">
                <a:solidFill>
                  <a:srgbClr val="008000"/>
                </a:solidFill>
                <a:latin typeface="iCiel Alina" pitchFamily="50" charset="0"/>
                <a:cs typeface="Arial" panose="020B0604020202020204" pitchFamily="34" charset="0"/>
              </a:rPr>
              <a:t> </a:t>
            </a:r>
            <a:r>
              <a:rPr lang="en-US" sz="5333" b="1" dirty="0" err="1">
                <a:solidFill>
                  <a:srgbClr val="008000"/>
                </a:solidFill>
                <a:latin typeface="iCiel Alina" pitchFamily="50" charset="0"/>
                <a:cs typeface="Arial" panose="020B0604020202020204" pitchFamily="34" charset="0"/>
              </a:rPr>
              <a:t>chặn</a:t>
            </a:r>
            <a:r>
              <a:rPr lang="en-US" sz="5333" b="1" dirty="0">
                <a:solidFill>
                  <a:srgbClr val="008000"/>
                </a:solidFill>
                <a:latin typeface="iCiel Alina" pitchFamily="50" charset="0"/>
                <a:cs typeface="Arial" panose="020B0604020202020204" pitchFamily="34" charset="0"/>
              </a:rPr>
              <a:t> </a:t>
            </a:r>
            <a:r>
              <a:rPr lang="en-US" sz="5333" b="1" dirty="0" err="1">
                <a:solidFill>
                  <a:srgbClr val="008000"/>
                </a:solidFill>
                <a:latin typeface="iCiel Alina" pitchFamily="50" charset="0"/>
                <a:cs typeface="Arial" panose="020B0604020202020204" pitchFamily="34" charset="0"/>
              </a:rPr>
              <a:t>hành</a:t>
            </a:r>
            <a:r>
              <a:rPr lang="en-US" sz="5333" b="1" dirty="0">
                <a:solidFill>
                  <a:srgbClr val="008000"/>
                </a:solidFill>
                <a:latin typeface="iCiel Alina" pitchFamily="50" charset="0"/>
                <a:cs typeface="Arial" panose="020B0604020202020204" pitchFamily="34" charset="0"/>
              </a:rPr>
              <a:t> vi </a:t>
            </a:r>
          </a:p>
          <a:p>
            <a:pPr algn="ctr"/>
            <a:r>
              <a:rPr lang="en-US" sz="5333" b="1" dirty="0" err="1">
                <a:solidFill>
                  <a:srgbClr val="008000"/>
                </a:solidFill>
                <a:latin typeface="iCiel Alina" pitchFamily="50" charset="0"/>
                <a:cs typeface="Arial" panose="020B0604020202020204" pitchFamily="34" charset="0"/>
              </a:rPr>
              <a:t>phá</a:t>
            </a:r>
            <a:r>
              <a:rPr lang="en-US" sz="5333" b="1" dirty="0">
                <a:solidFill>
                  <a:srgbClr val="008000"/>
                </a:solidFill>
                <a:latin typeface="iCiel Alina" pitchFamily="50" charset="0"/>
                <a:cs typeface="Arial" panose="020B0604020202020204" pitchFamily="34" charset="0"/>
              </a:rPr>
              <a:t> </a:t>
            </a:r>
            <a:r>
              <a:rPr lang="en-US" sz="5333" b="1" dirty="0" err="1">
                <a:solidFill>
                  <a:srgbClr val="008000"/>
                </a:solidFill>
                <a:latin typeface="iCiel Alina" pitchFamily="50" charset="0"/>
                <a:cs typeface="Arial" panose="020B0604020202020204" pitchFamily="34" charset="0"/>
              </a:rPr>
              <a:t>rừng</a:t>
            </a:r>
            <a:r>
              <a:rPr lang="en-US" sz="5333" b="1" dirty="0">
                <a:solidFill>
                  <a:srgbClr val="008000"/>
                </a:solidFill>
                <a:latin typeface="iCiel Alina" pitchFamily="50" charset="0"/>
                <a:cs typeface="Arial" panose="020B0604020202020204" pitchFamily="34" charset="0"/>
              </a:rPr>
              <a:t> </a:t>
            </a:r>
            <a:r>
              <a:rPr lang="en-US" sz="5333" b="1" dirty="0" err="1">
                <a:solidFill>
                  <a:srgbClr val="008000"/>
                </a:solidFill>
                <a:latin typeface="iCiel Alina" pitchFamily="50" charset="0"/>
                <a:cs typeface="Arial" panose="020B0604020202020204" pitchFamily="34" charset="0"/>
              </a:rPr>
              <a:t>của</a:t>
            </a:r>
            <a:r>
              <a:rPr lang="en-US" sz="5333" b="1" dirty="0">
                <a:solidFill>
                  <a:srgbClr val="008000"/>
                </a:solidFill>
                <a:latin typeface="iCiel Alina" pitchFamily="50" charset="0"/>
                <a:cs typeface="Arial" panose="020B0604020202020204" pitchFamily="34" charset="0"/>
              </a:rPr>
              <a:t> </a:t>
            </a:r>
            <a:r>
              <a:rPr lang="en-US" sz="5333" b="1" dirty="0" err="1">
                <a:solidFill>
                  <a:srgbClr val="008000"/>
                </a:solidFill>
                <a:latin typeface="iCiel Alina" pitchFamily="50" charset="0"/>
                <a:cs typeface="Arial" panose="020B0604020202020204" pitchFamily="34" charset="0"/>
              </a:rPr>
              <a:t>nhóm</a:t>
            </a:r>
            <a:r>
              <a:rPr lang="en-US" sz="5333" b="1" dirty="0">
                <a:solidFill>
                  <a:srgbClr val="008000"/>
                </a:solidFill>
                <a:latin typeface="iCiel Alina" pitchFamily="50" charset="0"/>
                <a:cs typeface="Arial" panose="020B0604020202020204" pitchFamily="34" charset="0"/>
              </a:rPr>
              <a:t> </a:t>
            </a:r>
            <a:r>
              <a:rPr lang="en-US" sz="5333" b="1" dirty="0" err="1">
                <a:solidFill>
                  <a:srgbClr val="008000"/>
                </a:solidFill>
                <a:latin typeface="iCiel Alina" pitchFamily="50" charset="0"/>
                <a:cs typeface="Arial" panose="020B0604020202020204" pitchFamily="34" charset="0"/>
              </a:rPr>
              <a:t>lâm</a:t>
            </a:r>
            <a:r>
              <a:rPr lang="en-US" sz="5333" b="1" dirty="0">
                <a:solidFill>
                  <a:srgbClr val="008000"/>
                </a:solidFill>
                <a:latin typeface="iCiel Alina" pitchFamily="50" charset="0"/>
                <a:cs typeface="Arial" panose="020B0604020202020204" pitchFamily="34" charset="0"/>
              </a:rPr>
              <a:t> </a:t>
            </a:r>
            <a:r>
              <a:rPr lang="en-US" sz="5333" b="1" dirty="0" err="1">
                <a:solidFill>
                  <a:srgbClr val="008000"/>
                </a:solidFill>
                <a:latin typeface="iCiel Alina" pitchFamily="50" charset="0"/>
                <a:cs typeface="Arial" panose="020B0604020202020204" pitchFamily="34" charset="0"/>
              </a:rPr>
              <a:t>tặc</a:t>
            </a:r>
            <a:endParaRPr lang="en-US" sz="5333" b="1" dirty="0">
              <a:solidFill>
                <a:srgbClr val="008000"/>
              </a:solidFill>
              <a:latin typeface="iCiel Alina" pitchFamily="50" charset="0"/>
              <a:cs typeface="Arial" panose="020B0604020202020204" pitchFamily="34"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10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t="-1000" r="-1000" b="-101000"/>
          </a:stretch>
        </a:blipFill>
        <a:effectLst/>
      </p:bgPr>
    </p:bg>
    <p:spTree>
      <p:nvGrpSpPr>
        <p:cNvPr id="1" name=""/>
        <p:cNvGrpSpPr/>
        <p:nvPr/>
      </p:nvGrpSpPr>
      <p:grpSpPr>
        <a:xfrm>
          <a:off x="0" y="0"/>
          <a:ext cx="0" cy="0"/>
          <a:chOff x="0" y="0"/>
          <a:chExt cx="0" cy="0"/>
        </a:xfrm>
      </p:grpSpPr>
      <p:grpSp>
        <p:nvGrpSpPr>
          <p:cNvPr id="5123" name="Group 3">
            <a:extLst>
              <a:ext uri="{FF2B5EF4-FFF2-40B4-BE49-F238E27FC236}">
                <a16:creationId xmlns:a16="http://schemas.microsoft.com/office/drawing/2014/main" id="{498F50F0-FF54-446F-B0F6-B0B51F28BD81}"/>
              </a:ext>
            </a:extLst>
          </p:cNvPr>
          <p:cNvGrpSpPr>
            <a:grpSpLocks/>
          </p:cNvGrpSpPr>
          <p:nvPr/>
        </p:nvGrpSpPr>
        <p:grpSpPr bwMode="auto">
          <a:xfrm>
            <a:off x="2483007" y="2133599"/>
            <a:ext cx="7225981" cy="2590800"/>
            <a:chOff x="4039299" y="2095696"/>
            <a:chExt cx="4189379" cy="1817212"/>
          </a:xfrm>
        </p:grpSpPr>
        <p:sp>
          <p:nvSpPr>
            <p:cNvPr id="3" name="Cloud 2">
              <a:extLst>
                <a:ext uri="{FF2B5EF4-FFF2-40B4-BE49-F238E27FC236}">
                  <a16:creationId xmlns:a16="http://schemas.microsoft.com/office/drawing/2014/main" id="{86E45AAB-1FF2-40DB-99F1-F4C342F77135}"/>
                </a:ext>
              </a:extLst>
            </p:cNvPr>
            <p:cNvSpPr/>
            <p:nvPr/>
          </p:nvSpPr>
          <p:spPr>
            <a:xfrm>
              <a:off x="4039299" y="2095696"/>
              <a:ext cx="4189379" cy="1817212"/>
            </a:xfrm>
            <a:prstGeom prst="cloud">
              <a:avLst/>
            </a:prstGeom>
            <a:gradFill>
              <a:gsLst>
                <a:gs pos="0">
                  <a:srgbClr val="E6FFFF"/>
                </a:gs>
                <a:gs pos="74000">
                  <a:srgbClr val="00B0F0">
                    <a:alpha val="8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solidFill>
                  <a:schemeClr val="accent4">
                    <a:lumMod val="95000"/>
                    <a:lumOff val="5000"/>
                  </a:schemeClr>
                </a:solidFill>
              </a:endParaRPr>
            </a:p>
          </p:txBody>
        </p:sp>
        <p:sp>
          <p:nvSpPr>
            <p:cNvPr id="2" name="Rectangle 1">
              <a:extLst>
                <a:ext uri="{FF2B5EF4-FFF2-40B4-BE49-F238E27FC236}">
                  <a16:creationId xmlns:a16="http://schemas.microsoft.com/office/drawing/2014/main" id="{654BC6A2-69EE-4414-85B4-B884862B02C3}"/>
                </a:ext>
              </a:extLst>
            </p:cNvPr>
            <p:cNvSpPr/>
            <p:nvPr/>
          </p:nvSpPr>
          <p:spPr>
            <a:xfrm>
              <a:off x="4655272" y="2583342"/>
              <a:ext cx="2957431" cy="841922"/>
            </a:xfrm>
            <a:prstGeom prst="rect">
              <a:avLst/>
            </a:prstGeom>
            <a:noFill/>
          </p:spPr>
          <p:txBody>
            <a:bodyPr wrap="none">
              <a:spAutoFit/>
            </a:bodyPr>
            <a:lstStyle/>
            <a:p>
              <a:pPr algn="ctr">
                <a:defRPr/>
              </a:pPr>
              <a:r>
                <a:rPr lang="en-US" sz="7200" b="1" dirty="0">
                  <a:ln w="22225">
                    <a:solidFill>
                      <a:schemeClr val="accent2"/>
                    </a:solidFill>
                    <a:prstDash val="solid"/>
                  </a:ln>
                  <a:solidFill>
                    <a:schemeClr val="accent4">
                      <a:lumMod val="95000"/>
                      <a:lumOff val="5000"/>
                    </a:schemeClr>
                  </a:solidFill>
                  <a:latin typeface="iCiel Pony" panose="02000000000000000000" pitchFamily="2" charset="0"/>
                </a:rPr>
                <a:t>KHỞI ĐỘNG</a:t>
              </a:r>
            </a:p>
          </p:txBody>
        </p:sp>
      </p:grpSp>
    </p:spTree>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57521" y="4121205"/>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3807064" y="426022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9471251" y="522874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4027294"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9154908" y="-294193"/>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927824" y="516733"/>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627835" y="1271674"/>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09944" y="1827818"/>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87546" y="1420524"/>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716" y="5632318"/>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22651" y="3923602"/>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3368590" y="603014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93" y="3767667"/>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6384482"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994623" y="454172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9712041" y="6270555"/>
            <a:ext cx="1320800" cy="184710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219200"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6600"/>
                </a:solidFill>
              </a:rPr>
              <a:t>1</a:t>
            </a:r>
          </a:p>
        </p:txBody>
      </p:sp>
      <p:sp>
        <p:nvSpPr>
          <p:cNvPr id="40" name="Oval 39"/>
          <p:cNvSpPr/>
          <p:nvPr/>
        </p:nvSpPr>
        <p:spPr>
          <a:xfrm>
            <a:off x="4105190"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6600"/>
                </a:solidFill>
              </a:rPr>
              <a:t>2</a:t>
            </a:r>
          </a:p>
        </p:txBody>
      </p:sp>
      <p:sp>
        <p:nvSpPr>
          <p:cNvPr id="41" name="Oval 40"/>
          <p:cNvSpPr/>
          <p:nvPr/>
        </p:nvSpPr>
        <p:spPr>
          <a:xfrm>
            <a:off x="7047908" y="3743764"/>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6600"/>
                </a:solidFill>
              </a:rPr>
              <a:t>3</a:t>
            </a:r>
          </a:p>
        </p:txBody>
      </p:sp>
      <p:sp>
        <p:nvSpPr>
          <p:cNvPr id="42" name="Oval 41"/>
          <p:cNvSpPr/>
          <p:nvPr/>
        </p:nvSpPr>
        <p:spPr>
          <a:xfrm>
            <a:off x="9721484" y="4306249"/>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6600"/>
                </a:solidFill>
              </a:rPr>
              <a:t>4</a:t>
            </a:r>
          </a:p>
        </p:txBody>
      </p:sp>
    </p:spTree>
    <p:extLst>
      <p:ext uri="{BB962C8B-B14F-4D97-AF65-F5344CB8AC3E}">
        <p14:creationId xmlns:p14="http://schemas.microsoft.com/office/powerpoint/2010/main" val="1123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46"/>
                                        </p:tgtEl>
                                        <p:attrNameLst>
                                          <p:attrName>style.visibility</p:attrName>
                                        </p:attrNameLst>
                                      </p:cBhvr>
                                      <p:to>
                                        <p:strVal val="visible"/>
                                      </p:to>
                                    </p:set>
                                  </p:childTnLst>
                                </p:cTn>
                              </p:par>
                              <p:par>
                                <p:cTn id="34" presetID="42" presetClass="path" presetSubtype="0" accel="50000" decel="50000" fill="hold" nodeType="withEffect">
                                  <p:stCondLst>
                                    <p:cond delay="0"/>
                                  </p:stCondLst>
                                  <p:childTnLst>
                                    <p:animMotion origin="layout" path="M -3.05556E-6 6.17284E-7 L 0.00226 0.47284 " pathEditMode="relative" rAng="0" ptsTypes="AA">
                                      <p:cBhvr>
                                        <p:cTn id="35" dur="1000" fill="hold"/>
                                        <p:tgtEl>
                                          <p:spTgt spid="1046"/>
                                        </p:tgtEl>
                                        <p:attrNameLst>
                                          <p:attrName>ppt_x</p:attrName>
                                          <p:attrName>ppt_y</p:attrName>
                                        </p:attrNameLst>
                                      </p:cBhvr>
                                      <p:rCtr x="104" y="23642"/>
                                    </p:animMotion>
                                  </p:childTnLst>
                                </p:cTn>
                              </p:par>
                            </p:childTnLst>
                          </p:cTn>
                        </p:par>
                        <p:par>
                          <p:cTn id="36" fill="hold">
                            <p:stCondLst>
                              <p:cond delay="1000"/>
                            </p:stCondLst>
                            <p:childTnLst>
                              <p:par>
                                <p:cTn id="37" presetID="1" presetClass="exit" presetSubtype="0" fill="hold" nodeType="afterEffect">
                                  <p:stCondLst>
                                    <p:cond delay="0"/>
                                  </p:stCondLst>
                                  <p:childTnLst>
                                    <p:set>
                                      <p:cBhvr>
                                        <p:cTn id="38" dur="1" fill="hold">
                                          <p:stCondLst>
                                            <p:cond delay="0"/>
                                          </p:stCondLst>
                                        </p:cTn>
                                        <p:tgtEl>
                                          <p:spTgt spid="104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xit" presetSubtype="0" fill="hold" nodeType="withEffect">
                                  <p:stCondLst>
                                    <p:cond delay="1000"/>
                                  </p:stCondLst>
                                  <p:childTnLst>
                                    <p:set>
                                      <p:cBhvr>
                                        <p:cTn id="42" dur="1" fill="hold">
                                          <p:stCondLst>
                                            <p:cond delay="0"/>
                                          </p:stCondLst>
                                        </p:cTn>
                                        <p:tgtEl>
                                          <p:spTgt spid="2"/>
                                        </p:tgtEl>
                                        <p:attrNameLst>
                                          <p:attrName>style.visibility</p:attrName>
                                        </p:attrNameLst>
                                      </p:cBhvr>
                                      <p:to>
                                        <p:strVal val="hidden"/>
                                      </p:to>
                                    </p:set>
                                  </p:childTnLst>
                                </p:cTn>
                              </p:par>
                              <p:par>
                                <p:cTn id="43" presetID="1" presetClass="exit" presetSubtype="0" fill="hold" nodeType="withEffect">
                                  <p:stCondLst>
                                    <p:cond delay="1000"/>
                                  </p:stCondLst>
                                  <p:childTnLst>
                                    <p:set>
                                      <p:cBhvr>
                                        <p:cTn id="44" dur="1" fill="hold">
                                          <p:stCondLst>
                                            <p:cond delay="0"/>
                                          </p:stCondLst>
                                        </p:cTn>
                                        <p:tgtEl>
                                          <p:spTgt spid="21"/>
                                        </p:tgtEl>
                                        <p:attrNameLst>
                                          <p:attrName>style.visibility</p:attrName>
                                        </p:attrNameLst>
                                      </p:cBhvr>
                                      <p:to>
                                        <p:strVal val="hidden"/>
                                      </p:to>
                                    </p:set>
                                  </p:childTnLst>
                                </p:cTn>
                              </p:par>
                            </p:childTnLst>
                          </p:cTn>
                        </p:par>
                        <p:par>
                          <p:cTn id="45" fill="hold">
                            <p:stCondLst>
                              <p:cond delay="2000"/>
                            </p:stCondLst>
                            <p:childTnLst>
                              <p:par>
                                <p:cTn id="46" presetID="1"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44"/>
                                        </p:tgtEl>
                                        <p:attrNameLst>
                                          <p:attrName>style.visibility</p:attrName>
                                        </p:attrNameLst>
                                      </p:cBhvr>
                                      <p:to>
                                        <p:strVal val="visible"/>
                                      </p:to>
                                    </p:set>
                                  </p:childTnLst>
                                </p:cTn>
                              </p:par>
                              <p:par>
                                <p:cTn id="53" presetID="64" presetClass="path" presetSubtype="0" accel="50000" decel="50000" fill="hold" nodeType="withEffect">
                                  <p:stCondLst>
                                    <p:cond delay="0"/>
                                  </p:stCondLst>
                                  <p:childTnLst>
                                    <p:animMotion origin="layout" path="M 3.75E-6 -1.48148E-6 L 0.0052 0.28496 " pathEditMode="relative" rAng="0" ptsTypes="AA">
                                      <p:cBhvr>
                                        <p:cTn id="54" dur="1000" fill="hold"/>
                                        <p:tgtEl>
                                          <p:spTgt spid="1044"/>
                                        </p:tgtEl>
                                        <p:attrNameLst>
                                          <p:attrName>ppt_x</p:attrName>
                                          <p:attrName>ppt_y</p:attrName>
                                        </p:attrNameLst>
                                      </p:cBhvr>
                                      <p:rCtr x="260" y="14236"/>
                                    </p:animMotion>
                                  </p:childTnLst>
                                </p:cTn>
                              </p:par>
                            </p:childTnLst>
                          </p:cTn>
                        </p:par>
                        <p:par>
                          <p:cTn id="55" fill="hold">
                            <p:stCondLst>
                              <p:cond delay="1000"/>
                            </p:stCondLst>
                            <p:childTnLst>
                              <p:par>
                                <p:cTn id="56" presetID="1" presetClass="entr" presetSubtype="0" fill="hold" nodeType="afterEffect">
                                  <p:stCondLst>
                                    <p:cond delay="0"/>
                                  </p:stCondLst>
                                  <p:childTnLst>
                                    <p:set>
                                      <p:cBhvr>
                                        <p:cTn id="57" dur="1" fill="hold">
                                          <p:stCondLst>
                                            <p:cond delay="0"/>
                                          </p:stCondLst>
                                        </p:cTn>
                                        <p:tgtEl>
                                          <p:spTgt spid="32"/>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0"/>
                                          </p:stCondLst>
                                        </p:cTn>
                                        <p:tgtEl>
                                          <p:spTgt spid="1044"/>
                                        </p:tgtEl>
                                        <p:attrNameLst>
                                          <p:attrName>style.visibility</p:attrName>
                                        </p:attrNameLst>
                                      </p:cBhvr>
                                      <p:to>
                                        <p:strVal val="hidden"/>
                                      </p:to>
                                    </p:set>
                                  </p:childTnLst>
                                </p:cTn>
                              </p:par>
                              <p:par>
                                <p:cTn id="60" presetID="1" presetClass="exit" presetSubtype="0" fill="hold" nodeType="withEffect">
                                  <p:stCondLst>
                                    <p:cond delay="1000"/>
                                  </p:stCondLst>
                                  <p:childTnLst>
                                    <p:set>
                                      <p:cBhvr>
                                        <p:cTn id="61" dur="1" fill="hold">
                                          <p:stCondLst>
                                            <p:cond delay="0"/>
                                          </p:stCondLst>
                                        </p:cTn>
                                        <p:tgtEl>
                                          <p:spTgt spid="32"/>
                                        </p:tgtEl>
                                        <p:attrNameLst>
                                          <p:attrName>style.visibility</p:attrName>
                                        </p:attrNameLst>
                                      </p:cBhvr>
                                      <p:to>
                                        <p:strVal val="hidden"/>
                                      </p:to>
                                    </p:set>
                                  </p:childTnLst>
                                </p:cTn>
                              </p:par>
                              <p:par>
                                <p:cTn id="62" presetID="1" presetClass="exit" presetSubtype="0" fill="hold" nodeType="withEffect">
                                  <p:stCondLst>
                                    <p:cond delay="1000"/>
                                  </p:stCondLst>
                                  <p:childTnLst>
                                    <p:set>
                                      <p:cBhvr>
                                        <p:cTn id="63" dur="1" fill="hold">
                                          <p:stCondLst>
                                            <p:cond delay="0"/>
                                          </p:stCondLst>
                                        </p:cTn>
                                        <p:tgtEl>
                                          <p:spTgt spid="27"/>
                                        </p:tgtEl>
                                        <p:attrNameLst>
                                          <p:attrName>style.visibility</p:attrName>
                                        </p:attrNameLst>
                                      </p:cBhvr>
                                      <p:to>
                                        <p:strVal val="hidden"/>
                                      </p:to>
                                    </p:set>
                                  </p:childTnLst>
                                </p:cTn>
                              </p:par>
                              <p:par>
                                <p:cTn id="64" presetID="1" presetClass="entr" presetSubtype="0" fill="hold" nodeType="withEffect">
                                  <p:stCondLst>
                                    <p:cond delay="1000"/>
                                  </p:stCondLst>
                                  <p:childTnLst>
                                    <p:set>
                                      <p:cBhvr>
                                        <p:cTn id="65"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66" restart="whenNotActive" fill="hold" evtFilter="cancelBubble" nodeType="interactiveSeq">
                <p:stCondLst>
                  <p:cond evt="onClick" delay="0">
                    <p:tgtEl>
                      <p:spTgt spid="1038"/>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42"/>
                                        </p:tgtEl>
                                        <p:attrNameLst>
                                          <p:attrName>style.visibility</p:attrName>
                                        </p:attrNameLst>
                                      </p:cBhvr>
                                      <p:to>
                                        <p:strVal val="visible"/>
                                      </p:to>
                                    </p:set>
                                  </p:childTnLst>
                                </p:cTn>
                              </p:par>
                              <p:par>
                                <p:cTn id="71" presetID="42" presetClass="path" presetSubtype="0" accel="50000" decel="50000" fill="hold" nodeType="withEffect">
                                  <p:stCondLst>
                                    <p:cond delay="0"/>
                                  </p:stCondLst>
                                  <p:childTnLst>
                                    <p:animMotion origin="layout" path="M -2.29167E-6 1.11111E-6 L 0.0017 0.33426 " pathEditMode="relative" rAng="0" ptsTypes="AA">
                                      <p:cBhvr>
                                        <p:cTn id="72" dur="1000" fill="hold"/>
                                        <p:tgtEl>
                                          <p:spTgt spid="1042"/>
                                        </p:tgtEl>
                                        <p:attrNameLst>
                                          <p:attrName>ppt_x</p:attrName>
                                          <p:attrName>ppt_y</p:attrName>
                                        </p:attrNameLst>
                                      </p:cBhvr>
                                      <p:rCtr x="78" y="16713"/>
                                    </p:animMotion>
                                  </p:childTnLst>
                                </p:cTn>
                              </p:par>
                            </p:childTnLst>
                          </p:cTn>
                        </p:par>
                        <p:par>
                          <p:cTn id="73" fill="hold">
                            <p:stCondLst>
                              <p:cond delay="1000"/>
                            </p:stCondLst>
                            <p:childTnLst>
                              <p:par>
                                <p:cTn id="74" presetID="1" presetClass="entr" presetSubtype="0" fill="hold" nodeType="afterEffect">
                                  <p:stCondLst>
                                    <p:cond delay="0"/>
                                  </p:stCondLst>
                                  <p:childTnLst>
                                    <p:set>
                                      <p:cBhvr>
                                        <p:cTn id="75" dur="1" fill="hold">
                                          <p:stCondLst>
                                            <p:cond delay="0"/>
                                          </p:stCondLst>
                                        </p:cTn>
                                        <p:tgtEl>
                                          <p:spTgt spid="34"/>
                                        </p:tgtEl>
                                        <p:attrNameLst>
                                          <p:attrName>style.visibility</p:attrName>
                                        </p:attrNameLst>
                                      </p:cBhvr>
                                      <p:to>
                                        <p:strVal val="visible"/>
                                      </p:to>
                                    </p:set>
                                  </p:childTnLst>
                                </p:cTn>
                              </p:par>
                              <p:par>
                                <p:cTn id="76" presetID="1" presetClass="exit" presetSubtype="0" fill="hold" nodeType="withEffect">
                                  <p:stCondLst>
                                    <p:cond delay="0"/>
                                  </p:stCondLst>
                                  <p:childTnLst>
                                    <p:set>
                                      <p:cBhvr>
                                        <p:cTn id="77" dur="1" fill="hold">
                                          <p:stCondLst>
                                            <p:cond delay="0"/>
                                          </p:stCondLst>
                                        </p:cTn>
                                        <p:tgtEl>
                                          <p:spTgt spid="1042"/>
                                        </p:tgtEl>
                                        <p:attrNameLst>
                                          <p:attrName>style.visibility</p:attrName>
                                        </p:attrNameLst>
                                      </p:cBhvr>
                                      <p:to>
                                        <p:strVal val="hidden"/>
                                      </p:to>
                                    </p:set>
                                  </p:childTnLst>
                                </p:cTn>
                              </p:par>
                              <p:par>
                                <p:cTn id="78" presetID="1" presetClass="exit" presetSubtype="0" fill="hold" nodeType="withEffect">
                                  <p:stCondLst>
                                    <p:cond delay="1000"/>
                                  </p:stCondLst>
                                  <p:childTnLst>
                                    <p:set>
                                      <p:cBhvr>
                                        <p:cTn id="79" dur="1" fill="hold">
                                          <p:stCondLst>
                                            <p:cond delay="0"/>
                                          </p:stCondLst>
                                        </p:cTn>
                                        <p:tgtEl>
                                          <p:spTgt spid="34"/>
                                        </p:tgtEl>
                                        <p:attrNameLst>
                                          <p:attrName>style.visibility</p:attrName>
                                        </p:attrNameLst>
                                      </p:cBhvr>
                                      <p:to>
                                        <p:strVal val="hidden"/>
                                      </p:to>
                                    </p:set>
                                  </p:childTnLst>
                                </p:cTn>
                              </p:par>
                              <p:par>
                                <p:cTn id="80" presetID="1" presetClass="exit" presetSubtype="0" fill="hold" nodeType="withEffect">
                                  <p:stCondLst>
                                    <p:cond delay="1000"/>
                                  </p:stCondLst>
                                  <p:childTnLst>
                                    <p:set>
                                      <p:cBhvr>
                                        <p:cTn id="81" dur="1" fill="hold">
                                          <p:stCondLst>
                                            <p:cond delay="0"/>
                                          </p:stCondLst>
                                        </p:cTn>
                                        <p:tgtEl>
                                          <p:spTgt spid="26"/>
                                        </p:tgtEl>
                                        <p:attrNameLst>
                                          <p:attrName>style.visibility</p:attrName>
                                        </p:attrNameLst>
                                      </p:cBhvr>
                                      <p:to>
                                        <p:strVal val="hidden"/>
                                      </p:to>
                                    </p:set>
                                  </p:childTnLst>
                                </p:cTn>
                              </p:par>
                              <p:par>
                                <p:cTn id="82" presetID="1" presetClass="entr" presetSubtype="0" fill="hold" nodeType="withEffect">
                                  <p:stCondLst>
                                    <p:cond delay="1000"/>
                                  </p:stCondLst>
                                  <p:childTnLst>
                                    <p:set>
                                      <p:cBhvr>
                                        <p:cTn id="8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84" restart="whenNotActive" fill="hold" evtFilter="cancelBubble" nodeType="interactiveSeq">
                <p:stCondLst>
                  <p:cond evt="onClick" delay="0">
                    <p:tgtEl>
                      <p:spTgt spid="1036"/>
                    </p:tgtEl>
                  </p:cond>
                </p:stCondLst>
                <p:endSync evt="end" delay="0">
                  <p:rtn val="all"/>
                </p:endSync>
                <p:childTnLst>
                  <p:par>
                    <p:cTn id="85" fill="hold">
                      <p:stCondLst>
                        <p:cond delay="0"/>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par>
                                <p:cTn id="89" presetID="42" presetClass="path" presetSubtype="0" accel="50000" decel="50000" fill="hold" nodeType="withEffect">
                                  <p:stCondLst>
                                    <p:cond delay="0"/>
                                  </p:stCondLst>
                                  <p:childTnLst>
                                    <p:animMotion origin="layout" path="M 3.33333E-6 1.11111E-6 L -0.00091 0.53403 " pathEditMode="relative" rAng="0" ptsTypes="AA">
                                      <p:cBhvr>
                                        <p:cTn id="90" dur="1000" fill="hold"/>
                                        <p:tgtEl>
                                          <p:spTgt spid="23"/>
                                        </p:tgtEl>
                                        <p:attrNameLst>
                                          <p:attrName>ppt_x</p:attrName>
                                          <p:attrName>ppt_y</p:attrName>
                                        </p:attrNameLst>
                                      </p:cBhvr>
                                      <p:rCtr x="-52" y="26690"/>
                                    </p:animMotion>
                                  </p:childTnLst>
                                </p:cTn>
                              </p:par>
                            </p:childTnLst>
                          </p:cTn>
                        </p:par>
                        <p:par>
                          <p:cTn id="91" fill="hold">
                            <p:stCondLst>
                              <p:cond delay="1000"/>
                            </p:stCondLst>
                            <p:childTnLst>
                              <p:par>
                                <p:cTn id="92" presetID="1" presetClass="entr" presetSubtype="0" fill="hold" nodeType="afterEffect">
                                  <p:stCondLst>
                                    <p:cond delay="0"/>
                                  </p:stCondLst>
                                  <p:childTnLst>
                                    <p:set>
                                      <p:cBhvr>
                                        <p:cTn id="93" dur="1" fill="hold">
                                          <p:stCondLst>
                                            <p:cond delay="0"/>
                                          </p:stCondLst>
                                        </p:cTn>
                                        <p:tgtEl>
                                          <p:spTgt spid="36"/>
                                        </p:tgtEl>
                                        <p:attrNameLst>
                                          <p:attrName>style.visibility</p:attrName>
                                        </p:attrNameLst>
                                      </p:cBhvr>
                                      <p:to>
                                        <p:strVal val="visible"/>
                                      </p:to>
                                    </p:set>
                                  </p:childTnLst>
                                </p:cTn>
                              </p:par>
                              <p:par>
                                <p:cTn id="94" presetID="1" presetClass="exit" presetSubtype="0" fill="hold" nodeType="withEffect">
                                  <p:stCondLst>
                                    <p:cond delay="0"/>
                                  </p:stCondLst>
                                  <p:childTnLst>
                                    <p:set>
                                      <p:cBhvr>
                                        <p:cTn id="95" dur="1" fill="hold">
                                          <p:stCondLst>
                                            <p:cond delay="0"/>
                                          </p:stCondLst>
                                        </p:cTn>
                                        <p:tgtEl>
                                          <p:spTgt spid="23"/>
                                        </p:tgtEl>
                                        <p:attrNameLst>
                                          <p:attrName>style.visibility</p:attrName>
                                        </p:attrNameLst>
                                      </p:cBhvr>
                                      <p:to>
                                        <p:strVal val="hidden"/>
                                      </p:to>
                                    </p:set>
                                  </p:childTnLst>
                                </p:cTn>
                              </p:par>
                              <p:par>
                                <p:cTn id="96" presetID="1" presetClass="exit" presetSubtype="0" fill="hold" nodeType="withEffect">
                                  <p:stCondLst>
                                    <p:cond delay="1000"/>
                                  </p:stCondLst>
                                  <p:childTnLst>
                                    <p:set>
                                      <p:cBhvr>
                                        <p:cTn id="97" dur="1" fill="hold">
                                          <p:stCondLst>
                                            <p:cond delay="0"/>
                                          </p:stCondLst>
                                        </p:cTn>
                                        <p:tgtEl>
                                          <p:spTgt spid="36"/>
                                        </p:tgtEl>
                                        <p:attrNameLst>
                                          <p:attrName>style.visibility</p:attrName>
                                        </p:attrNameLst>
                                      </p:cBhvr>
                                      <p:to>
                                        <p:strVal val="hidden"/>
                                      </p:to>
                                    </p:set>
                                  </p:childTnLst>
                                </p:cTn>
                              </p:par>
                              <p:par>
                                <p:cTn id="98" presetID="1" presetClass="exit" presetSubtype="0" fill="hold" nodeType="withEffect">
                                  <p:stCondLst>
                                    <p:cond delay="1000"/>
                                  </p:stCondLst>
                                  <p:childTnLst>
                                    <p:set>
                                      <p:cBhvr>
                                        <p:cTn id="99" dur="1" fill="hold">
                                          <p:stCondLst>
                                            <p:cond delay="0"/>
                                          </p:stCondLst>
                                        </p:cTn>
                                        <p:tgtEl>
                                          <p:spTgt spid="28"/>
                                        </p:tgtEl>
                                        <p:attrNameLst>
                                          <p:attrName>style.visibility</p:attrName>
                                        </p:attrNameLst>
                                      </p:cBhvr>
                                      <p:to>
                                        <p:strVal val="hidden"/>
                                      </p:to>
                                    </p:set>
                                  </p:childTnLst>
                                </p:cTn>
                              </p:par>
                              <p:par>
                                <p:cTn id="100" presetID="1" presetClass="entr" presetSubtype="0" fill="hold" nodeType="withEffect">
                                  <p:stCondLst>
                                    <p:cond delay="1000"/>
                                  </p:stCondLst>
                                  <p:childTnLst>
                                    <p:set>
                                      <p:cBhvr>
                                        <p:cTn id="10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2" restart="whenNotActive" fill="hold" evtFilter="cancelBubble" nodeType="interactiveSeq">
                <p:stCondLst>
                  <p:cond evt="onClick" delay="0">
                    <p:tgtEl>
                      <p:spTgt spid="21"/>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7"/>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2" restart="whenNotActive" fill="hold" evtFilter="cancelBubble" nodeType="interactiveSeq">
                <p:stCondLst>
                  <p:cond evt="onClick" delay="0">
                    <p:tgtEl>
                      <p:spTgt spid="26"/>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17" restart="whenNotActive" fill="hold" evtFilter="cancelBubble" nodeType="interactiveSeq">
                <p:stCondLst>
                  <p:cond evt="onClick" delay="0">
                    <p:tgtEl>
                      <p:spTgt spid="28"/>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grpId="0" nodeType="clickEffect">
                                  <p:stCondLst>
                                    <p:cond delay="0"/>
                                  </p:stCondLst>
                                  <p:childTnLst>
                                    <p:set>
                                      <p:cBhvr>
                                        <p:cTn id="121"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3" grpId="0" animBg="1"/>
      <p:bldP spid="40" grpId="0" animBg="1"/>
      <p:bldP spid="41" grpId="0" animBg="1"/>
      <p:bldP spid="4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7000"/>
            <a:ext cx="123444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3885371" y="4621649"/>
            <a:ext cx="4572000" cy="1169551"/>
          </a:xfrm>
          <a:prstGeom prst="rect">
            <a:avLst/>
          </a:prstGeom>
          <a:noFill/>
        </p:spPr>
        <p:txBody>
          <a:bodyPr wrap="square" rtlCol="0">
            <a:spAutoFit/>
          </a:bodyPr>
          <a:lstStyle/>
          <a:p>
            <a:pPr algn="ctr"/>
            <a:r>
              <a:rPr lang="vi-VN" sz="3500">
                <a:solidFill>
                  <a:srgbClr val="008000"/>
                </a:solidFill>
                <a:latin typeface="iCiel Cadena" panose="02000503000000020004" pitchFamily="2" charset="0"/>
                <a:cs typeface="Arial" panose="020B0604020202020204" pitchFamily="34" charset="0"/>
              </a:rPr>
              <a:t>Dùng để kết thúc câu hỏi</a:t>
            </a:r>
            <a:endParaRPr lang="en-US" sz="3500" dirty="0">
              <a:solidFill>
                <a:srgbClr val="008000"/>
              </a:solidFill>
              <a:latin typeface="iCiel Cadena" panose="02000503000000020004" pitchFamily="2" charset="0"/>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3">
            <a:extLst>
              <a:ext uri="{FF2B5EF4-FFF2-40B4-BE49-F238E27FC236}">
                <a16:creationId xmlns:a16="http://schemas.microsoft.com/office/drawing/2014/main" id="{75F7A4F1-A5CE-4C85-9700-3259B841B167}"/>
              </a:ext>
            </a:extLst>
          </p:cNvPr>
          <p:cNvSpPr txBox="1">
            <a:spLocks noChangeArrowheads="1"/>
          </p:cNvSpPr>
          <p:nvPr/>
        </p:nvSpPr>
        <p:spPr bwMode="auto">
          <a:xfrm>
            <a:off x="3351971" y="1090613"/>
            <a:ext cx="5638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b="1">
                <a:solidFill>
                  <a:srgbClr val="0D8308"/>
                </a:solidFill>
                <a:latin typeface="iCiel Cadena" panose="02000503000000020004" pitchFamily="2" charset="0"/>
              </a:rPr>
              <a:t>Bạn hãy nêu tác dụng của dấu chấm hỏi ?</a:t>
            </a:r>
          </a:p>
        </p:txBody>
      </p:sp>
    </p:spTree>
    <p:extLst>
      <p:ext uri="{BB962C8B-B14F-4D97-AF65-F5344CB8AC3E}">
        <p14:creationId xmlns:p14="http://schemas.microsoft.com/office/powerpoint/2010/main" val="278167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7000"/>
            <a:ext cx="123444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946400" y="1090881"/>
            <a:ext cx="6096000" cy="1323439"/>
          </a:xfrm>
          <a:prstGeom prst="rect">
            <a:avLst/>
          </a:prstGeom>
          <a:noFill/>
        </p:spPr>
        <p:txBody>
          <a:bodyPr wrap="square" rtlCol="0">
            <a:spAutoFit/>
          </a:bodyPr>
          <a:lstStyle/>
          <a:p>
            <a:pPr algn="ctr"/>
            <a:r>
              <a:rPr lang="en-US" altLang="en-US" sz="4000" b="1">
                <a:solidFill>
                  <a:srgbClr val="0D8308"/>
                </a:solidFill>
                <a:latin typeface="iCiel Cadena" panose="02000503000000020004" pitchFamily="2" charset="0"/>
                <a:cs typeface="Times New Roman" panose="02020603050405020304" pitchFamily="18" charset="0"/>
              </a:rPr>
              <a:t>Khi viết câu, cuối câu kể em cần đặt dấu câu nào ?</a:t>
            </a:r>
          </a:p>
        </p:txBody>
      </p:sp>
      <p:sp>
        <p:nvSpPr>
          <p:cNvPr id="43" name="TextBox 42"/>
          <p:cNvSpPr txBox="1"/>
          <p:nvPr/>
        </p:nvSpPr>
        <p:spPr>
          <a:xfrm>
            <a:off x="3860800" y="4876800"/>
            <a:ext cx="4572000" cy="630942"/>
          </a:xfrm>
          <a:prstGeom prst="rect">
            <a:avLst/>
          </a:prstGeom>
          <a:noFill/>
        </p:spPr>
        <p:txBody>
          <a:bodyPr wrap="square" rtlCol="0">
            <a:spAutoFit/>
          </a:bodyPr>
          <a:lstStyle/>
          <a:p>
            <a:pPr algn="ctr"/>
            <a:r>
              <a:rPr lang="vi-VN" sz="3500">
                <a:solidFill>
                  <a:srgbClr val="008000"/>
                </a:solidFill>
                <a:latin typeface="iCiel Cadena" panose="02000503000000020004" pitchFamily="2" charset="0"/>
                <a:cs typeface="Arial" panose="020B0604020202020204" pitchFamily="34" charset="0"/>
              </a:rPr>
              <a:t>Dấu chấm</a:t>
            </a:r>
            <a:endParaRPr lang="en-US" sz="3500" dirty="0">
              <a:solidFill>
                <a:srgbClr val="008000"/>
              </a:solidFill>
              <a:latin typeface="iCiel Cadena" panose="02000503000000020004" pitchFamily="2" charset="0"/>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18570" y="1143000"/>
            <a:ext cx="6554860" cy="1323439"/>
          </a:xfrm>
          <a:prstGeom prst="rect">
            <a:avLst/>
          </a:prstGeom>
          <a:noFill/>
        </p:spPr>
        <p:txBody>
          <a:bodyPr wrap="square" rtlCol="0">
            <a:spAutoFit/>
          </a:bodyPr>
          <a:lstStyle/>
          <a:p>
            <a:pPr algn="ctr"/>
            <a:r>
              <a:rPr lang="vi-VN" sz="4000">
                <a:solidFill>
                  <a:srgbClr val="008000"/>
                </a:solidFill>
                <a:latin typeface="iCiel Cadena" panose="02000503000000020004" pitchFamily="2" charset="0"/>
                <a:cs typeface="Arial" panose="020B0604020202020204" pitchFamily="34" charset="0"/>
              </a:rPr>
              <a:t>Hãy nêu một ví dụ về câu có dùng dấu chấm than.</a:t>
            </a:r>
            <a:endParaRPr lang="en-US" sz="4000" dirty="0">
              <a:solidFill>
                <a:srgbClr val="008000"/>
              </a:solidFill>
              <a:latin typeface="iCiel Cadena" panose="02000503000000020004" pitchFamily="2" charset="0"/>
              <a:cs typeface="Arial" panose="020B0604020202020204" pitchFamily="34" charset="0"/>
            </a:endParaRPr>
          </a:p>
        </p:txBody>
      </p:sp>
      <p:sp>
        <p:nvSpPr>
          <p:cNvPr id="43" name="TextBox 42"/>
          <p:cNvSpPr txBox="1"/>
          <p:nvPr/>
        </p:nvSpPr>
        <p:spPr>
          <a:xfrm>
            <a:off x="3885371" y="4677390"/>
            <a:ext cx="4572000" cy="1169551"/>
          </a:xfrm>
          <a:prstGeom prst="rect">
            <a:avLst/>
          </a:prstGeom>
          <a:noFill/>
        </p:spPr>
        <p:txBody>
          <a:bodyPr wrap="square" rtlCol="0">
            <a:spAutoFit/>
          </a:bodyPr>
          <a:lstStyle/>
          <a:p>
            <a:pPr algn="ctr"/>
            <a:r>
              <a:rPr lang="vi-VN" sz="3500">
                <a:solidFill>
                  <a:srgbClr val="008000"/>
                </a:solidFill>
                <a:latin typeface="iCiel Cadena" panose="02000503000000020004" pitchFamily="2" charset="0"/>
                <a:cs typeface="Arial" panose="020B0604020202020204" pitchFamily="34" charset="0"/>
              </a:rPr>
              <a:t>VD: Chiếc đồng hồ mới đẹp làm sao! </a:t>
            </a:r>
            <a:endParaRPr lang="en-US" sz="3500" dirty="0">
              <a:solidFill>
                <a:srgbClr val="008000"/>
              </a:solidFill>
              <a:latin typeface="iCiel Cadena" panose="02000503000000020004" pitchFamily="2" charset="0"/>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18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95854" y="3632201"/>
            <a:ext cx="6852946"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767770" y="1090881"/>
            <a:ext cx="6554860" cy="1323439"/>
          </a:xfrm>
          <a:prstGeom prst="rect">
            <a:avLst/>
          </a:prstGeom>
          <a:noFill/>
        </p:spPr>
        <p:txBody>
          <a:bodyPr wrap="square" rtlCol="0">
            <a:spAutoFit/>
          </a:bodyPr>
          <a:lstStyle/>
          <a:p>
            <a:pPr algn="ctr"/>
            <a:r>
              <a:rPr lang="vi-VN" sz="4000">
                <a:solidFill>
                  <a:srgbClr val="008000"/>
                </a:solidFill>
                <a:latin typeface="iCiel Cadena" panose="02000503000000020004" pitchFamily="2" charset="0"/>
                <a:cs typeface="Arial" panose="020B0604020202020204" pitchFamily="34" charset="0"/>
              </a:rPr>
              <a:t>Hãy kể tên các dấu trong Tiếng Việt?</a:t>
            </a:r>
            <a:endParaRPr lang="en-US" sz="4000" dirty="0">
              <a:solidFill>
                <a:srgbClr val="008000"/>
              </a:solidFill>
              <a:latin typeface="iCiel Cadena" panose="02000503000000020004" pitchFamily="2" charset="0"/>
              <a:cs typeface="Arial" panose="020B0604020202020204" pitchFamily="34" charset="0"/>
            </a:endParaRPr>
          </a:p>
        </p:txBody>
      </p:sp>
      <p:sp>
        <p:nvSpPr>
          <p:cNvPr id="43" name="TextBox 42"/>
          <p:cNvSpPr txBox="1"/>
          <p:nvPr/>
        </p:nvSpPr>
        <p:spPr>
          <a:xfrm>
            <a:off x="3547950" y="4337784"/>
            <a:ext cx="4848300" cy="1631216"/>
          </a:xfrm>
          <a:prstGeom prst="rect">
            <a:avLst/>
          </a:prstGeom>
          <a:noFill/>
        </p:spPr>
        <p:txBody>
          <a:bodyPr wrap="square" rtlCol="0">
            <a:spAutoFit/>
          </a:bodyPr>
          <a:lstStyle/>
          <a:p>
            <a:pPr algn="ctr"/>
            <a:r>
              <a:rPr lang="en-US" sz="2500" b="1">
                <a:solidFill>
                  <a:srgbClr val="0D8308"/>
                </a:solidFill>
                <a:latin typeface="iCiel Cadena" panose="02000503000000020004" pitchFamily="2" charset="0"/>
              </a:rPr>
              <a:t>Dấu </a:t>
            </a:r>
            <a:r>
              <a:rPr lang="vi-VN" sz="2500" b="1">
                <a:solidFill>
                  <a:srgbClr val="0D8308"/>
                </a:solidFill>
                <a:latin typeface="iCiel Cadena" panose="02000503000000020004" pitchFamily="2" charset="0"/>
              </a:rPr>
              <a:t>chấm, chấm hỏi, chấm than, ba chấm, hai chấm, gạch ngang, ngoặc đơn, ngoặc kép, chấm phẩy, phẩy, ngoặc vuông</a:t>
            </a:r>
            <a:endParaRPr lang="en-US" sz="2500" b="1">
              <a:solidFill>
                <a:srgbClr val="0D8308"/>
              </a:solidFill>
              <a:latin typeface="iCiel Cadena" panose="02000503000000020004" pitchFamily="2"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32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62699" y="338408"/>
            <a:ext cx="1917858" cy="1558695"/>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48203" y="5183524"/>
            <a:ext cx="585528" cy="570158"/>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789326" y="6184915"/>
            <a:ext cx="691230" cy="67308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61452" y="4605265"/>
            <a:ext cx="2110369" cy="2202472"/>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21314">
            <a:off x="1725910" y="5240580"/>
            <a:ext cx="1286810" cy="1371600"/>
          </a:xfrm>
          <a:prstGeom prst="rect">
            <a:avLst/>
          </a:prstGeom>
        </p:spPr>
      </p:pic>
      <p:grpSp>
        <p:nvGrpSpPr>
          <p:cNvPr id="8" name="Group 8"/>
          <p:cNvGrpSpPr/>
          <p:nvPr/>
        </p:nvGrpSpPr>
        <p:grpSpPr>
          <a:xfrm>
            <a:off x="-520879" y="124827"/>
            <a:ext cx="12502308" cy="6608345"/>
            <a:chOff x="0" y="0"/>
            <a:chExt cx="25004616" cy="13216691"/>
          </a:xfrm>
        </p:grpSpPr>
        <p:pic>
          <p:nvPicPr>
            <p:cNvPr id="9" name="Picture 9"/>
            <p:cNvPicPr>
              <a:picLocks noChangeAspect="1"/>
            </p:cNvPicPr>
            <p:nvPr/>
          </p:nvPicPr>
          <p:blipFill>
            <a:blip r:embed="rId11"/>
            <a:srcRect l="477" t="5963" b="5963"/>
            <a:stretch>
              <a:fillRect/>
            </a:stretch>
          </p:blipFill>
          <p:spPr>
            <a:xfrm>
              <a:off x="0" y="612549"/>
              <a:ext cx="25004616" cy="12604142"/>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517023" y="0"/>
              <a:ext cx="5175671" cy="34724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625508" y="2191522"/>
              <a:ext cx="9753600" cy="2206752"/>
            </a:xfrm>
            <a:prstGeom prst="rect">
              <a:avLst/>
            </a:prstGeom>
          </p:spPr>
        </p:pic>
      </p:grpSp>
      <p:sp>
        <p:nvSpPr>
          <p:cNvPr id="13" name="TextBox 13"/>
          <p:cNvSpPr txBox="1"/>
          <p:nvPr/>
        </p:nvSpPr>
        <p:spPr>
          <a:xfrm>
            <a:off x="1406621" y="2895600"/>
            <a:ext cx="7711463" cy="2126801"/>
          </a:xfrm>
          <a:prstGeom prst="rect">
            <a:avLst/>
          </a:prstGeom>
        </p:spPr>
        <p:txBody>
          <a:bodyPr wrap="square" lIns="0" tIns="0" rIns="0" bIns="0" rtlCol="0" anchor="t">
            <a:spAutoFit/>
          </a:bodyPr>
          <a:lstStyle/>
          <a:p>
            <a:pPr marL="457223" indent="-457223">
              <a:lnSpc>
                <a:spcPct val="150000"/>
              </a:lnSpc>
              <a:buFont typeface="Wingdings" pitchFamily="2" charset="2"/>
              <a:buChar char="v"/>
            </a:pPr>
            <a:r>
              <a:rPr lang="en-US" altLang="en-US" sz="3200" b="1">
                <a:solidFill>
                  <a:srgbClr val="925A05"/>
                </a:solidFill>
                <a:latin typeface="Pattaya" panose="00000500000000000000" pitchFamily="2" charset="-34"/>
                <a:cs typeface="Pattaya" panose="00000500000000000000" pitchFamily="2" charset="-34"/>
              </a:rPr>
              <a:t>Ôn lại phần lí thuyết : Dấu chấm, dấu chấm hỏi, dấu chấm than</a:t>
            </a:r>
            <a:endParaRPr lang="vi-VN" altLang="en-US" sz="3200" b="1">
              <a:solidFill>
                <a:srgbClr val="925A05"/>
              </a:solidFill>
              <a:latin typeface="Pattaya" panose="00000500000000000000" pitchFamily="2" charset="-34"/>
              <a:cs typeface="Pattaya" panose="00000500000000000000" pitchFamily="2" charset="-34"/>
            </a:endParaRPr>
          </a:p>
          <a:p>
            <a:pPr marL="457223" indent="-457223">
              <a:lnSpc>
                <a:spcPct val="150000"/>
              </a:lnSpc>
              <a:buFont typeface="Wingdings" pitchFamily="2" charset="2"/>
              <a:buChar char="v"/>
            </a:pPr>
            <a:r>
              <a:rPr lang="vi-VN" sz="3069">
                <a:solidFill>
                  <a:srgbClr val="925A05"/>
                </a:solidFill>
                <a:latin typeface="Pattaya" panose="00000500000000000000" pitchFamily="2" charset="-34"/>
                <a:cs typeface="Pattaya" panose="00000500000000000000" pitchFamily="2" charset="-34"/>
              </a:rPr>
              <a:t>Chuẩn bị bài sau: “Mở rộng vốn từ: Nam và nữ”</a:t>
            </a:r>
            <a:endParaRPr lang="vi-VN" sz="3069" dirty="0">
              <a:solidFill>
                <a:srgbClr val="925A05"/>
              </a:solidFill>
              <a:latin typeface="Pattaya" panose="00000500000000000000" pitchFamily="2" charset="-34"/>
              <a:cs typeface="Pattaya" panose="00000500000000000000" pitchFamily="2" charset="-34"/>
            </a:endParaRPr>
          </a:p>
        </p:txBody>
      </p:sp>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675541">
            <a:off x="10070181" y="1395755"/>
            <a:ext cx="1950166" cy="2743200"/>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685800" y="4909110"/>
            <a:ext cx="1425024" cy="1689145"/>
          </a:xfrm>
          <a:prstGeom prst="rect">
            <a:avLst/>
          </a:prstGeom>
        </p:spPr>
      </p:pic>
      <p:pic>
        <p:nvPicPr>
          <p:cNvPr id="16" name="Picture 16"/>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4366156" y="5297635"/>
            <a:ext cx="1364119" cy="1371600"/>
          </a:xfrm>
          <a:prstGeom prst="rect">
            <a:avLst/>
          </a:prstGeom>
        </p:spPr>
      </p:pic>
      <p:sp>
        <p:nvSpPr>
          <p:cNvPr id="17" name="TextBox 17"/>
          <p:cNvSpPr txBox="1"/>
          <p:nvPr/>
        </p:nvSpPr>
        <p:spPr>
          <a:xfrm rot="-61915">
            <a:off x="3963269" y="2004623"/>
            <a:ext cx="2866251" cy="654025"/>
          </a:xfrm>
          <a:prstGeom prst="rect">
            <a:avLst/>
          </a:prstGeom>
        </p:spPr>
        <p:txBody>
          <a:bodyPr wrap="square" lIns="0" tIns="0" rIns="0" bIns="0" rtlCol="0" anchor="t">
            <a:spAutoFit/>
          </a:bodyPr>
          <a:lstStyle/>
          <a:p>
            <a:pPr algn="ctr">
              <a:lnSpc>
                <a:spcPts val="5066"/>
              </a:lnSpc>
            </a:pPr>
            <a:r>
              <a:rPr lang="en-US" sz="5000" dirty="0" err="1">
                <a:solidFill>
                  <a:srgbClr val="4BACC6">
                    <a:lumMod val="75000"/>
                  </a:srgbClr>
                </a:solidFill>
                <a:latin typeface="UTM Showcard" panose="02040603050506020204" pitchFamily="18" charset="0"/>
              </a:rPr>
              <a:t>Dặn</a:t>
            </a:r>
            <a:r>
              <a:rPr lang="en-US" sz="5000" dirty="0">
                <a:solidFill>
                  <a:srgbClr val="4BACC6">
                    <a:lumMod val="75000"/>
                  </a:srgbClr>
                </a:solidFill>
                <a:latin typeface="UTM Showcard" panose="02040603050506020204" pitchFamily="18" charset="0"/>
              </a:rPr>
              <a:t> </a:t>
            </a:r>
            <a:r>
              <a:rPr lang="en-US" sz="5000" dirty="0" err="1">
                <a:solidFill>
                  <a:srgbClr val="4BACC6">
                    <a:lumMod val="75000"/>
                  </a:srgbClr>
                </a:solidFill>
                <a:latin typeface="UTM Showcard" panose="02040603050506020204" pitchFamily="18" charset="0"/>
              </a:rPr>
              <a:t>dò</a:t>
            </a:r>
            <a:endParaRPr lang="en-US" sz="5000" dirty="0">
              <a:solidFill>
                <a:srgbClr val="4BACC6">
                  <a:lumMod val="75000"/>
                </a:srgbClr>
              </a:solidFill>
              <a:latin typeface="UTM Showcard" panose="02040603050506020204" pitchFamily="18" charset="0"/>
            </a:endParaRPr>
          </a:p>
        </p:txBody>
      </p:sp>
    </p:spTree>
    <p:extLst>
      <p:ext uri="{BB962C8B-B14F-4D97-AF65-F5344CB8AC3E}">
        <p14:creationId xmlns:p14="http://schemas.microsoft.com/office/powerpoint/2010/main" val="188295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rgbClr val="FFCC66"/>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chemeClr val="accent1"/>
                </a:solidFill>
                <a:latin typeface="Fira Sans ExtraBold" panose="020B0903050000020004" pitchFamily="34" charset="0"/>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algn="l"/>
            <a:r>
              <a:rPr lang="en-US">
                <a:solidFill>
                  <a:schemeClr val="tx1">
                    <a:lumMod val="50000"/>
                    <a:lumOff val="50000"/>
                  </a:schemeClr>
                </a:solidFill>
              </a:rPr>
              <a:t>Nhạc nền</a:t>
            </a:r>
          </a:p>
        </p:txBody>
      </p:sp>
    </p:spTree>
    <p:extLst>
      <p:ext uri="{BB962C8B-B14F-4D97-AF65-F5344CB8AC3E}">
        <p14:creationId xmlns:p14="http://schemas.microsoft.com/office/powerpoint/2010/main" val="324116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642878" y="810427"/>
              <a:ext cx="2308906" cy="622290"/>
            </a:xfrm>
            <a:prstGeom prst="rect">
              <a:avLst/>
            </a:prstGeom>
            <a:noFill/>
          </p:spPr>
          <p:txBody>
            <a:bodyPr wrap="none" rtlCol="0">
              <a:spAutoFit/>
            </a:bodyPr>
            <a:lstStyle/>
            <a:p>
              <a:pPr algn="ctr"/>
              <a:r>
                <a:rPr lang="en-US" sz="4800">
                  <a:solidFill>
                    <a:schemeClr val="bg1"/>
                  </a:solidFill>
                  <a:latin typeface="iCiel Cadena" panose="02000503000000020004" pitchFamily="50" charset="0"/>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1827254" y="2025994"/>
            <a:ext cx="8513549" cy="2752933"/>
          </a:xfrm>
          <a:prstGeom prst="rect">
            <a:avLst/>
          </a:prstGeom>
          <a:noFill/>
        </p:spPr>
        <p:txBody>
          <a:bodyPr wrap="none" lIns="0" tIns="0" rIns="0" bIns="0" rtlCol="0">
            <a:spAutoFit/>
          </a:bodyPr>
          <a:lstStyle/>
          <a:p>
            <a:pPr algn="ctr">
              <a:lnSpc>
                <a:spcPct val="128000"/>
              </a:lnSpc>
            </a:pPr>
            <a:r>
              <a:rPr lang="en-US" sz="3600" b="1">
                <a:solidFill>
                  <a:schemeClr val="tx1">
                    <a:lumMod val="50000"/>
                    <a:lumOff val="50000"/>
                  </a:schemeClr>
                </a:solidFill>
                <a:latin typeface="iCiel Cadena" panose="02000503000000020004" pitchFamily="2" charset="0"/>
              </a:rPr>
              <a:t>Trò chơi sẽ có 3 câu hỏi trắc nghiệm.</a:t>
            </a:r>
          </a:p>
          <a:p>
            <a:pPr algn="ctr">
              <a:lnSpc>
                <a:spcPct val="128000"/>
              </a:lnSpc>
            </a:pPr>
            <a:r>
              <a:rPr lang="en-US" sz="3600" b="1">
                <a:solidFill>
                  <a:schemeClr val="tx1">
                    <a:lumMod val="50000"/>
                    <a:lumOff val="50000"/>
                  </a:schemeClr>
                </a:solidFill>
                <a:latin typeface="iCiel Cadena" panose="02000503000000020004" pitchFamily="2" charset="0"/>
              </a:rPr>
              <a:t>Để trả lời các câu hỏi này, em hãy đưa ra</a:t>
            </a:r>
            <a:br>
              <a:rPr lang="en-US" sz="3600" b="1">
                <a:solidFill>
                  <a:schemeClr val="tx1">
                    <a:lumMod val="50000"/>
                    <a:lumOff val="50000"/>
                  </a:schemeClr>
                </a:solidFill>
                <a:latin typeface="iCiel Cadena" panose="02000503000000020004" pitchFamily="2" charset="0"/>
              </a:rPr>
            </a:br>
            <a:r>
              <a:rPr lang="en-US" sz="3600" b="1">
                <a:solidFill>
                  <a:schemeClr val="tx1">
                    <a:lumMod val="50000"/>
                    <a:lumOff val="50000"/>
                  </a:schemeClr>
                </a:solidFill>
                <a:latin typeface="iCiel Cadena" panose="02000503000000020004" pitchFamily="2" charset="0"/>
              </a:rPr>
              <a:t>kí hiệu KÉO - BÚA - BAO chứa đáp án đúng</a:t>
            </a:r>
            <a:br>
              <a:rPr lang="en-US" sz="3600" b="1">
                <a:solidFill>
                  <a:schemeClr val="tx1">
                    <a:lumMod val="50000"/>
                    <a:lumOff val="50000"/>
                  </a:schemeClr>
                </a:solidFill>
                <a:latin typeface="iCiel Cadena" panose="02000503000000020004" pitchFamily="2" charset="0"/>
              </a:rPr>
            </a:br>
            <a:r>
              <a:rPr lang="en-US" sz="3600" b="1">
                <a:solidFill>
                  <a:schemeClr val="tx1">
                    <a:lumMod val="50000"/>
                    <a:lumOff val="50000"/>
                  </a:schemeClr>
                </a:solidFill>
                <a:latin typeface="iCiel Cadena" panose="02000503000000020004" pitchFamily="2" charset="0"/>
              </a:rPr>
              <a:t>mà các em tìm được trước camera nhé!</a:t>
            </a:r>
          </a:p>
        </p:txBody>
      </p:sp>
    </p:spTree>
    <p:extLst>
      <p:ext uri="{BB962C8B-B14F-4D97-AF65-F5344CB8AC3E}">
        <p14:creationId xmlns:p14="http://schemas.microsoft.com/office/powerpoint/2010/main" val="2182539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algn="ctr"/>
              <a:r>
                <a:rPr lang="en-US" sz="4400">
                  <a:solidFill>
                    <a:schemeClr val="bg1"/>
                  </a:solidFill>
                  <a:latin typeface="iCiel Cadena" panose="02000503000000020004" pitchFamily="50" charset="0"/>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4160714" y="942323"/>
            <a:ext cx="6705361" cy="692497"/>
          </a:xfrm>
          <a:prstGeom prst="rect">
            <a:avLst/>
          </a:prstGeom>
          <a:noFill/>
        </p:spPr>
        <p:txBody>
          <a:bodyPr wrap="none" lIns="0" tIns="0" rIns="0" bIns="0" rtlCol="0">
            <a:spAutoFit/>
          </a:bodyPr>
          <a:lstStyle/>
          <a:p>
            <a:pPr algn="ctr"/>
            <a:r>
              <a:rPr lang="en-US" altLang="en-US" sz="4500">
                <a:solidFill>
                  <a:schemeClr val="tx2"/>
                </a:solidFill>
                <a:latin typeface="iCiel Cadena" panose="02000503000000020004" pitchFamily="2" charset="0"/>
              </a:rPr>
              <a:t>Dấu chấm dùng để làm gì? </a:t>
            </a: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chemeClr val="tx1">
                      <a:lumMod val="75000"/>
                      <a:lumOff val="25000"/>
                    </a:schemeClr>
                  </a:solidFill>
                  <a:latin typeface="+mj-lt"/>
                </a:rPr>
                <a:t>Dùng để kết thúc câu hỏi</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chemeClr val="tx1">
                      <a:lumMod val="75000"/>
                      <a:lumOff val="25000"/>
                    </a:schemeClr>
                  </a:solidFill>
                  <a:latin typeface="+mj-lt"/>
                </a:rPr>
                <a:t>Dùng để kết thúc câu kể</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chemeClr val="tx1">
                      <a:lumMod val="75000"/>
                      <a:lumOff val="25000"/>
                    </a:schemeClr>
                  </a:solidFill>
                  <a:latin typeface="+mj-lt"/>
                </a:rPr>
                <a:t>Dùng để kết thúc câu cảm, câu khiến</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algn="ctr"/>
            <a:r>
              <a:rPr lang="en-US">
                <a:solidFill>
                  <a:schemeClr val="tx1">
                    <a:lumMod val="50000"/>
                    <a:lumOff val="50000"/>
                  </a:schemeClr>
                </a:solidFill>
              </a:rPr>
              <a:t>Âm thanh</a:t>
            </a:r>
            <a:br>
              <a:rPr lang="en-US">
                <a:solidFill>
                  <a:schemeClr val="tx1">
                    <a:lumMod val="50000"/>
                    <a:lumOff val="50000"/>
                  </a:schemeClr>
                </a:solidFill>
              </a:rPr>
            </a:br>
            <a:r>
              <a:rPr lang="en-US">
                <a:solidFill>
                  <a:schemeClr val="tx1">
                    <a:lumMod val="50000"/>
                    <a:lumOff val="50000"/>
                  </a:schemeClr>
                </a:solidFill>
              </a:rPr>
              <a:t>kiểm tra đáp án</a:t>
            </a:r>
          </a:p>
        </p:txBody>
      </p:sp>
    </p:spTree>
    <p:extLst>
      <p:ext uri="{BB962C8B-B14F-4D97-AF65-F5344CB8AC3E}">
        <p14:creationId xmlns:p14="http://schemas.microsoft.com/office/powerpoint/2010/main" val="291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algn="ctr"/>
              <a:r>
                <a:rPr lang="en-US" sz="4400">
                  <a:solidFill>
                    <a:schemeClr val="bg1"/>
                  </a:solidFill>
                  <a:latin typeface="iCiel Cadena" panose="02000503000000020004" pitchFamily="50" charset="0"/>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359224" y="222181"/>
            <a:ext cx="8527976" cy="2769989"/>
          </a:xfrm>
          <a:prstGeom prst="rect">
            <a:avLst/>
          </a:prstGeom>
          <a:noFill/>
        </p:spPr>
        <p:txBody>
          <a:bodyPr wrap="none" lIns="0" tIns="0" rIns="0" bIns="0" rtlCol="0">
            <a:spAutoFit/>
          </a:bodyPr>
          <a:lstStyle/>
          <a:p>
            <a:pPr>
              <a:lnSpc>
                <a:spcPct val="150000"/>
              </a:lnSpc>
              <a:defRPr/>
            </a:pPr>
            <a:r>
              <a:rPr lang="en-US" altLang="en-US" sz="4500">
                <a:solidFill>
                  <a:schemeClr val="tx2"/>
                </a:solidFill>
                <a:latin typeface="iCiel Cadena" panose="02000503000000020004" pitchFamily="2" charset="0"/>
              </a:rPr>
              <a:t>“Bạn đang học môn gì đấy      ”</a:t>
            </a:r>
          </a:p>
          <a:p>
            <a:pPr>
              <a:lnSpc>
                <a:spcPct val="150000"/>
              </a:lnSpc>
              <a:defRPr/>
            </a:pPr>
            <a:r>
              <a:rPr lang="en-US" altLang="en-US" sz="4500">
                <a:solidFill>
                  <a:schemeClr val="tx2"/>
                </a:solidFill>
                <a:latin typeface="iCiel Cadena" panose="02000503000000020004" pitchFamily="2" charset="0"/>
              </a:rPr>
              <a:t> Dấu câu thích hợp điền vào      là:  </a:t>
            </a:r>
          </a:p>
          <a:p>
            <a:pPr algn="ctr"/>
            <a:endParaRPr lang="en-US" sz="4500">
              <a:solidFill>
                <a:schemeClr val="accent4"/>
              </a:solidFill>
              <a:latin typeface="iCiel Cadena" panose="02000503000000020004" pitchFamily="2"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381000" y="2135726"/>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chemeClr val="tx1">
                      <a:lumMod val="75000"/>
                      <a:lumOff val="25000"/>
                    </a:schemeClr>
                  </a:solidFill>
                  <a:latin typeface="+mj-lt"/>
                </a:rPr>
                <a:t>Dấu chấm hỏi</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chemeClr val="tx1">
                      <a:lumMod val="75000"/>
                      <a:lumOff val="25000"/>
                    </a:schemeClr>
                  </a:solidFill>
                  <a:latin typeface="+mj-lt"/>
                </a:rPr>
                <a:t>Dấu chấm</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chemeClr val="tx1">
                      <a:lumMod val="75000"/>
                      <a:lumOff val="25000"/>
                    </a:schemeClr>
                  </a:solidFill>
                  <a:latin typeface="+mj-lt"/>
                </a:rPr>
                <a:t>Dấu chấm than</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
        <p:nvSpPr>
          <p:cNvPr id="2" name="Rectangle 1">
            <a:extLst>
              <a:ext uri="{FF2B5EF4-FFF2-40B4-BE49-F238E27FC236}">
                <a16:creationId xmlns:a16="http://schemas.microsoft.com/office/drawing/2014/main" id="{71AAB398-F6D9-4C9E-A698-77237426A6CC}"/>
              </a:ext>
            </a:extLst>
          </p:cNvPr>
          <p:cNvSpPr/>
          <p:nvPr/>
        </p:nvSpPr>
        <p:spPr bwMode="auto">
          <a:xfrm>
            <a:off x="9982200" y="465992"/>
            <a:ext cx="609600" cy="67700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FF"/>
              </a:solidFill>
              <a:effectLst/>
              <a:latin typeface="Times New Roman" pitchFamily="18" charset="0"/>
            </a:endParaRPr>
          </a:p>
        </p:txBody>
      </p:sp>
      <p:sp>
        <p:nvSpPr>
          <p:cNvPr id="22" name="Rectangle 21">
            <a:extLst>
              <a:ext uri="{FF2B5EF4-FFF2-40B4-BE49-F238E27FC236}">
                <a16:creationId xmlns:a16="http://schemas.microsoft.com/office/drawing/2014/main" id="{BB6E3C47-9BAE-4B9B-AB04-BC2C1A450B0E}"/>
              </a:ext>
            </a:extLst>
          </p:cNvPr>
          <p:cNvSpPr/>
          <p:nvPr/>
        </p:nvSpPr>
        <p:spPr bwMode="auto">
          <a:xfrm>
            <a:off x="9906000" y="1371600"/>
            <a:ext cx="609600" cy="67700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FF"/>
              </a:solidFill>
              <a:effectLst/>
              <a:latin typeface="Times New Roman" pitchFamily="18" charset="0"/>
            </a:endParaRPr>
          </a:p>
        </p:txBody>
      </p:sp>
    </p:spTree>
    <p:extLst>
      <p:ext uri="{BB962C8B-B14F-4D97-AF65-F5344CB8AC3E}">
        <p14:creationId xmlns:p14="http://schemas.microsoft.com/office/powerpoint/2010/main" val="4531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78000">
                                          <p:cBhvr additive="base">
                                            <p:cTn id="15" dur="1500" fill="hold"/>
                                            <p:tgtEl>
                                              <p:spTgt spid="2"/>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78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78000">
                                          <p:cBhvr additive="base">
                                            <p:cTn id="19" dur="1500" fill="hold"/>
                                            <p:tgtEl>
                                              <p:spTgt spid="22"/>
                                            </p:tgtEl>
                                            <p:attrNameLst>
                                              <p:attrName>ppt_x</p:attrName>
                                            </p:attrNameLst>
                                          </p:cBhvr>
                                          <p:tavLst>
                                            <p:tav tm="0">
                                              <p:val>
                                                <p:strVal val="#ppt_x"/>
                                              </p:val>
                                            </p:tav>
                                            <p:tav tm="100000">
                                              <p:val>
                                                <p:strVal val="#ppt_x"/>
                                              </p:val>
                                            </p:tav>
                                          </p:tavLst>
                                        </p:anim>
                                        <p:anim calcmode="lin" valueType="num" p14:bounceEnd="78000">
                                          <p:cBhvr additive="base">
                                            <p:cTn id="20" dur="1500" fill="hold"/>
                                            <p:tgtEl>
                                              <p:spTgt spid="2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78000">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14:bounceEnd="78000">
                                          <p:cBhvr additive="base">
                                            <p:cTn id="23"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24"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14:presetBounceEnd="72000">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14:bounceEnd="72000">
                                          <p:cBhvr additive="base">
                                            <p:cTn id="29"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72000">
                                      <p:stCondLst>
                                        <p:cond delay="700"/>
                                      </p:stCondLst>
                                      <p:childTnLst>
                                        <p:set>
                                          <p:cBhvr>
                                            <p:cTn id="32" dur="1" fill="hold">
                                              <p:stCondLst>
                                                <p:cond delay="0"/>
                                              </p:stCondLst>
                                            </p:cTn>
                                            <p:tgtEl>
                                              <p:spTgt spid="26"/>
                                            </p:tgtEl>
                                            <p:attrNameLst>
                                              <p:attrName>style.visibility</p:attrName>
                                            </p:attrNameLst>
                                          </p:cBhvr>
                                          <p:to>
                                            <p:strVal val="visible"/>
                                          </p:to>
                                        </p:set>
                                        <p:anim calcmode="lin" valueType="num" p14:bounceEnd="72000">
                                          <p:cBhvr additive="base">
                                            <p:cTn id="33"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34" dur="1500" fill="hold"/>
                                            <p:tgtEl>
                                              <p:spTgt spid="2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72000">
                                      <p:stCondLst>
                                        <p:cond delay="1400"/>
                                      </p:stCondLst>
                                      <p:childTnLst>
                                        <p:set>
                                          <p:cBhvr>
                                            <p:cTn id="36" dur="1" fill="hold">
                                              <p:stCondLst>
                                                <p:cond delay="0"/>
                                              </p:stCondLst>
                                            </p:cTn>
                                            <p:tgtEl>
                                              <p:spTgt spid="27"/>
                                            </p:tgtEl>
                                            <p:attrNameLst>
                                              <p:attrName>style.visibility</p:attrName>
                                            </p:attrNameLst>
                                          </p:cBhvr>
                                          <p:to>
                                            <p:strVal val="visible"/>
                                          </p:to>
                                        </p:set>
                                        <p:anim calcmode="lin" valueType="num" p14:bounceEnd="72000">
                                          <p:cBhvr additive="base">
                                            <p:cTn id="37"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8"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9"/>
                    </p:tgtEl>
                  </p:cMediaNode>
                </p:audio>
                <p:seq concurrent="1" nextAc="seek">
                  <p:cTn id="40" restart="whenNotActive" fill="hold" evtFilter="cancelBubble" nodeType="interactiveSeq">
                    <p:stCondLst>
                      <p:cond evt="onClick" delay="0">
                        <p:tgtEl>
                          <p:spTgt spid="25"/>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44" dur="1500" fill="hold"/>
                                            <p:tgtEl>
                                              <p:spTgt spid="28"/>
                                            </p:tgtEl>
                                            <p:attrNameLst>
                                              <p:attrName>ppt_x</p:attrName>
                                              <p:attrName>ppt_y</p:attrName>
                                            </p:attrNameLst>
                                          </p:cBhvr>
                                          <p:rCtr x="-169" y="-36620"/>
                                        </p:animMotion>
                                      </p:childTnLst>
                                    </p:cTn>
                                  </p:par>
                                  <p:par>
                                    <p:cTn id="45"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46" dur="1500" fill="hold"/>
                                            <p:tgtEl>
                                              <p:spTgt spid="6"/>
                                            </p:tgtEl>
                                            <p:attrNameLst>
                                              <p:attrName>ppt_x</p:attrName>
                                              <p:attrName>ppt_y</p:attrName>
                                            </p:attrNameLst>
                                          </p:cBhvr>
                                          <p:rCtr x="-169" y="-36551"/>
                                        </p:animMotion>
                                      </p:childTnLst>
                                    </p:cTn>
                                  </p:par>
                                </p:childTnLst>
                              </p:cTn>
                            </p:par>
                            <p:par>
                              <p:cTn id="47" fill="hold">
                                <p:stCondLst>
                                  <p:cond delay="1500"/>
                                </p:stCondLst>
                                <p:childTnLst>
                                  <p:par>
                                    <p:cTn id="48" presetID="1" presetClass="mediacall" presetSubtype="0" fill="hold" nodeType="afterEffect">
                                      <p:stCondLst>
                                        <p:cond delay="0"/>
                                      </p:stCondLst>
                                      <p:childTnLst>
                                        <p:cmd type="call" cmd="playFrom(0.0)">
                                          <p:cBhvr>
                                            <p:cTn id="49" dur="4576" fill="hold"/>
                                            <p:tgtEl>
                                              <p:spTgt spid="29"/>
                                            </p:tgtEl>
                                          </p:cBhvr>
                                        </p:cmd>
                                      </p:childTnLst>
                                    </p:cTn>
                                  </p:par>
                                  <p:par>
                                    <p:cTn id="50" presetID="1" presetClass="mediacall" presetSubtype="0" fill="hold" nodeType="withEffect">
                                      <p:stCondLst>
                                        <p:cond delay="0"/>
                                      </p:stCondLst>
                                      <p:childTnLst>
                                        <p:cmd type="call" cmd="playFrom(0.0)">
                                          <p:cBhvr>
                                            <p:cTn id="51" dur="2839" fill="hold"/>
                                            <p:tgtEl>
                                              <p:spTgt spid="28"/>
                                            </p:tgtEl>
                                          </p:cBhvr>
                                        </p:cmd>
                                      </p:childTnLst>
                                    </p:cTn>
                                  </p:par>
                                  <p:par>
                                    <p:cTn id="52"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53" dur="1500" fill="hold"/>
                                            <p:tgtEl>
                                              <p:spTgt spid="12"/>
                                            </p:tgtEl>
                                            <p:attrNameLst>
                                              <p:attrName>ppt_x</p:attrName>
                                              <p:attrName>ppt_y</p:attrName>
                                            </p:attrNameLst>
                                          </p:cBhvr>
                                          <p:rCtr x="-169" y="-36551"/>
                                        </p:animMotion>
                                      </p:childTnLst>
                                    </p:cTn>
                                  </p:par>
                                </p:childTnLst>
                              </p:cTn>
                            </p:par>
                            <p:par>
                              <p:cTn id="54" fill="hold">
                                <p:stCondLst>
                                  <p:cond delay="6076"/>
                                </p:stCondLst>
                                <p:childTnLst>
                                  <p:par>
                                    <p:cTn id="55" presetID="10" presetClass="exit" presetSubtype="0" fill="hold" nodeType="after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8"/>
                                            </p:tgtEl>
                                          </p:cBhvr>
                                        </p:animEffect>
                                        <p:set>
                                          <p:cBhvr>
                                            <p:cTn id="63" dur="1" fill="hold">
                                              <p:stCondLst>
                                                <p:cond delay="499"/>
                                              </p:stCondLst>
                                            </p:cTn>
                                            <p:tgtEl>
                                              <p:spTgt spid="28"/>
                                            </p:tgtEl>
                                            <p:attrNameLst>
                                              <p:attrName>style.visibility</p:attrName>
                                            </p:attrNameLst>
                                          </p:cBhvr>
                                          <p:to>
                                            <p:strVal val="hidden"/>
                                          </p:to>
                                        </p:set>
                                        <p:cmd type="call" cmd="stop">
                                          <p:cBhvr>
                                            <p:cTn id="64" dur="1">
                                              <p:stCondLst>
                                                <p:cond delay="499"/>
                                              </p:stCondLst>
                                            </p:cTn>
                                            <p:tgtEl>
                                              <p:spTgt spid="28"/>
                                            </p:tgtEl>
                                          </p:cBhvr>
                                        </p:cmd>
                                      </p:childTnLst>
                                    </p:cTn>
                                  </p:par>
                                </p:childTnLst>
                              </p:cTn>
                            </p:par>
                            <p:par>
                              <p:cTn id="65" fill="hold">
                                <p:stCondLst>
                                  <p:cond delay="6576"/>
                                </p:stCondLst>
                                <p:childTnLst>
                                  <p:par>
                                    <p:cTn id="66" presetID="2" presetClass="exit" presetSubtype="2" fill="hold" nodeType="afterEffect">
                                      <p:stCondLst>
                                        <p:cond delay="0"/>
                                      </p:stCondLst>
                                      <p:childTnLst>
                                        <p:anim calcmode="lin" valueType="num">
                                          <p:cBhvr additive="base">
                                            <p:cTn id="67" dur="500"/>
                                            <p:tgtEl>
                                              <p:spTgt spid="26"/>
                                            </p:tgtEl>
                                            <p:attrNameLst>
                                              <p:attrName>ppt_x</p:attrName>
                                            </p:attrNameLst>
                                          </p:cBhvr>
                                          <p:tavLst>
                                            <p:tav tm="0">
                                              <p:val>
                                                <p:strVal val="ppt_x"/>
                                              </p:val>
                                            </p:tav>
                                            <p:tav tm="100000">
                                              <p:val>
                                                <p:strVal val="1+ppt_w/2"/>
                                              </p:val>
                                            </p:tav>
                                          </p:tavLst>
                                        </p:anim>
                                        <p:anim calcmode="lin" valueType="num">
                                          <p:cBhvr additive="base">
                                            <p:cTn id="68" dur="500"/>
                                            <p:tgtEl>
                                              <p:spTgt spid="26"/>
                                            </p:tgtEl>
                                            <p:attrNameLst>
                                              <p:attrName>ppt_y</p:attrName>
                                            </p:attrNameLst>
                                          </p:cBhvr>
                                          <p:tavLst>
                                            <p:tav tm="0">
                                              <p:val>
                                                <p:strVal val="ppt_y"/>
                                              </p:val>
                                            </p:tav>
                                            <p:tav tm="100000">
                                              <p:val>
                                                <p:strVal val="ppt_y"/>
                                              </p:val>
                                            </p:tav>
                                          </p:tavLst>
                                        </p:anim>
                                        <p:set>
                                          <p:cBhvr>
                                            <p:cTn id="69" dur="1" fill="hold">
                                              <p:stCondLst>
                                                <p:cond delay="499"/>
                                              </p:stCondLst>
                                            </p:cTn>
                                            <p:tgtEl>
                                              <p:spTgt spid="26"/>
                                            </p:tgtEl>
                                            <p:attrNameLst>
                                              <p:attrName>style.visibility</p:attrName>
                                            </p:attrNameLst>
                                          </p:cBhvr>
                                          <p:to>
                                            <p:strVal val="hidden"/>
                                          </p:to>
                                        </p:set>
                                      </p:childTnLst>
                                    </p:cTn>
                                  </p:par>
                                  <p:par>
                                    <p:cTn id="70" presetID="2" presetClass="exit" presetSubtype="2" fill="hold" nodeType="withEffect">
                                      <p:stCondLst>
                                        <p:cond delay="0"/>
                                      </p:stCondLst>
                                      <p:childTnLst>
                                        <p:anim calcmode="lin" valueType="num">
                                          <p:cBhvr additive="base">
                                            <p:cTn id="71" dur="500"/>
                                            <p:tgtEl>
                                              <p:spTgt spid="27"/>
                                            </p:tgtEl>
                                            <p:attrNameLst>
                                              <p:attrName>ppt_x</p:attrName>
                                            </p:attrNameLst>
                                          </p:cBhvr>
                                          <p:tavLst>
                                            <p:tav tm="0">
                                              <p:val>
                                                <p:strVal val="ppt_x"/>
                                              </p:val>
                                            </p:tav>
                                            <p:tav tm="100000">
                                              <p:val>
                                                <p:strVal val="1+ppt_w/2"/>
                                              </p:val>
                                            </p:tav>
                                          </p:tavLst>
                                        </p:anim>
                                        <p:anim calcmode="lin" valueType="num">
                                          <p:cBhvr additive="base">
                                            <p:cTn id="72" dur="500"/>
                                            <p:tgtEl>
                                              <p:spTgt spid="27"/>
                                            </p:tgtEl>
                                            <p:attrNameLst>
                                              <p:attrName>ppt_y</p:attrName>
                                            </p:attrNameLst>
                                          </p:cBhvr>
                                          <p:tavLst>
                                            <p:tav tm="0">
                                              <p:val>
                                                <p:strVal val="ppt_y"/>
                                              </p:val>
                                            </p:tav>
                                            <p:tav tm="100000">
                                              <p:val>
                                                <p:strVal val="ppt_y"/>
                                              </p:val>
                                            </p:tav>
                                          </p:tavLst>
                                        </p:anim>
                                        <p:set>
                                          <p:cBhvr>
                                            <p:cTn id="7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74" display="0">
                      <p:stCondLst>
                        <p:cond delay="indefinite"/>
                      </p:stCondLst>
                    </p:cTn>
                    <p:tgtEl>
                      <p:spTgt spid="28"/>
                    </p:tgtEl>
                  </p:cMediaNode>
                </p:video>
              </p:childTnLst>
            </p:cTn>
          </p:par>
        </p:tnLst>
        <p:bldLst>
          <p:bldP spid="13" grpId="0"/>
          <p:bldP spid="6" grpId="0" animBg="1"/>
          <p:bldP spid="6" grpId="1" animBg="1"/>
          <p:bldP spid="2"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500" fill="hold"/>
                                            <p:tgtEl>
                                              <p:spTgt spid="2"/>
                                            </p:tgtEl>
                                            <p:attrNameLst>
                                              <p:attrName>ppt_x</p:attrName>
                                            </p:attrNameLst>
                                          </p:cBhvr>
                                          <p:tavLst>
                                            <p:tav tm="0">
                                              <p:val>
                                                <p:strVal val="#ppt_x"/>
                                              </p:val>
                                            </p:tav>
                                            <p:tav tm="100000">
                                              <p:val>
                                                <p:strVal val="#ppt_x"/>
                                              </p:val>
                                            </p:tav>
                                          </p:tavLst>
                                        </p:anim>
                                        <p:anim calcmode="lin" valueType="num">
                                          <p:cBhvr additive="base">
                                            <p:cTn id="16" dur="1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500" fill="hold"/>
                                            <p:tgtEl>
                                              <p:spTgt spid="22"/>
                                            </p:tgtEl>
                                            <p:attrNameLst>
                                              <p:attrName>ppt_x</p:attrName>
                                            </p:attrNameLst>
                                          </p:cBhvr>
                                          <p:tavLst>
                                            <p:tav tm="0">
                                              <p:val>
                                                <p:strVal val="#ppt_x"/>
                                              </p:val>
                                            </p:tav>
                                            <p:tav tm="100000">
                                              <p:val>
                                                <p:strVal val="#ppt_x"/>
                                              </p:val>
                                            </p:tav>
                                          </p:tavLst>
                                        </p:anim>
                                        <p:anim calcmode="lin" valueType="num">
                                          <p:cBhvr additive="base">
                                            <p:cTn id="20" dur="1500" fill="hold"/>
                                            <p:tgtEl>
                                              <p:spTgt spid="2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ppt_x"/>
                                              </p:val>
                                            </p:tav>
                                            <p:tav tm="100000">
                                              <p:val>
                                                <p:strVal val="#ppt_x"/>
                                              </p:val>
                                            </p:tav>
                                          </p:tavLst>
                                        </p:anim>
                                        <p:anim calcmode="lin" valueType="num">
                                          <p:cBhvr additive="base">
                                            <p:cTn id="24"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1500" fill="hold"/>
                                            <p:tgtEl>
                                              <p:spTgt spid="25"/>
                                            </p:tgtEl>
                                            <p:attrNameLst>
                                              <p:attrName>ppt_x</p:attrName>
                                            </p:attrNameLst>
                                          </p:cBhvr>
                                          <p:tavLst>
                                            <p:tav tm="0">
                                              <p:val>
                                                <p:strVal val="#ppt_x"/>
                                              </p:val>
                                            </p:tav>
                                            <p:tav tm="100000">
                                              <p:val>
                                                <p:strVal val="#ppt_x"/>
                                              </p:val>
                                            </p:tav>
                                          </p:tavLst>
                                        </p:anim>
                                        <p:anim calcmode="lin" valueType="num">
                                          <p:cBhvr additive="base">
                                            <p:cTn id="30" dur="1500" fill="hold"/>
                                            <p:tgtEl>
                                              <p:spTgt spid="2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1500" fill="hold"/>
                                            <p:tgtEl>
                                              <p:spTgt spid="26"/>
                                            </p:tgtEl>
                                            <p:attrNameLst>
                                              <p:attrName>ppt_x</p:attrName>
                                            </p:attrNameLst>
                                          </p:cBhvr>
                                          <p:tavLst>
                                            <p:tav tm="0">
                                              <p:val>
                                                <p:strVal val="#ppt_x"/>
                                              </p:val>
                                            </p:tav>
                                            <p:tav tm="100000">
                                              <p:val>
                                                <p:strVal val="#ppt_x"/>
                                              </p:val>
                                            </p:tav>
                                          </p:tavLst>
                                        </p:anim>
                                        <p:anim calcmode="lin" valueType="num">
                                          <p:cBhvr additive="base">
                                            <p:cTn id="34" dur="1500" fill="hold"/>
                                            <p:tgtEl>
                                              <p:spTgt spid="2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140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1500" fill="hold"/>
                                            <p:tgtEl>
                                              <p:spTgt spid="27"/>
                                            </p:tgtEl>
                                            <p:attrNameLst>
                                              <p:attrName>ppt_x</p:attrName>
                                            </p:attrNameLst>
                                          </p:cBhvr>
                                          <p:tavLst>
                                            <p:tav tm="0">
                                              <p:val>
                                                <p:strVal val="#ppt_x"/>
                                              </p:val>
                                            </p:tav>
                                            <p:tav tm="100000">
                                              <p:val>
                                                <p:strVal val="#ppt_x"/>
                                              </p:val>
                                            </p:tav>
                                          </p:tavLst>
                                        </p:anim>
                                        <p:anim calcmode="lin" valueType="num">
                                          <p:cBhvr additive="base">
                                            <p:cTn id="38"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9"/>
                    </p:tgtEl>
                  </p:cMediaNode>
                </p:audio>
                <p:seq concurrent="1" nextAc="seek">
                  <p:cTn id="40" restart="whenNotActive" fill="hold" evtFilter="cancelBubble" nodeType="interactiveSeq">
                    <p:stCondLst>
                      <p:cond evt="onClick" delay="0">
                        <p:tgtEl>
                          <p:spTgt spid="25"/>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fill="hold" nodeType="clickEffect">
                                      <p:stCondLst>
                                        <p:cond delay="0"/>
                                      </p:stCondLst>
                                      <p:childTnLst>
                                        <p:animMotion origin="layout" path="M 0 -4.81481E-6 L -0.00326 -0.73217 " pathEditMode="relative" rAng="0" ptsTypes="AA">
                                          <p:cBhvr>
                                            <p:cTn id="44" dur="1500" fill="hold"/>
                                            <p:tgtEl>
                                              <p:spTgt spid="28"/>
                                            </p:tgtEl>
                                            <p:attrNameLst>
                                              <p:attrName>ppt_x</p:attrName>
                                              <p:attrName>ppt_y</p:attrName>
                                            </p:attrNameLst>
                                          </p:cBhvr>
                                          <p:rCtr x="-169" y="-36620"/>
                                        </p:animMotion>
                                      </p:childTnLst>
                                    </p:cTn>
                                  </p:par>
                                  <p:par>
                                    <p:cTn id="45" presetID="42" presetClass="path" presetSubtype="0" accel="50000" fill="hold" grpId="0" nodeType="withEffect">
                                      <p:stCondLst>
                                        <p:cond delay="0"/>
                                      </p:stCondLst>
                                      <p:childTnLst>
                                        <p:animMotion origin="layout" path="M 0 -4.81481E-6 L -0.00326 -0.73101 " pathEditMode="relative" rAng="0" ptsTypes="AA">
                                          <p:cBhvr>
                                            <p:cTn id="46" dur="1500" fill="hold"/>
                                            <p:tgtEl>
                                              <p:spTgt spid="6"/>
                                            </p:tgtEl>
                                            <p:attrNameLst>
                                              <p:attrName>ppt_x</p:attrName>
                                              <p:attrName>ppt_y</p:attrName>
                                            </p:attrNameLst>
                                          </p:cBhvr>
                                          <p:rCtr x="-169" y="-36551"/>
                                        </p:animMotion>
                                      </p:childTnLst>
                                    </p:cTn>
                                  </p:par>
                                </p:childTnLst>
                              </p:cTn>
                            </p:par>
                            <p:par>
                              <p:cTn id="47" fill="hold">
                                <p:stCondLst>
                                  <p:cond delay="1500"/>
                                </p:stCondLst>
                                <p:childTnLst>
                                  <p:par>
                                    <p:cTn id="48" presetID="1" presetClass="mediacall" presetSubtype="0" fill="hold" nodeType="afterEffect">
                                      <p:stCondLst>
                                        <p:cond delay="0"/>
                                      </p:stCondLst>
                                      <p:childTnLst>
                                        <p:cmd type="call" cmd="playFrom(0.0)">
                                          <p:cBhvr>
                                            <p:cTn id="49" dur="4576" fill="hold"/>
                                            <p:tgtEl>
                                              <p:spTgt spid="29"/>
                                            </p:tgtEl>
                                          </p:cBhvr>
                                        </p:cmd>
                                      </p:childTnLst>
                                    </p:cTn>
                                  </p:par>
                                  <p:par>
                                    <p:cTn id="50" presetID="1" presetClass="mediacall" presetSubtype="0" fill="hold" nodeType="withEffect">
                                      <p:stCondLst>
                                        <p:cond delay="0"/>
                                      </p:stCondLst>
                                      <p:childTnLst>
                                        <p:cmd type="call" cmd="playFrom(0.0)">
                                          <p:cBhvr>
                                            <p:cTn id="51" dur="2839" fill="hold"/>
                                            <p:tgtEl>
                                              <p:spTgt spid="28"/>
                                            </p:tgtEl>
                                          </p:cBhvr>
                                        </p:cmd>
                                      </p:childTnLst>
                                    </p:cTn>
                                  </p:par>
                                  <p:par>
                                    <p:cTn id="52" presetID="42" presetClass="path" presetSubtype="0" accel="50000" fill="hold" nodeType="withEffect">
                                      <p:stCondLst>
                                        <p:cond delay="2500"/>
                                      </p:stCondLst>
                                      <p:childTnLst>
                                        <p:animMotion origin="layout" path="M 0 -4.44444E-6 L -0.00326 -0.73101 " pathEditMode="relative" rAng="0" ptsTypes="AA">
                                          <p:cBhvr>
                                            <p:cTn id="53" dur="1500" fill="hold"/>
                                            <p:tgtEl>
                                              <p:spTgt spid="12"/>
                                            </p:tgtEl>
                                            <p:attrNameLst>
                                              <p:attrName>ppt_x</p:attrName>
                                              <p:attrName>ppt_y</p:attrName>
                                            </p:attrNameLst>
                                          </p:cBhvr>
                                          <p:rCtr x="-169" y="-36551"/>
                                        </p:animMotion>
                                      </p:childTnLst>
                                    </p:cTn>
                                  </p:par>
                                </p:childTnLst>
                              </p:cTn>
                            </p:par>
                            <p:par>
                              <p:cTn id="54" fill="hold">
                                <p:stCondLst>
                                  <p:cond delay="6076"/>
                                </p:stCondLst>
                                <p:childTnLst>
                                  <p:par>
                                    <p:cTn id="55" presetID="10" presetClass="exit" presetSubtype="0" fill="hold" nodeType="after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8"/>
                                            </p:tgtEl>
                                          </p:cBhvr>
                                        </p:animEffect>
                                        <p:set>
                                          <p:cBhvr>
                                            <p:cTn id="63" dur="1" fill="hold">
                                              <p:stCondLst>
                                                <p:cond delay="499"/>
                                              </p:stCondLst>
                                            </p:cTn>
                                            <p:tgtEl>
                                              <p:spTgt spid="28"/>
                                            </p:tgtEl>
                                            <p:attrNameLst>
                                              <p:attrName>style.visibility</p:attrName>
                                            </p:attrNameLst>
                                          </p:cBhvr>
                                          <p:to>
                                            <p:strVal val="hidden"/>
                                          </p:to>
                                        </p:set>
                                        <p:cmd type="call" cmd="stop">
                                          <p:cBhvr>
                                            <p:cTn id="64" dur="1">
                                              <p:stCondLst>
                                                <p:cond delay="499"/>
                                              </p:stCondLst>
                                            </p:cTn>
                                            <p:tgtEl>
                                              <p:spTgt spid="28"/>
                                            </p:tgtEl>
                                          </p:cBhvr>
                                        </p:cmd>
                                      </p:childTnLst>
                                    </p:cTn>
                                  </p:par>
                                </p:childTnLst>
                              </p:cTn>
                            </p:par>
                            <p:par>
                              <p:cTn id="65" fill="hold">
                                <p:stCondLst>
                                  <p:cond delay="6576"/>
                                </p:stCondLst>
                                <p:childTnLst>
                                  <p:par>
                                    <p:cTn id="66" presetID="2" presetClass="exit" presetSubtype="2" fill="hold" nodeType="afterEffect">
                                      <p:stCondLst>
                                        <p:cond delay="0"/>
                                      </p:stCondLst>
                                      <p:childTnLst>
                                        <p:anim calcmode="lin" valueType="num">
                                          <p:cBhvr additive="base">
                                            <p:cTn id="67" dur="500"/>
                                            <p:tgtEl>
                                              <p:spTgt spid="26"/>
                                            </p:tgtEl>
                                            <p:attrNameLst>
                                              <p:attrName>ppt_x</p:attrName>
                                            </p:attrNameLst>
                                          </p:cBhvr>
                                          <p:tavLst>
                                            <p:tav tm="0">
                                              <p:val>
                                                <p:strVal val="ppt_x"/>
                                              </p:val>
                                            </p:tav>
                                            <p:tav tm="100000">
                                              <p:val>
                                                <p:strVal val="1+ppt_w/2"/>
                                              </p:val>
                                            </p:tav>
                                          </p:tavLst>
                                        </p:anim>
                                        <p:anim calcmode="lin" valueType="num">
                                          <p:cBhvr additive="base">
                                            <p:cTn id="68" dur="500"/>
                                            <p:tgtEl>
                                              <p:spTgt spid="26"/>
                                            </p:tgtEl>
                                            <p:attrNameLst>
                                              <p:attrName>ppt_y</p:attrName>
                                            </p:attrNameLst>
                                          </p:cBhvr>
                                          <p:tavLst>
                                            <p:tav tm="0">
                                              <p:val>
                                                <p:strVal val="ppt_y"/>
                                              </p:val>
                                            </p:tav>
                                            <p:tav tm="100000">
                                              <p:val>
                                                <p:strVal val="ppt_y"/>
                                              </p:val>
                                            </p:tav>
                                          </p:tavLst>
                                        </p:anim>
                                        <p:set>
                                          <p:cBhvr>
                                            <p:cTn id="69" dur="1" fill="hold">
                                              <p:stCondLst>
                                                <p:cond delay="499"/>
                                              </p:stCondLst>
                                            </p:cTn>
                                            <p:tgtEl>
                                              <p:spTgt spid="26"/>
                                            </p:tgtEl>
                                            <p:attrNameLst>
                                              <p:attrName>style.visibility</p:attrName>
                                            </p:attrNameLst>
                                          </p:cBhvr>
                                          <p:to>
                                            <p:strVal val="hidden"/>
                                          </p:to>
                                        </p:set>
                                      </p:childTnLst>
                                    </p:cTn>
                                  </p:par>
                                  <p:par>
                                    <p:cTn id="70" presetID="2" presetClass="exit" presetSubtype="2" fill="hold" nodeType="withEffect">
                                      <p:stCondLst>
                                        <p:cond delay="0"/>
                                      </p:stCondLst>
                                      <p:childTnLst>
                                        <p:anim calcmode="lin" valueType="num">
                                          <p:cBhvr additive="base">
                                            <p:cTn id="71" dur="500"/>
                                            <p:tgtEl>
                                              <p:spTgt spid="27"/>
                                            </p:tgtEl>
                                            <p:attrNameLst>
                                              <p:attrName>ppt_x</p:attrName>
                                            </p:attrNameLst>
                                          </p:cBhvr>
                                          <p:tavLst>
                                            <p:tav tm="0">
                                              <p:val>
                                                <p:strVal val="ppt_x"/>
                                              </p:val>
                                            </p:tav>
                                            <p:tav tm="100000">
                                              <p:val>
                                                <p:strVal val="1+ppt_w/2"/>
                                              </p:val>
                                            </p:tav>
                                          </p:tavLst>
                                        </p:anim>
                                        <p:anim calcmode="lin" valueType="num">
                                          <p:cBhvr additive="base">
                                            <p:cTn id="72" dur="500"/>
                                            <p:tgtEl>
                                              <p:spTgt spid="27"/>
                                            </p:tgtEl>
                                            <p:attrNameLst>
                                              <p:attrName>ppt_y</p:attrName>
                                            </p:attrNameLst>
                                          </p:cBhvr>
                                          <p:tavLst>
                                            <p:tav tm="0">
                                              <p:val>
                                                <p:strVal val="ppt_y"/>
                                              </p:val>
                                            </p:tav>
                                            <p:tav tm="100000">
                                              <p:val>
                                                <p:strVal val="ppt_y"/>
                                              </p:val>
                                            </p:tav>
                                          </p:tavLst>
                                        </p:anim>
                                        <p:set>
                                          <p:cBhvr>
                                            <p:cTn id="7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74" display="0">
                      <p:stCondLst>
                        <p:cond delay="indefinite"/>
                      </p:stCondLst>
                    </p:cTn>
                    <p:tgtEl>
                      <p:spTgt spid="28"/>
                    </p:tgtEl>
                  </p:cMediaNode>
                </p:video>
              </p:childTnLst>
            </p:cTn>
          </p:par>
        </p:tnLst>
        <p:bldLst>
          <p:bldP spid="13" grpId="0"/>
          <p:bldP spid="6" grpId="0" animBg="1"/>
          <p:bldP spid="6" grpId="1" animBg="1"/>
          <p:bldP spid="2" grpId="0" animBg="1"/>
          <p:bldP spid="22"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algn="ctr"/>
              <a:r>
                <a:rPr lang="en-US" sz="4400">
                  <a:solidFill>
                    <a:schemeClr val="bg1"/>
                  </a:solidFill>
                  <a:latin typeface="iCiel Cadena" panose="02000503000000020004" pitchFamily="50" charset="0"/>
                </a:rPr>
                <a:t>CÂU 3</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324550" y="642304"/>
            <a:ext cx="8217273" cy="1384995"/>
          </a:xfrm>
          <a:prstGeom prst="rect">
            <a:avLst/>
          </a:prstGeom>
          <a:noFill/>
        </p:spPr>
        <p:txBody>
          <a:bodyPr wrap="square" lIns="0" tIns="0" rIns="0" bIns="0" rtlCol="0">
            <a:spAutoFit/>
          </a:bodyPr>
          <a:lstStyle/>
          <a:p>
            <a:pPr algn="ctr"/>
            <a:r>
              <a:rPr lang="en-US" altLang="en-US" sz="4500">
                <a:solidFill>
                  <a:schemeClr val="tx2"/>
                </a:solidFill>
                <a:latin typeface="iCiel Cadena" panose="02000503000000020004" pitchFamily="2" charset="0"/>
              </a:rPr>
              <a:t>Để kết thúc câu cảm, câu khiến cần dùng dấu câu nào? </a:t>
            </a: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chemeClr val="tx1">
                      <a:lumMod val="75000"/>
                      <a:lumOff val="25000"/>
                    </a:schemeClr>
                  </a:solidFill>
                  <a:latin typeface="+mj-lt"/>
                </a:rPr>
                <a:t>Dấu chấm hỏi</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chemeClr val="tx1">
                      <a:lumMod val="75000"/>
                      <a:lumOff val="25000"/>
                    </a:schemeClr>
                  </a:solidFill>
                  <a:latin typeface="+mj-lt"/>
                </a:rPr>
                <a:t>Dấu chấm</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chemeClr val="tx1">
                      <a:lumMod val="75000"/>
                      <a:lumOff val="25000"/>
                    </a:schemeClr>
                  </a:solidFill>
                  <a:latin typeface="+mj-lt"/>
                </a:rPr>
                <a:t>Dấu chấm than</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extLst>
      <p:ext uri="{BB962C8B-B14F-4D97-AF65-F5344CB8AC3E}">
        <p14:creationId xmlns:p14="http://schemas.microsoft.com/office/powerpoint/2010/main" val="115633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t="-1000" r="-1000" b="-101000"/>
          </a:stretch>
        </a:blipFill>
        <a:effectLst/>
      </p:bgPr>
    </p:bg>
    <p:spTree>
      <p:nvGrpSpPr>
        <p:cNvPr id="1" name=""/>
        <p:cNvGrpSpPr/>
        <p:nvPr/>
      </p:nvGrpSpPr>
      <p:grpSpPr>
        <a:xfrm>
          <a:off x="0" y="0"/>
          <a:ext cx="0" cy="0"/>
          <a:chOff x="0" y="0"/>
          <a:chExt cx="0" cy="0"/>
        </a:xfrm>
      </p:grpSpPr>
      <p:grpSp>
        <p:nvGrpSpPr>
          <p:cNvPr id="5123" name="Group 3">
            <a:extLst>
              <a:ext uri="{FF2B5EF4-FFF2-40B4-BE49-F238E27FC236}">
                <a16:creationId xmlns:a16="http://schemas.microsoft.com/office/drawing/2014/main" id="{498F50F0-FF54-446F-B0F6-B0B51F28BD81}"/>
              </a:ext>
            </a:extLst>
          </p:cNvPr>
          <p:cNvGrpSpPr>
            <a:grpSpLocks/>
          </p:cNvGrpSpPr>
          <p:nvPr/>
        </p:nvGrpSpPr>
        <p:grpSpPr bwMode="auto">
          <a:xfrm>
            <a:off x="2483007" y="2133599"/>
            <a:ext cx="7225981" cy="2590800"/>
            <a:chOff x="4039299" y="2095696"/>
            <a:chExt cx="4189379" cy="1817212"/>
          </a:xfrm>
        </p:grpSpPr>
        <p:sp>
          <p:nvSpPr>
            <p:cNvPr id="3" name="Cloud 2">
              <a:extLst>
                <a:ext uri="{FF2B5EF4-FFF2-40B4-BE49-F238E27FC236}">
                  <a16:creationId xmlns:a16="http://schemas.microsoft.com/office/drawing/2014/main" id="{86E45AAB-1FF2-40DB-99F1-F4C342F77135}"/>
                </a:ext>
              </a:extLst>
            </p:cNvPr>
            <p:cNvSpPr/>
            <p:nvPr/>
          </p:nvSpPr>
          <p:spPr>
            <a:xfrm>
              <a:off x="4039299" y="2095696"/>
              <a:ext cx="4189379" cy="1817212"/>
            </a:xfrm>
            <a:prstGeom prst="cloud">
              <a:avLst/>
            </a:prstGeom>
            <a:gradFill>
              <a:gsLst>
                <a:gs pos="0">
                  <a:srgbClr val="E6FFFF"/>
                </a:gs>
                <a:gs pos="74000">
                  <a:srgbClr val="00B0F0">
                    <a:alpha val="8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solidFill>
                  <a:schemeClr val="accent4">
                    <a:lumMod val="95000"/>
                    <a:lumOff val="5000"/>
                  </a:schemeClr>
                </a:solidFill>
              </a:endParaRPr>
            </a:p>
          </p:txBody>
        </p:sp>
        <p:sp>
          <p:nvSpPr>
            <p:cNvPr id="2" name="Rectangle 1">
              <a:extLst>
                <a:ext uri="{FF2B5EF4-FFF2-40B4-BE49-F238E27FC236}">
                  <a16:creationId xmlns:a16="http://schemas.microsoft.com/office/drawing/2014/main" id="{654BC6A2-69EE-4414-85B4-B884862B02C3}"/>
                </a:ext>
              </a:extLst>
            </p:cNvPr>
            <p:cNvSpPr/>
            <p:nvPr/>
          </p:nvSpPr>
          <p:spPr>
            <a:xfrm>
              <a:off x="4744493" y="2583342"/>
              <a:ext cx="2778993" cy="841922"/>
            </a:xfrm>
            <a:prstGeom prst="rect">
              <a:avLst/>
            </a:prstGeom>
            <a:noFill/>
          </p:spPr>
          <p:txBody>
            <a:bodyPr wrap="none">
              <a:spAutoFit/>
            </a:bodyPr>
            <a:lstStyle/>
            <a:p>
              <a:pPr algn="ctr">
                <a:defRPr/>
              </a:pPr>
              <a:r>
                <a:rPr lang="en-US" sz="7200" b="1">
                  <a:ln w="22225">
                    <a:solidFill>
                      <a:schemeClr val="accent2"/>
                    </a:solidFill>
                    <a:prstDash val="solid"/>
                  </a:ln>
                  <a:solidFill>
                    <a:schemeClr val="accent4">
                      <a:lumMod val="95000"/>
                      <a:lumOff val="5000"/>
                    </a:schemeClr>
                  </a:solidFill>
                  <a:latin typeface="iCiel Pony" panose="02000000000000000000" pitchFamily="2" charset="0"/>
                </a:rPr>
                <a:t>KHÁM PHÁ</a:t>
              </a:r>
              <a:endParaRPr lang="en-US" sz="7200" b="1" dirty="0">
                <a:ln w="22225">
                  <a:solidFill>
                    <a:schemeClr val="accent2"/>
                  </a:solidFill>
                  <a:prstDash val="solid"/>
                </a:ln>
                <a:solidFill>
                  <a:schemeClr val="accent4">
                    <a:lumMod val="95000"/>
                    <a:lumOff val="5000"/>
                  </a:schemeClr>
                </a:solidFill>
                <a:latin typeface="iCiel Pony" panose="02000000000000000000" pitchFamily="2" charset="0"/>
              </a:endParaRPr>
            </a:p>
          </p:txBody>
        </p:sp>
      </p:grpSp>
    </p:spTree>
    <p:extLst>
      <p:ext uri="{BB962C8B-B14F-4D97-AF65-F5344CB8AC3E}">
        <p14:creationId xmlns:p14="http://schemas.microsoft.com/office/powerpoint/2010/main" val="128618871"/>
      </p:ext>
    </p:extLst>
  </p:cSld>
  <p:clrMapOvr>
    <a:masterClrMapping/>
  </p:clrMapOvr>
  <p:transition spd="slow">
    <p:split orient="vert"/>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b="-1000"/>
          </a:stretch>
        </a:blipFill>
        <a:effectLst/>
      </p:bgPr>
    </p:bg>
    <p:spTree>
      <p:nvGrpSpPr>
        <p:cNvPr id="1" name=""/>
        <p:cNvGrpSpPr/>
        <p:nvPr/>
      </p:nvGrpSpPr>
      <p:grpSpPr>
        <a:xfrm>
          <a:off x="0" y="0"/>
          <a:ext cx="0" cy="0"/>
          <a:chOff x="0" y="0"/>
          <a:chExt cx="0" cy="0"/>
        </a:xfrm>
      </p:grpSpPr>
      <p:sp>
        <p:nvSpPr>
          <p:cNvPr id="15363" name="Text Box 9">
            <a:extLst>
              <a:ext uri="{FF2B5EF4-FFF2-40B4-BE49-F238E27FC236}">
                <a16:creationId xmlns:a16="http://schemas.microsoft.com/office/drawing/2014/main" id="{F9758C55-6BFA-4C7B-8AFE-EED92CF5EAF9}"/>
              </a:ext>
            </a:extLst>
          </p:cNvPr>
          <p:cNvSpPr txBox="1">
            <a:spLocks noChangeArrowheads="1"/>
          </p:cNvSpPr>
          <p:nvPr/>
        </p:nvSpPr>
        <p:spPr bwMode="auto">
          <a:xfrm>
            <a:off x="1905001" y="1371600"/>
            <a:ext cx="4105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Tùng bảo Vinh :</a:t>
            </a:r>
          </a:p>
        </p:txBody>
      </p:sp>
      <p:sp>
        <p:nvSpPr>
          <p:cNvPr id="15364" name="Text Box 10">
            <a:extLst>
              <a:ext uri="{FF2B5EF4-FFF2-40B4-BE49-F238E27FC236}">
                <a16:creationId xmlns:a16="http://schemas.microsoft.com/office/drawing/2014/main" id="{6A052ACD-ED88-4EB9-9845-3BDBC3B62341}"/>
              </a:ext>
            </a:extLst>
          </p:cNvPr>
          <p:cNvSpPr txBox="1">
            <a:spLocks noChangeArrowheads="1"/>
          </p:cNvSpPr>
          <p:nvPr/>
        </p:nvSpPr>
        <p:spPr bwMode="auto">
          <a:xfrm>
            <a:off x="1905001" y="1768475"/>
            <a:ext cx="2735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 Chơi c</a:t>
            </a:r>
            <a:r>
              <a:rPr lang="vi-VN" altLang="en-US" sz="2400" b="1">
                <a:solidFill>
                  <a:srgbClr val="0000FF"/>
                </a:solidFill>
                <a:latin typeface="Times New Roman" panose="02020603050405020304" pitchFamily="18" charset="0"/>
              </a:rPr>
              <a:t>ờ</a:t>
            </a:r>
            <a:r>
              <a:rPr lang="en-US" altLang="en-US" sz="2400" b="1">
                <a:solidFill>
                  <a:srgbClr val="0000FF"/>
                </a:solidFill>
                <a:latin typeface="Times New Roman" panose="02020603050405020304" pitchFamily="18" charset="0"/>
              </a:rPr>
              <a:t> ca-rô đi</a:t>
            </a:r>
          </a:p>
        </p:txBody>
      </p:sp>
      <p:sp>
        <p:nvSpPr>
          <p:cNvPr id="15365" name="Text Box 12">
            <a:extLst>
              <a:ext uri="{FF2B5EF4-FFF2-40B4-BE49-F238E27FC236}">
                <a16:creationId xmlns:a16="http://schemas.microsoft.com/office/drawing/2014/main" id="{9DBE6CF2-42B4-4537-BCCE-36C38071C2C9}"/>
              </a:ext>
            </a:extLst>
          </p:cNvPr>
          <p:cNvSpPr txBox="1">
            <a:spLocks noChangeArrowheads="1"/>
          </p:cNvSpPr>
          <p:nvPr/>
        </p:nvSpPr>
        <p:spPr bwMode="auto">
          <a:xfrm>
            <a:off x="1905001" y="2254250"/>
            <a:ext cx="2239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 Để t</a:t>
            </a:r>
            <a:r>
              <a:rPr lang="vi-VN" altLang="en-US" sz="2400" b="1">
                <a:solidFill>
                  <a:srgbClr val="0000FF"/>
                </a:solidFill>
                <a:latin typeface="Times New Roman" panose="02020603050405020304" pitchFamily="18" charset="0"/>
              </a:rPr>
              <a:t>ớ</a:t>
            </a:r>
            <a:r>
              <a:rPr lang="en-US" altLang="en-US" sz="2400" b="1">
                <a:solidFill>
                  <a:srgbClr val="0000FF"/>
                </a:solidFill>
                <a:latin typeface="Times New Roman" panose="02020603050405020304" pitchFamily="18" charset="0"/>
              </a:rPr>
              <a:t> thua à</a:t>
            </a:r>
          </a:p>
        </p:txBody>
      </p:sp>
      <p:sp>
        <p:nvSpPr>
          <p:cNvPr id="15366" name="Text Box 15">
            <a:extLst>
              <a:ext uri="{FF2B5EF4-FFF2-40B4-BE49-F238E27FC236}">
                <a16:creationId xmlns:a16="http://schemas.microsoft.com/office/drawing/2014/main" id="{0CA3F82E-5CFF-48C2-BEC4-08261AB2FD74}"/>
              </a:ext>
            </a:extLst>
          </p:cNvPr>
          <p:cNvSpPr txBox="1">
            <a:spLocks noChangeArrowheads="1"/>
          </p:cNvSpPr>
          <p:nvPr/>
        </p:nvSpPr>
        <p:spPr bwMode="auto">
          <a:xfrm>
            <a:off x="4187825" y="2238375"/>
            <a:ext cx="2522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solidFill>
                  <a:srgbClr val="0000FF"/>
                </a:solidFill>
                <a:latin typeface="Times New Roman" panose="02020603050405020304" pitchFamily="18" charset="0"/>
              </a:rPr>
              <a:t> </a:t>
            </a:r>
            <a:r>
              <a:rPr lang="en-US" altLang="en-US" sz="2400" b="1">
                <a:solidFill>
                  <a:srgbClr val="0000FF"/>
                </a:solidFill>
                <a:latin typeface="Times New Roman" panose="02020603050405020304" pitchFamily="18" charset="0"/>
              </a:rPr>
              <a:t>Cậu cao th</a:t>
            </a:r>
            <a:r>
              <a:rPr lang="vi-VN" altLang="en-US" sz="2400" b="1">
                <a:solidFill>
                  <a:srgbClr val="0000FF"/>
                </a:solidFill>
                <a:latin typeface="Times New Roman" panose="02020603050405020304" pitchFamily="18" charset="0"/>
              </a:rPr>
              <a:t>ủ</a:t>
            </a:r>
            <a:r>
              <a:rPr lang="en-US" altLang="en-US" sz="2400" b="1">
                <a:solidFill>
                  <a:srgbClr val="0000FF"/>
                </a:solidFill>
                <a:latin typeface="Times New Roman" panose="02020603050405020304" pitchFamily="18" charset="0"/>
              </a:rPr>
              <a:t> lắm</a:t>
            </a:r>
          </a:p>
        </p:txBody>
      </p:sp>
      <p:sp>
        <p:nvSpPr>
          <p:cNvPr id="15367" name="Text Box 17">
            <a:extLst>
              <a:ext uri="{FF2B5EF4-FFF2-40B4-BE49-F238E27FC236}">
                <a16:creationId xmlns:a16="http://schemas.microsoft.com/office/drawing/2014/main" id="{1661F894-90E8-4141-B2D1-8FD1C9F3A869}"/>
              </a:ext>
            </a:extLst>
          </p:cNvPr>
          <p:cNvSpPr txBox="1">
            <a:spLocks noChangeArrowheads="1"/>
          </p:cNvSpPr>
          <p:nvPr/>
        </p:nvSpPr>
        <p:spPr bwMode="auto">
          <a:xfrm>
            <a:off x="1965326" y="2743200"/>
            <a:ext cx="89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 A</a:t>
            </a:r>
          </a:p>
        </p:txBody>
      </p:sp>
      <p:sp>
        <p:nvSpPr>
          <p:cNvPr id="15368" name="Text Box 19">
            <a:extLst>
              <a:ext uri="{FF2B5EF4-FFF2-40B4-BE49-F238E27FC236}">
                <a16:creationId xmlns:a16="http://schemas.microsoft.com/office/drawing/2014/main" id="{068953F2-8C39-4F4F-902D-8AF9228B500E}"/>
              </a:ext>
            </a:extLst>
          </p:cNvPr>
          <p:cNvSpPr txBox="1">
            <a:spLocks noChangeArrowheads="1"/>
          </p:cNvSpPr>
          <p:nvPr/>
        </p:nvSpPr>
        <p:spPr bwMode="auto">
          <a:xfrm>
            <a:off x="2743201" y="2725738"/>
            <a:ext cx="3660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solidFill>
                  <a:srgbClr val="0000FF"/>
                </a:solidFill>
                <a:latin typeface="Times New Roman" panose="02020603050405020304" pitchFamily="18" charset="0"/>
              </a:rPr>
              <a:t> </a:t>
            </a:r>
            <a:r>
              <a:rPr lang="en-US" altLang="en-US" sz="2400" b="1">
                <a:solidFill>
                  <a:srgbClr val="0000FF"/>
                </a:solidFill>
                <a:latin typeface="Times New Roman" panose="02020603050405020304" pitchFamily="18" charset="0"/>
              </a:rPr>
              <a:t>T</a:t>
            </a:r>
            <a:r>
              <a:rPr lang="vi-VN" altLang="en-US" sz="2400" b="1">
                <a:solidFill>
                  <a:srgbClr val="0000FF"/>
                </a:solidFill>
                <a:latin typeface="Times New Roman" panose="02020603050405020304" pitchFamily="18" charset="0"/>
              </a:rPr>
              <a:t>ớ </a:t>
            </a:r>
            <a:r>
              <a:rPr lang="en-US" altLang="en-US" sz="2400" b="1">
                <a:solidFill>
                  <a:srgbClr val="0000FF"/>
                </a:solidFill>
                <a:latin typeface="Times New Roman" panose="02020603050405020304" pitchFamily="18" charset="0"/>
              </a:rPr>
              <a:t>cho cậu xem cái này</a:t>
            </a:r>
          </a:p>
        </p:txBody>
      </p:sp>
      <p:sp>
        <p:nvSpPr>
          <p:cNvPr id="15369" name="Text Box 21">
            <a:extLst>
              <a:ext uri="{FF2B5EF4-FFF2-40B4-BE49-F238E27FC236}">
                <a16:creationId xmlns:a16="http://schemas.microsoft.com/office/drawing/2014/main" id="{A105A04C-1CDB-48DD-83F6-B3FAE1403D2E}"/>
              </a:ext>
            </a:extLst>
          </p:cNvPr>
          <p:cNvSpPr txBox="1">
            <a:spLocks noChangeArrowheads="1"/>
          </p:cNvSpPr>
          <p:nvPr/>
        </p:nvSpPr>
        <p:spPr bwMode="auto">
          <a:xfrm>
            <a:off x="6276975" y="2725738"/>
            <a:ext cx="153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solidFill>
                  <a:srgbClr val="0000FF"/>
                </a:solidFill>
                <a:latin typeface="Times New Roman" panose="02020603050405020304" pitchFamily="18" charset="0"/>
              </a:rPr>
              <a:t> </a:t>
            </a:r>
            <a:r>
              <a:rPr lang="en-US" altLang="en-US" sz="2400" b="1">
                <a:solidFill>
                  <a:srgbClr val="0000FF"/>
                </a:solidFill>
                <a:latin typeface="Times New Roman" panose="02020603050405020304" pitchFamily="18" charset="0"/>
              </a:rPr>
              <a:t>Hay lắm</a:t>
            </a:r>
          </a:p>
        </p:txBody>
      </p:sp>
      <p:sp>
        <p:nvSpPr>
          <p:cNvPr id="15370" name="Text Box 23">
            <a:extLst>
              <a:ext uri="{FF2B5EF4-FFF2-40B4-BE49-F238E27FC236}">
                <a16:creationId xmlns:a16="http://schemas.microsoft.com/office/drawing/2014/main" id="{3FDED838-5675-4EB1-A6C9-EA73C9C62735}"/>
              </a:ext>
            </a:extLst>
          </p:cNvPr>
          <p:cNvSpPr txBox="1">
            <a:spLocks noChangeArrowheads="1"/>
          </p:cNvSpPr>
          <p:nvPr/>
        </p:nvSpPr>
        <p:spPr bwMode="auto">
          <a:xfrm>
            <a:off x="1966914" y="3214688"/>
            <a:ext cx="82946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Vừa nói, Tùng vừa m</a:t>
            </a:r>
            <a:r>
              <a:rPr lang="vi-VN" altLang="en-US" sz="2400" b="1">
                <a:solidFill>
                  <a:srgbClr val="0000FF"/>
                </a:solidFill>
                <a:latin typeface="Times New Roman" panose="02020603050405020304" pitchFamily="18" charset="0"/>
              </a:rPr>
              <a:t>ở tủ</a:t>
            </a:r>
            <a:r>
              <a:rPr lang="en-US" altLang="en-US" sz="2400" b="1">
                <a:solidFill>
                  <a:srgbClr val="0000FF"/>
                </a:solidFill>
                <a:latin typeface="Times New Roman" panose="02020603050405020304" pitchFamily="18" charset="0"/>
              </a:rPr>
              <a:t> lấy quyển ảnh lưu niệm gia đình đưa cho Vinh xem </a:t>
            </a:r>
          </a:p>
        </p:txBody>
      </p:sp>
      <p:sp>
        <p:nvSpPr>
          <p:cNvPr id="15371" name="Text Box 25">
            <a:extLst>
              <a:ext uri="{FF2B5EF4-FFF2-40B4-BE49-F238E27FC236}">
                <a16:creationId xmlns:a16="http://schemas.microsoft.com/office/drawing/2014/main" id="{319BBA00-F2EB-479B-9958-4EA4FB500B11}"/>
              </a:ext>
            </a:extLst>
          </p:cNvPr>
          <p:cNvSpPr txBox="1">
            <a:spLocks noChangeArrowheads="1"/>
          </p:cNvSpPr>
          <p:nvPr/>
        </p:nvSpPr>
        <p:spPr bwMode="auto">
          <a:xfrm>
            <a:off x="1981201" y="4038600"/>
            <a:ext cx="6627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 Ảnh chụp cậu lúc lên mấy mà nom ngộ thế</a:t>
            </a:r>
          </a:p>
        </p:txBody>
      </p:sp>
      <p:sp>
        <p:nvSpPr>
          <p:cNvPr id="15372" name="Text Box 27">
            <a:extLst>
              <a:ext uri="{FF2B5EF4-FFF2-40B4-BE49-F238E27FC236}">
                <a16:creationId xmlns:a16="http://schemas.microsoft.com/office/drawing/2014/main" id="{BC39D34B-42A5-4E81-9893-9E43263D4A2A}"/>
              </a:ext>
            </a:extLst>
          </p:cNvPr>
          <p:cNvSpPr txBox="1">
            <a:spLocks noChangeArrowheads="1"/>
          </p:cNvSpPr>
          <p:nvPr/>
        </p:nvSpPr>
        <p:spPr bwMode="auto">
          <a:xfrm>
            <a:off x="1995489" y="4521200"/>
            <a:ext cx="2651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 Cậu nhầm to rồi</a:t>
            </a:r>
          </a:p>
        </p:txBody>
      </p:sp>
      <p:sp>
        <p:nvSpPr>
          <p:cNvPr id="15373" name="Text Box 29">
            <a:extLst>
              <a:ext uri="{FF2B5EF4-FFF2-40B4-BE49-F238E27FC236}">
                <a16:creationId xmlns:a16="http://schemas.microsoft.com/office/drawing/2014/main" id="{177CBFA5-AE20-4A90-ADBA-6CC9A236B0A9}"/>
              </a:ext>
            </a:extLst>
          </p:cNvPr>
          <p:cNvSpPr txBox="1">
            <a:spLocks noChangeArrowheads="1"/>
          </p:cNvSpPr>
          <p:nvPr/>
        </p:nvSpPr>
        <p:spPr bwMode="auto">
          <a:xfrm>
            <a:off x="4664075" y="4508500"/>
            <a:ext cx="2351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solidFill>
                  <a:srgbClr val="0000FF"/>
                </a:solidFill>
                <a:latin typeface="Times New Roman" panose="02020603050405020304" pitchFamily="18" charset="0"/>
              </a:rPr>
              <a:t> </a:t>
            </a:r>
            <a:r>
              <a:rPr lang="en-US" altLang="en-US" sz="2400" b="1">
                <a:solidFill>
                  <a:srgbClr val="0000FF"/>
                </a:solidFill>
                <a:latin typeface="Times New Roman" panose="02020603050405020304" pitchFamily="18" charset="0"/>
              </a:rPr>
              <a:t>T</a:t>
            </a:r>
            <a:r>
              <a:rPr lang="vi-VN" altLang="en-US" sz="2400" b="1">
                <a:solidFill>
                  <a:srgbClr val="0000FF"/>
                </a:solidFill>
                <a:latin typeface="Times New Roman" panose="02020603050405020304" pitchFamily="18" charset="0"/>
              </a:rPr>
              <a:t>ớ </a:t>
            </a:r>
            <a:r>
              <a:rPr lang="en-US" altLang="en-US" sz="2400" b="1">
                <a:solidFill>
                  <a:srgbClr val="0000FF"/>
                </a:solidFill>
                <a:latin typeface="Times New Roman" panose="02020603050405020304" pitchFamily="18" charset="0"/>
              </a:rPr>
              <a:t>đâu mà t</a:t>
            </a:r>
            <a:r>
              <a:rPr lang="vi-VN" altLang="en-US" sz="2400" b="1">
                <a:solidFill>
                  <a:srgbClr val="0000FF"/>
                </a:solidFill>
                <a:latin typeface="Times New Roman" panose="02020603050405020304" pitchFamily="18" charset="0"/>
              </a:rPr>
              <a:t>ớ</a:t>
            </a:r>
            <a:endParaRPr lang="en-US" altLang="en-US" sz="2400" b="1">
              <a:solidFill>
                <a:srgbClr val="0000FF"/>
              </a:solidFill>
              <a:latin typeface="Times New Roman" panose="02020603050405020304" pitchFamily="18" charset="0"/>
            </a:endParaRPr>
          </a:p>
        </p:txBody>
      </p:sp>
      <p:sp>
        <p:nvSpPr>
          <p:cNvPr id="15374" name="Text Box 31">
            <a:extLst>
              <a:ext uri="{FF2B5EF4-FFF2-40B4-BE49-F238E27FC236}">
                <a16:creationId xmlns:a16="http://schemas.microsoft.com/office/drawing/2014/main" id="{625D6897-7193-4F24-90F9-B6EF35D003BE}"/>
              </a:ext>
            </a:extLst>
          </p:cNvPr>
          <p:cNvSpPr txBox="1">
            <a:spLocks noChangeArrowheads="1"/>
          </p:cNvSpPr>
          <p:nvPr/>
        </p:nvSpPr>
        <p:spPr bwMode="auto">
          <a:xfrm>
            <a:off x="6894514" y="4495800"/>
            <a:ext cx="200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solidFill>
                  <a:srgbClr val="0000FF"/>
                </a:solidFill>
                <a:latin typeface="Times New Roman" panose="02020603050405020304" pitchFamily="18" charset="0"/>
              </a:rPr>
              <a:t> </a:t>
            </a:r>
            <a:r>
              <a:rPr lang="en-US" altLang="en-US" sz="2400" b="1">
                <a:solidFill>
                  <a:srgbClr val="0000FF"/>
                </a:solidFill>
                <a:latin typeface="Times New Roman" panose="02020603050405020304" pitchFamily="18" charset="0"/>
              </a:rPr>
              <a:t>Ông t</a:t>
            </a:r>
            <a:r>
              <a:rPr lang="vi-VN" altLang="en-US" sz="2400" b="1">
                <a:solidFill>
                  <a:srgbClr val="0000FF"/>
                </a:solidFill>
                <a:latin typeface="Times New Roman" panose="02020603050405020304" pitchFamily="18" charset="0"/>
              </a:rPr>
              <a:t>ớ </a:t>
            </a:r>
            <a:r>
              <a:rPr lang="en-US" altLang="en-US" sz="2400" b="1">
                <a:solidFill>
                  <a:srgbClr val="0000FF"/>
                </a:solidFill>
                <a:latin typeface="Times New Roman" panose="02020603050405020304" pitchFamily="18" charset="0"/>
              </a:rPr>
              <a:t>đấy</a:t>
            </a:r>
          </a:p>
        </p:txBody>
      </p:sp>
      <p:sp>
        <p:nvSpPr>
          <p:cNvPr id="15375" name="Text Box 33">
            <a:extLst>
              <a:ext uri="{FF2B5EF4-FFF2-40B4-BE49-F238E27FC236}">
                <a16:creationId xmlns:a16="http://schemas.microsoft.com/office/drawing/2014/main" id="{86E9B535-4CAA-42F1-A3F0-0B0BA15E8164}"/>
              </a:ext>
            </a:extLst>
          </p:cNvPr>
          <p:cNvSpPr txBox="1">
            <a:spLocks noChangeArrowheads="1"/>
          </p:cNvSpPr>
          <p:nvPr/>
        </p:nvSpPr>
        <p:spPr bwMode="auto">
          <a:xfrm>
            <a:off x="1995488" y="4927600"/>
            <a:ext cx="1638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 Ông cậu</a:t>
            </a:r>
          </a:p>
        </p:txBody>
      </p:sp>
      <p:sp>
        <p:nvSpPr>
          <p:cNvPr id="15376" name="Text Box 35">
            <a:extLst>
              <a:ext uri="{FF2B5EF4-FFF2-40B4-BE49-F238E27FC236}">
                <a16:creationId xmlns:a16="http://schemas.microsoft.com/office/drawing/2014/main" id="{4531BFCB-9570-4772-B406-0736E2FCFEB6}"/>
              </a:ext>
            </a:extLst>
          </p:cNvPr>
          <p:cNvSpPr txBox="1">
            <a:spLocks noChangeArrowheads="1"/>
          </p:cNvSpPr>
          <p:nvPr/>
        </p:nvSpPr>
        <p:spPr bwMode="auto">
          <a:xfrm>
            <a:off x="2039939" y="5441950"/>
            <a:ext cx="712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 Ừ</a:t>
            </a:r>
          </a:p>
        </p:txBody>
      </p:sp>
      <p:sp>
        <p:nvSpPr>
          <p:cNvPr id="15377" name="Text Box 36">
            <a:extLst>
              <a:ext uri="{FF2B5EF4-FFF2-40B4-BE49-F238E27FC236}">
                <a16:creationId xmlns:a16="http://schemas.microsoft.com/office/drawing/2014/main" id="{9AB52CA9-9F0A-4003-8572-CAFE8821A646}"/>
              </a:ext>
            </a:extLst>
          </p:cNvPr>
          <p:cNvSpPr txBox="1">
            <a:spLocks noChangeArrowheads="1"/>
          </p:cNvSpPr>
          <p:nvPr/>
        </p:nvSpPr>
        <p:spPr bwMode="auto">
          <a:xfrm>
            <a:off x="2632075" y="5487989"/>
            <a:ext cx="3302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5378" name="Text Box 37">
            <a:extLst>
              <a:ext uri="{FF2B5EF4-FFF2-40B4-BE49-F238E27FC236}">
                <a16:creationId xmlns:a16="http://schemas.microsoft.com/office/drawing/2014/main" id="{928A5BDA-1610-458B-A57B-765F837B9A69}"/>
              </a:ext>
            </a:extLst>
          </p:cNvPr>
          <p:cNvSpPr txBox="1">
            <a:spLocks noChangeArrowheads="1"/>
          </p:cNvSpPr>
          <p:nvPr/>
        </p:nvSpPr>
        <p:spPr bwMode="auto">
          <a:xfrm>
            <a:off x="2884489" y="5372100"/>
            <a:ext cx="3648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solidFill>
                  <a:srgbClr val="0000FF"/>
                </a:solidFill>
                <a:latin typeface="Times New Roman" panose="02020603050405020304" pitchFamily="18" charset="0"/>
              </a:rPr>
              <a:t> </a:t>
            </a:r>
            <a:r>
              <a:rPr lang="en-US" altLang="en-US" sz="2400" b="1">
                <a:solidFill>
                  <a:srgbClr val="0000FF"/>
                </a:solidFill>
                <a:latin typeface="Times New Roman" panose="02020603050405020304" pitchFamily="18" charset="0"/>
              </a:rPr>
              <a:t>Ông t</a:t>
            </a:r>
            <a:r>
              <a:rPr lang="vi-VN" altLang="en-US" sz="2400" b="1">
                <a:solidFill>
                  <a:srgbClr val="0000FF"/>
                </a:solidFill>
                <a:latin typeface="Times New Roman" panose="02020603050405020304" pitchFamily="18" charset="0"/>
              </a:rPr>
              <a:t>ớ </a:t>
            </a:r>
            <a:r>
              <a:rPr lang="en-US" altLang="en-US" sz="2400" b="1">
                <a:solidFill>
                  <a:srgbClr val="0000FF"/>
                </a:solidFill>
                <a:latin typeface="Times New Roman" panose="02020603050405020304" pitchFamily="18" charset="0"/>
              </a:rPr>
              <a:t>ngày còn bé mà</a:t>
            </a:r>
          </a:p>
        </p:txBody>
      </p:sp>
      <p:sp>
        <p:nvSpPr>
          <p:cNvPr id="15379" name="Text Box 38">
            <a:extLst>
              <a:ext uri="{FF2B5EF4-FFF2-40B4-BE49-F238E27FC236}">
                <a16:creationId xmlns:a16="http://schemas.microsoft.com/office/drawing/2014/main" id="{B4155802-F5C9-4571-BFE6-BE34104ADEA5}"/>
              </a:ext>
            </a:extLst>
          </p:cNvPr>
          <p:cNvSpPr txBox="1">
            <a:spLocks noChangeArrowheads="1"/>
          </p:cNvSpPr>
          <p:nvPr/>
        </p:nvSpPr>
        <p:spPr bwMode="auto">
          <a:xfrm>
            <a:off x="6172200" y="5410201"/>
            <a:ext cx="2921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5380" name="Text Box 39">
            <a:extLst>
              <a:ext uri="{FF2B5EF4-FFF2-40B4-BE49-F238E27FC236}">
                <a16:creationId xmlns:a16="http://schemas.microsoft.com/office/drawing/2014/main" id="{622AFF2E-5140-4608-99FB-2BFA916DC49D}"/>
              </a:ext>
            </a:extLst>
          </p:cNvPr>
          <p:cNvSpPr txBox="1">
            <a:spLocks noChangeArrowheads="1"/>
          </p:cNvSpPr>
          <p:nvPr/>
        </p:nvSpPr>
        <p:spPr bwMode="auto">
          <a:xfrm>
            <a:off x="6629400" y="5334001"/>
            <a:ext cx="464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Ai cũng bảo t</a:t>
            </a:r>
            <a:r>
              <a:rPr lang="vi-VN" altLang="en-US" sz="2400" b="1">
                <a:solidFill>
                  <a:srgbClr val="0000FF"/>
                </a:solidFill>
                <a:latin typeface="Times New Roman" panose="02020603050405020304" pitchFamily="18" charset="0"/>
              </a:rPr>
              <a:t>ớ </a:t>
            </a:r>
            <a:r>
              <a:rPr lang="en-US" altLang="en-US" sz="2400" b="1">
                <a:solidFill>
                  <a:srgbClr val="0000FF"/>
                </a:solidFill>
                <a:latin typeface="Times New Roman" panose="02020603050405020304" pitchFamily="18" charset="0"/>
              </a:rPr>
              <a:t>giống ông </a:t>
            </a:r>
            <a:endParaRPr lang="vi-VN" altLang="en-US" sz="2400" b="1">
              <a:solidFill>
                <a:srgbClr val="0000FF"/>
              </a:solidFill>
              <a:latin typeface="Times New Roman" panose="02020603050405020304" pitchFamily="18" charset="0"/>
            </a:endParaRPr>
          </a:p>
        </p:txBody>
      </p:sp>
      <p:sp>
        <p:nvSpPr>
          <p:cNvPr id="15381" name="Text Box 51">
            <a:extLst>
              <a:ext uri="{FF2B5EF4-FFF2-40B4-BE49-F238E27FC236}">
                <a16:creationId xmlns:a16="http://schemas.microsoft.com/office/drawing/2014/main" id="{238A07E9-C1DB-4361-8B4F-542E9BED6B9C}"/>
              </a:ext>
            </a:extLst>
          </p:cNvPr>
          <p:cNvSpPr txBox="1">
            <a:spLocks noChangeArrowheads="1"/>
          </p:cNvSpPr>
          <p:nvPr/>
        </p:nvSpPr>
        <p:spPr bwMode="auto">
          <a:xfrm>
            <a:off x="3384550" y="4999039"/>
            <a:ext cx="3302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5382" name="Text Box 52">
            <a:extLst>
              <a:ext uri="{FF2B5EF4-FFF2-40B4-BE49-F238E27FC236}">
                <a16:creationId xmlns:a16="http://schemas.microsoft.com/office/drawing/2014/main" id="{18B69641-C433-436A-9F01-73AE61748AA9}"/>
              </a:ext>
            </a:extLst>
          </p:cNvPr>
          <p:cNvSpPr txBox="1">
            <a:spLocks noChangeArrowheads="1"/>
          </p:cNvSpPr>
          <p:nvPr/>
        </p:nvSpPr>
        <p:spPr bwMode="auto">
          <a:xfrm>
            <a:off x="4445000" y="4575176"/>
            <a:ext cx="3302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5383" name="Text Box 54">
            <a:extLst>
              <a:ext uri="{FF2B5EF4-FFF2-40B4-BE49-F238E27FC236}">
                <a16:creationId xmlns:a16="http://schemas.microsoft.com/office/drawing/2014/main" id="{DB48DE41-D25B-4B48-BBE3-77D79A7C445C}"/>
              </a:ext>
            </a:extLst>
          </p:cNvPr>
          <p:cNvSpPr txBox="1">
            <a:spLocks noChangeArrowheads="1"/>
          </p:cNvSpPr>
          <p:nvPr/>
        </p:nvSpPr>
        <p:spPr bwMode="auto">
          <a:xfrm>
            <a:off x="6723063" y="4570414"/>
            <a:ext cx="2921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5384" name="Text Box 57">
            <a:extLst>
              <a:ext uri="{FF2B5EF4-FFF2-40B4-BE49-F238E27FC236}">
                <a16:creationId xmlns:a16="http://schemas.microsoft.com/office/drawing/2014/main" id="{9A811370-6128-4877-BAE5-76F8E2B885B0}"/>
              </a:ext>
            </a:extLst>
          </p:cNvPr>
          <p:cNvSpPr txBox="1">
            <a:spLocks noChangeArrowheads="1"/>
          </p:cNvSpPr>
          <p:nvPr/>
        </p:nvSpPr>
        <p:spPr bwMode="auto">
          <a:xfrm>
            <a:off x="4449763" y="3689351"/>
            <a:ext cx="2921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5385" name="Text Box 58">
            <a:extLst>
              <a:ext uri="{FF2B5EF4-FFF2-40B4-BE49-F238E27FC236}">
                <a16:creationId xmlns:a16="http://schemas.microsoft.com/office/drawing/2014/main" id="{6322C13F-8B59-4E9C-997E-84B5A82BF344}"/>
              </a:ext>
            </a:extLst>
          </p:cNvPr>
          <p:cNvSpPr txBox="1">
            <a:spLocks noChangeArrowheads="1"/>
          </p:cNvSpPr>
          <p:nvPr/>
        </p:nvSpPr>
        <p:spPr bwMode="auto">
          <a:xfrm>
            <a:off x="7650163" y="2771776"/>
            <a:ext cx="2921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5386" name="Text Box 59">
            <a:extLst>
              <a:ext uri="{FF2B5EF4-FFF2-40B4-BE49-F238E27FC236}">
                <a16:creationId xmlns:a16="http://schemas.microsoft.com/office/drawing/2014/main" id="{C212F7EB-04BA-446D-B7CF-9541BB789B04}"/>
              </a:ext>
            </a:extLst>
          </p:cNvPr>
          <p:cNvSpPr txBox="1">
            <a:spLocks noChangeArrowheads="1"/>
          </p:cNvSpPr>
          <p:nvPr/>
        </p:nvSpPr>
        <p:spPr bwMode="auto">
          <a:xfrm>
            <a:off x="6051550" y="2773364"/>
            <a:ext cx="2921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5387" name="Text Box 60">
            <a:extLst>
              <a:ext uri="{FF2B5EF4-FFF2-40B4-BE49-F238E27FC236}">
                <a16:creationId xmlns:a16="http://schemas.microsoft.com/office/drawing/2014/main" id="{2435EB10-2EE5-48A2-8A2E-074BDBCBFCFA}"/>
              </a:ext>
            </a:extLst>
          </p:cNvPr>
          <p:cNvSpPr txBox="1">
            <a:spLocks noChangeArrowheads="1"/>
          </p:cNvSpPr>
          <p:nvPr/>
        </p:nvSpPr>
        <p:spPr bwMode="auto">
          <a:xfrm>
            <a:off x="2528888" y="2787651"/>
            <a:ext cx="2921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5388" name="Text Box 61">
            <a:extLst>
              <a:ext uri="{FF2B5EF4-FFF2-40B4-BE49-F238E27FC236}">
                <a16:creationId xmlns:a16="http://schemas.microsoft.com/office/drawing/2014/main" id="{FB242423-AD9E-4EEA-8B8D-CA0419FF7B23}"/>
              </a:ext>
            </a:extLst>
          </p:cNvPr>
          <p:cNvSpPr txBox="1">
            <a:spLocks noChangeArrowheads="1"/>
          </p:cNvSpPr>
          <p:nvPr/>
        </p:nvSpPr>
        <p:spPr bwMode="auto">
          <a:xfrm>
            <a:off x="6629400" y="2268539"/>
            <a:ext cx="2921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5389" name="Text Box 62">
            <a:extLst>
              <a:ext uri="{FF2B5EF4-FFF2-40B4-BE49-F238E27FC236}">
                <a16:creationId xmlns:a16="http://schemas.microsoft.com/office/drawing/2014/main" id="{C281244A-B4D4-4A3C-82EB-A1AA416D7110}"/>
              </a:ext>
            </a:extLst>
          </p:cNvPr>
          <p:cNvSpPr txBox="1">
            <a:spLocks noChangeArrowheads="1"/>
          </p:cNvSpPr>
          <p:nvPr/>
        </p:nvSpPr>
        <p:spPr bwMode="auto">
          <a:xfrm>
            <a:off x="3948113" y="2284414"/>
            <a:ext cx="2921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b="1">
              <a:solidFill>
                <a:srgbClr val="0000FF"/>
              </a:solidFill>
              <a:latin typeface="Times New Roman" panose="02020603050405020304" pitchFamily="18" charset="0"/>
            </a:endParaRPr>
          </a:p>
        </p:txBody>
      </p:sp>
      <p:sp>
        <p:nvSpPr>
          <p:cNvPr id="15390" name="Text Box 63">
            <a:extLst>
              <a:ext uri="{FF2B5EF4-FFF2-40B4-BE49-F238E27FC236}">
                <a16:creationId xmlns:a16="http://schemas.microsoft.com/office/drawing/2014/main" id="{A6BD9BA0-72AA-43E0-8C6E-B44ABED5297F}"/>
              </a:ext>
            </a:extLst>
          </p:cNvPr>
          <p:cNvSpPr txBox="1">
            <a:spLocks noChangeArrowheads="1"/>
          </p:cNvSpPr>
          <p:nvPr/>
        </p:nvSpPr>
        <p:spPr bwMode="auto">
          <a:xfrm>
            <a:off x="4419600" y="1797051"/>
            <a:ext cx="2921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5391" name="Text Box 80">
            <a:extLst>
              <a:ext uri="{FF2B5EF4-FFF2-40B4-BE49-F238E27FC236}">
                <a16:creationId xmlns:a16="http://schemas.microsoft.com/office/drawing/2014/main" id="{E01B0C0C-CDF8-4B7E-93A1-B9E8451D0C91}"/>
              </a:ext>
            </a:extLst>
          </p:cNvPr>
          <p:cNvSpPr txBox="1">
            <a:spLocks noChangeArrowheads="1"/>
          </p:cNvSpPr>
          <p:nvPr/>
        </p:nvSpPr>
        <p:spPr bwMode="auto">
          <a:xfrm>
            <a:off x="3886200" y="5943601"/>
            <a:ext cx="2921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5392" name="Text Box 54">
            <a:extLst>
              <a:ext uri="{FF2B5EF4-FFF2-40B4-BE49-F238E27FC236}">
                <a16:creationId xmlns:a16="http://schemas.microsoft.com/office/drawing/2014/main" id="{17C23D76-807E-407A-8E49-EAB6232D4F68}"/>
              </a:ext>
            </a:extLst>
          </p:cNvPr>
          <p:cNvSpPr txBox="1">
            <a:spLocks noChangeArrowheads="1"/>
          </p:cNvSpPr>
          <p:nvPr/>
        </p:nvSpPr>
        <p:spPr bwMode="auto">
          <a:xfrm>
            <a:off x="7924800" y="4114801"/>
            <a:ext cx="2921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5393" name="Text Box 54">
            <a:extLst>
              <a:ext uri="{FF2B5EF4-FFF2-40B4-BE49-F238E27FC236}">
                <a16:creationId xmlns:a16="http://schemas.microsoft.com/office/drawing/2014/main" id="{0AB233F6-BC81-4B5D-8278-12B5503A0ECC}"/>
              </a:ext>
            </a:extLst>
          </p:cNvPr>
          <p:cNvSpPr txBox="1">
            <a:spLocks noChangeArrowheads="1"/>
          </p:cNvSpPr>
          <p:nvPr/>
        </p:nvSpPr>
        <p:spPr bwMode="auto">
          <a:xfrm>
            <a:off x="8599488" y="4572001"/>
            <a:ext cx="292100" cy="3143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400">
              <a:solidFill>
                <a:srgbClr val="0000FF"/>
              </a:solidFill>
              <a:latin typeface="Times New Roman" panose="02020603050405020304" pitchFamily="18" charset="0"/>
            </a:endParaRPr>
          </a:p>
        </p:txBody>
      </p:sp>
      <p:sp>
        <p:nvSpPr>
          <p:cNvPr id="15394" name="Rectangle 36">
            <a:extLst>
              <a:ext uri="{FF2B5EF4-FFF2-40B4-BE49-F238E27FC236}">
                <a16:creationId xmlns:a16="http://schemas.microsoft.com/office/drawing/2014/main" id="{DD2BB2E6-0954-4FD0-9E75-A6356D2AD141}"/>
              </a:ext>
            </a:extLst>
          </p:cNvPr>
          <p:cNvSpPr>
            <a:spLocks noChangeArrowheads="1"/>
          </p:cNvSpPr>
          <p:nvPr/>
        </p:nvSpPr>
        <p:spPr bwMode="auto">
          <a:xfrm>
            <a:off x="2209800" y="5943601"/>
            <a:ext cx="1708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00FF"/>
                </a:solidFill>
                <a:latin typeface="Times New Roman" panose="02020603050405020304" pitchFamily="18" charset="0"/>
              </a:rPr>
              <a:t>t</a:t>
            </a:r>
            <a:r>
              <a:rPr lang="vi-VN" altLang="en-US" sz="2400" b="1">
                <a:solidFill>
                  <a:srgbClr val="0000FF"/>
                </a:solidFill>
                <a:latin typeface="Times New Roman" panose="02020603050405020304" pitchFamily="18" charset="0"/>
              </a:rPr>
              <a:t>ớ </a:t>
            </a:r>
            <a:r>
              <a:rPr lang="en-US" altLang="en-US" sz="2400" b="1">
                <a:solidFill>
                  <a:srgbClr val="0000FF"/>
                </a:solidFill>
                <a:latin typeface="Times New Roman" panose="02020603050405020304" pitchFamily="18" charset="0"/>
              </a:rPr>
              <a:t>nhất nh</a:t>
            </a:r>
            <a:r>
              <a:rPr lang="vi-VN" altLang="en-US" sz="2400" b="1">
                <a:solidFill>
                  <a:srgbClr val="0000FF"/>
                </a:solidFill>
                <a:latin typeface="Times New Roman" panose="02020603050405020304" pitchFamily="18" charset="0"/>
              </a:rPr>
              <a:t>à</a:t>
            </a:r>
            <a:endParaRPr lang="en-US" altLang="en-US" sz="2400" b="1">
              <a:solidFill>
                <a:srgbClr val="0000FF"/>
              </a:solidFill>
              <a:latin typeface="Times New Roman" panose="02020603050405020304" pitchFamily="18" charset="0"/>
            </a:endParaRPr>
          </a:p>
        </p:txBody>
      </p:sp>
      <p:grpSp>
        <p:nvGrpSpPr>
          <p:cNvPr id="43" name="Group 42">
            <a:extLst>
              <a:ext uri="{FF2B5EF4-FFF2-40B4-BE49-F238E27FC236}">
                <a16:creationId xmlns:a16="http://schemas.microsoft.com/office/drawing/2014/main" id="{FA6F6261-292C-4325-A358-F8932076FEDE}"/>
              </a:ext>
            </a:extLst>
          </p:cNvPr>
          <p:cNvGrpSpPr/>
          <p:nvPr/>
        </p:nvGrpSpPr>
        <p:grpSpPr>
          <a:xfrm>
            <a:off x="1376464" y="232350"/>
            <a:ext cx="9520136" cy="942400"/>
            <a:chOff x="1056316" y="135705"/>
            <a:chExt cx="13805827" cy="1144630"/>
          </a:xfrm>
        </p:grpSpPr>
        <p:grpSp>
          <p:nvGrpSpPr>
            <p:cNvPr id="44" name="Group 43">
              <a:extLst>
                <a:ext uri="{FF2B5EF4-FFF2-40B4-BE49-F238E27FC236}">
                  <a16:creationId xmlns:a16="http://schemas.microsoft.com/office/drawing/2014/main" id="{8C189707-429A-4EEA-8B53-AE6490CAF3DE}"/>
                </a:ext>
              </a:extLst>
            </p:cNvPr>
            <p:cNvGrpSpPr/>
            <p:nvPr/>
          </p:nvGrpSpPr>
          <p:grpSpPr>
            <a:xfrm>
              <a:off x="1056316" y="135705"/>
              <a:ext cx="13805827" cy="1144630"/>
              <a:chOff x="2150463" y="258720"/>
              <a:chExt cx="59708481" cy="1455780"/>
            </a:xfrm>
          </p:grpSpPr>
          <p:sp>
            <p:nvSpPr>
              <p:cNvPr id="46" name="Rectangle: Diagonal Corners Rounded 45">
                <a:extLst>
                  <a:ext uri="{FF2B5EF4-FFF2-40B4-BE49-F238E27FC236}">
                    <a16:creationId xmlns:a16="http://schemas.microsoft.com/office/drawing/2014/main" id="{6A09C9A5-8070-4B42-9EBC-C5FC5172F40B}"/>
                  </a:ext>
                </a:extLst>
              </p:cNvPr>
              <p:cNvSpPr/>
              <p:nvPr/>
            </p:nvSpPr>
            <p:spPr>
              <a:xfrm>
                <a:off x="2150463" y="258720"/>
                <a:ext cx="59708481" cy="1455780"/>
              </a:xfrm>
              <a:prstGeom prst="round2DiagRect">
                <a:avLst>
                  <a:gd name="adj1" fmla="val 16667"/>
                  <a:gd name="adj2" fmla="val 12590"/>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defRPr/>
                </a:pPr>
                <a:endParaRPr lang="en-US" dirty="0">
                  <a:solidFill>
                    <a:prstClr val="black"/>
                  </a:solidFill>
                  <a:ea typeface="Calibri" panose="020F0502020204030204" pitchFamily="34" charset="0"/>
                  <a:cs typeface="Times New Roman" panose="02020603050405020304" pitchFamily="18" charset="0"/>
                </a:endParaRPr>
              </a:p>
            </p:txBody>
          </p:sp>
          <p:sp>
            <p:nvSpPr>
              <p:cNvPr id="47" name="Rectangle: Diagonal Corners Rounded 46">
                <a:extLst>
                  <a:ext uri="{FF2B5EF4-FFF2-40B4-BE49-F238E27FC236}">
                    <a16:creationId xmlns:a16="http://schemas.microsoft.com/office/drawing/2014/main" id="{ADF19C39-723E-4C72-A0C9-5F89B4773CD2}"/>
                  </a:ext>
                </a:extLst>
              </p:cNvPr>
              <p:cNvSpPr/>
              <p:nvPr/>
            </p:nvSpPr>
            <p:spPr>
              <a:xfrm>
                <a:off x="2604755" y="421794"/>
                <a:ext cx="58550717" cy="1192170"/>
              </a:xfrm>
              <a:prstGeom prst="round2DiagRect">
                <a:avLst>
                  <a:gd name="adj1" fmla="val 12672"/>
                  <a:gd name="adj2" fmla="val 12590"/>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defRPr/>
                </a:pPr>
                <a:endParaRPr lang="en-US" dirty="0">
                  <a:solidFill>
                    <a:prstClr val="black"/>
                  </a:solidFill>
                  <a:ea typeface="Calibri" panose="020F0502020204030204" pitchFamily="34" charset="0"/>
                  <a:cs typeface="Times New Roman" panose="02020603050405020304" pitchFamily="18" charset="0"/>
                </a:endParaRPr>
              </a:p>
            </p:txBody>
          </p:sp>
        </p:grpSp>
        <p:sp>
          <p:nvSpPr>
            <p:cNvPr id="45" name="Rectangle 44">
              <a:extLst>
                <a:ext uri="{FF2B5EF4-FFF2-40B4-BE49-F238E27FC236}">
                  <a16:creationId xmlns:a16="http://schemas.microsoft.com/office/drawing/2014/main" id="{1D4846DB-E1A0-4326-A89A-E87CF9E5FDA5}"/>
                </a:ext>
              </a:extLst>
            </p:cNvPr>
            <p:cNvSpPr/>
            <p:nvPr/>
          </p:nvSpPr>
          <p:spPr>
            <a:xfrm>
              <a:off x="1312110" y="316254"/>
              <a:ext cx="13327434" cy="858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70C0"/>
                  </a:solidFill>
                  <a:latin typeface="Fira Sans" panose="020B0803050000020004" pitchFamily="34" charset="0"/>
                </a:rPr>
                <a:t>Bài </a:t>
              </a:r>
              <a:r>
                <a:rPr lang="vi-VN" sz="3500" b="1">
                  <a:solidFill>
                    <a:srgbClr val="0070C0"/>
                  </a:solidFill>
                  <a:latin typeface="Fira Sans" panose="020B0803050000020004" pitchFamily="34" charset="0"/>
                </a:rPr>
                <a:t>1: </a:t>
              </a:r>
              <a:r>
                <a:rPr lang="en-US" altLang="en-US" sz="3500" b="1">
                  <a:solidFill>
                    <a:srgbClr val="0070C0"/>
                  </a:solidFill>
                  <a:latin typeface="Fira Sans ExtraBold" panose="020B0903050000020004" pitchFamily="34" charset="0"/>
                </a:rPr>
                <a:t>Tìm dấu câu thích hợp với mỗi ô trống: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circle(in)">
                                      <p:cBhvr>
                                        <p:cTn id="7"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1192&quot;&gt;&lt;object type=&quot;3&quot; unique_id=&quot;11193&quot;&gt;&lt;property id=&quot;20148&quot; value=&quot;5&quot;/&gt;&lt;property id=&quot;20300&quot; value=&quot;Slide 1&quot;/&gt;&lt;property id=&quot;20307&quot; value=&quot;256&quot;/&gt;&lt;/object&gt;&lt;object type=&quot;3&quot; unique_id=&quot;11207&quot;&gt;&lt;property id=&quot;20148&quot; value=&quot;5&quot;/&gt;&lt;property id=&quot;20300&quot; value=&quot;Slide 2&quot;/&gt;&lt;property id=&quot;20307&quot; value=&quot;258&quot;/&gt;&lt;/object&gt;&lt;object type=&quot;3&quot; unique_id=&quot;11208&quot;&gt;&lt;property id=&quot;20148&quot; value=&quot;5&quot;/&gt;&lt;property id=&quot;20300&quot; value=&quot;Slide 3&quot;/&gt;&lt;property id=&quot;20307&quot; value=&quot;259&quot;/&gt;&lt;/object&gt;&lt;object type=&quot;3&quot; unique_id=&quot;11299&quot;&gt;&lt;property id=&quot;20148&quot; value=&quot;5&quot;/&gt;&lt;property id=&quot;20300&quot; value=&quot;Slide 4&quot;/&gt;&lt;property id=&quot;20307&quot; value=&quot;260&quot;/&gt;&lt;/object&gt;&lt;object type=&quot;3&quot; unique_id=&quot;11426&quot;&gt;&lt;property id=&quot;20148&quot; value=&quot;5&quot;/&gt;&lt;property id=&quot;20300&quot; value=&quot;Slide 5&quot;/&gt;&lt;property id=&quot;20307&quot; value=&quot;261&quot;/&gt;&lt;/object&gt;&lt;object type=&quot;3&quot; unique_id=&quot;11428&quot;&gt;&lt;property id=&quot;20148&quot; value=&quot;5&quot;/&gt;&lt;property id=&quot;20300&quot; value=&quot;Slide 6&quot;/&gt;&lt;property id=&quot;20307&quot; value=&quot;263&quot;/&gt;&lt;/object&gt;&lt;object type=&quot;3&quot; unique_id=&quot;11585&quot;&gt;&lt;property id=&quot;20148&quot; value=&quot;5&quot;/&gt;&lt;property id=&quot;20300&quot; value=&quot;Slide 7&quot;/&gt;&lt;property id=&quot;20307&quot; value=&quot;265&quot;/&gt;&lt;/object&gt;&lt;object type=&quot;3&quot; unique_id=&quot;11586&quot;&gt;&lt;property id=&quot;20148&quot; value=&quot;5&quot;/&gt;&lt;property id=&quot;20300&quot; value=&quot;Slide 8&quot;/&gt;&lt;property id=&quot;20307&quot; value=&quot;266&quot;/&gt;&lt;/object&gt;&lt;/object&gt;&lt;object type=&quot;8&quot; unique_id=&quot;11198&quo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FF"/>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FF"/>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FF"/>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FF"/>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1765</TotalTime>
  <Words>1229</Words>
  <Application>Microsoft Office PowerPoint</Application>
  <PresentationFormat>Widescreen</PresentationFormat>
  <Paragraphs>161</Paragraphs>
  <Slides>25</Slides>
  <Notes>4</Notes>
  <HiddenSlides>0</HiddenSlides>
  <MMClips>8</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Arial</vt:lpstr>
      <vt:lpstr>Calibri</vt:lpstr>
      <vt:lpstr>Fira Sans</vt:lpstr>
      <vt:lpstr>Fira Sans ExtraBold</vt:lpstr>
      <vt:lpstr>iCiel Alina</vt:lpstr>
      <vt:lpstr>iCiel Cadena</vt:lpstr>
      <vt:lpstr>iCiel Nabila</vt:lpstr>
      <vt:lpstr>iCiel Pony</vt:lpstr>
      <vt:lpstr>Pattaya</vt:lpstr>
      <vt:lpstr>Times New Roman</vt:lpstr>
      <vt:lpstr>UTM Showcard</vt:lpstr>
      <vt:lpstr>Wingdings</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Le Chi</cp:lastModifiedBy>
  <cp:revision>163</cp:revision>
  <cp:lastPrinted>1601-01-01T00:00:00Z</cp:lastPrinted>
  <dcterms:created xsi:type="dcterms:W3CDTF">1601-01-01T00:00:00Z</dcterms:created>
  <dcterms:modified xsi:type="dcterms:W3CDTF">2023-04-05T11:14:59Z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