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42" r:id="rId3"/>
  </p:sldMasterIdLst>
  <p:notesMasterIdLst>
    <p:notesMasterId r:id="rId23"/>
  </p:notesMasterIdLst>
  <p:sldIdLst>
    <p:sldId id="337" r:id="rId4"/>
    <p:sldId id="344" r:id="rId5"/>
    <p:sldId id="257" r:id="rId6"/>
    <p:sldId id="340" r:id="rId7"/>
    <p:sldId id="341" r:id="rId8"/>
    <p:sldId id="342" r:id="rId9"/>
    <p:sldId id="273" r:id="rId10"/>
    <p:sldId id="274" r:id="rId11"/>
    <p:sldId id="275" r:id="rId12"/>
    <p:sldId id="343" r:id="rId13"/>
    <p:sldId id="278" r:id="rId14"/>
    <p:sldId id="279" r:id="rId15"/>
    <p:sldId id="319" r:id="rId16"/>
    <p:sldId id="322" r:id="rId17"/>
    <p:sldId id="323" r:id="rId18"/>
    <p:sldId id="330" r:id="rId19"/>
    <p:sldId id="325" r:id="rId20"/>
    <p:sldId id="327" r:id="rId21"/>
    <p:sldId id="33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AC7EC-9B16-4726-A8FD-189E8C4A8CD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80FA7-9DEB-42E3-B7DD-6A8C0E67E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1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01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C4BE-6AD0-471E-B8EF-AD2E534EDB3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26A-1F36-44F3-910D-147EDEE43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5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C4BE-6AD0-471E-B8EF-AD2E534EDB3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26A-1F36-44F3-910D-147EDEE43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0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C4BE-6AD0-471E-B8EF-AD2E534EDB3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26A-1F36-44F3-910D-147EDEE43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6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07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26E1CFDA-EABF-410D-95B9-0A07B9BD3DD9}" type="datetimeFigureOut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07/03/2024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C1E0BE5-7DB4-461A-9361-5542C470CA9E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37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26E1CFDA-EABF-410D-95B9-0A07B9BD3DD9}" type="datetimeFigureOut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07/03/2024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C1E0BE5-7DB4-461A-9361-5542C470CA9E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607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26E1CFDA-EABF-410D-95B9-0A07B9BD3DD9}" type="datetimeFigureOut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07/03/2024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C1E0BE5-7DB4-461A-9361-5542C470CA9E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95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26E1CFDA-EABF-410D-95B9-0A07B9BD3DD9}" type="datetimeFigureOut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07/03/2024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C1E0BE5-7DB4-461A-9361-5542C470CA9E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446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26E1CFDA-EABF-410D-95B9-0A07B9BD3DD9}" type="datetimeFigureOut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07/03/2024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C1E0BE5-7DB4-461A-9361-5542C470CA9E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411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26E1CFDA-EABF-410D-95B9-0A07B9BD3DD9}" type="datetimeFigureOut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07/03/2024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C1E0BE5-7DB4-461A-9361-5542C470CA9E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622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26E1CFDA-EABF-410D-95B9-0A07B9BD3DD9}" type="datetimeFigureOut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07/03/2024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C1E0BE5-7DB4-461A-9361-5542C470CA9E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063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C4BE-6AD0-471E-B8EF-AD2E534EDB3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26A-1F36-44F3-910D-147EDEE43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8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26E1CFDA-EABF-410D-95B9-0A07B9BD3DD9}" type="datetimeFigureOut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07/03/2024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C1E0BE5-7DB4-461A-9361-5542C470CA9E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793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26E1CFDA-EABF-410D-95B9-0A07B9BD3DD9}" type="datetimeFigureOut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07/03/2024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C1E0BE5-7DB4-461A-9361-5542C470CA9E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73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26E1CFDA-EABF-410D-95B9-0A07B9BD3DD9}" type="datetimeFigureOut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07/03/2024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C1E0BE5-7DB4-461A-9361-5542C470CA9E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651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26E1CFDA-EABF-410D-95B9-0A07B9BD3DD9}" type="datetimeFigureOut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07/03/2024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C1E0BE5-7DB4-461A-9361-5542C470CA9E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978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1135208" y="697323"/>
            <a:ext cx="9748488" cy="5471567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1274744" y="722945"/>
            <a:ext cx="9642637" cy="5412156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3924400" y="1680067"/>
            <a:ext cx="4343200" cy="19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8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8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8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8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8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8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8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8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4023067" y="3992700"/>
            <a:ext cx="4145600" cy="11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733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733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733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733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733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733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733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733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342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4"/>
          <p:cNvGrpSpPr/>
          <p:nvPr/>
        </p:nvGrpSpPr>
        <p:grpSpPr>
          <a:xfrm>
            <a:off x="805122" y="459374"/>
            <a:ext cx="10581756" cy="5939257"/>
            <a:chOff x="238125" y="847975"/>
            <a:chExt cx="7143400" cy="4009400"/>
          </a:xfrm>
        </p:grpSpPr>
        <p:sp>
          <p:nvSpPr>
            <p:cNvPr id="80" name="Google Shape;80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2336800" y="1983933"/>
            <a:ext cx="7518400" cy="3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5"/>
          <p:cNvGrpSpPr/>
          <p:nvPr/>
        </p:nvGrpSpPr>
        <p:grpSpPr>
          <a:xfrm>
            <a:off x="805089" y="459374"/>
            <a:ext cx="10581756" cy="5939257"/>
            <a:chOff x="238125" y="847975"/>
            <a:chExt cx="7143400" cy="4009400"/>
          </a:xfrm>
        </p:grpSpPr>
        <p:sp>
          <p:nvSpPr>
            <p:cNvPr id="114" name="Google Shape;114;p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ctrTitle"/>
          </p:nvPr>
        </p:nvSpPr>
        <p:spPr>
          <a:xfrm flipH="1">
            <a:off x="7171532" y="2764309"/>
            <a:ext cx="23676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1"/>
          </p:nvPr>
        </p:nvSpPr>
        <p:spPr>
          <a:xfrm flipH="1">
            <a:off x="6455867" y="3706232"/>
            <a:ext cx="3798800" cy="13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ctrTitle" idx="2"/>
          </p:nvPr>
        </p:nvSpPr>
        <p:spPr>
          <a:xfrm flipH="1">
            <a:off x="2604005" y="2764301"/>
            <a:ext cx="24236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3"/>
          </p:nvPr>
        </p:nvSpPr>
        <p:spPr>
          <a:xfrm flipH="1">
            <a:off x="1916400" y="3706247"/>
            <a:ext cx="3798800" cy="13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 idx="4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3378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6"/>
          <p:cNvGrpSpPr/>
          <p:nvPr/>
        </p:nvGrpSpPr>
        <p:grpSpPr>
          <a:xfrm>
            <a:off x="800855" y="459374"/>
            <a:ext cx="10581756" cy="5939257"/>
            <a:chOff x="238125" y="847975"/>
            <a:chExt cx="7143400" cy="4009400"/>
          </a:xfrm>
        </p:grpSpPr>
        <p:sp>
          <p:nvSpPr>
            <p:cNvPr id="151" name="Google Shape;151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502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>
            <a:off x="805122" y="459374"/>
            <a:ext cx="10581756" cy="5939257"/>
            <a:chOff x="238125" y="847975"/>
            <a:chExt cx="7143400" cy="4009400"/>
          </a:xfrm>
        </p:grpSpPr>
        <p:sp>
          <p:nvSpPr>
            <p:cNvPr id="184" name="Google Shape;184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subTitle" idx="1"/>
          </p:nvPr>
        </p:nvSpPr>
        <p:spPr>
          <a:xfrm flipH="1">
            <a:off x="1420767" y="1715433"/>
            <a:ext cx="9350800" cy="42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5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899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2784067" y="1914800"/>
            <a:ext cx="6715200" cy="30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7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C4BE-6AD0-471E-B8EF-AD2E534EDB3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26A-1F36-44F3-910D-147EDEE43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49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>
            <a:spLocks noGrp="1"/>
          </p:cNvSpPr>
          <p:nvPr>
            <p:ph type="subTitle" idx="1"/>
          </p:nvPr>
        </p:nvSpPr>
        <p:spPr>
          <a:xfrm rot="212600">
            <a:off x="4822903" y="1894206"/>
            <a:ext cx="4375164" cy="928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0" name="Google Shape;220;p9"/>
          <p:cNvSpPr txBox="1">
            <a:spLocks noGrp="1"/>
          </p:cNvSpPr>
          <p:nvPr>
            <p:ph type="body" idx="2"/>
          </p:nvPr>
        </p:nvSpPr>
        <p:spPr>
          <a:xfrm rot="212793">
            <a:off x="4083615" y="3279293"/>
            <a:ext cx="6000692" cy="21673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9"/>
          <p:cNvSpPr txBox="1">
            <a:spLocks noGrp="1"/>
          </p:cNvSpPr>
          <p:nvPr>
            <p:ph type="title"/>
          </p:nvPr>
        </p:nvSpPr>
        <p:spPr>
          <a:xfrm rot="-552747">
            <a:off x="1529627" y="1080873"/>
            <a:ext cx="2578459" cy="1991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555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>
            <a:spLocks noGrp="1"/>
          </p:cNvSpPr>
          <p:nvPr>
            <p:ph type="ctrTitle"/>
          </p:nvPr>
        </p:nvSpPr>
        <p:spPr>
          <a:xfrm rot="248135" flipH="1">
            <a:off x="4999628" y="1807684"/>
            <a:ext cx="5457811" cy="2053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4" name="Google Shape;224;p10"/>
          <p:cNvSpPr txBox="1">
            <a:spLocks noGrp="1"/>
          </p:cNvSpPr>
          <p:nvPr>
            <p:ph type="subTitle" idx="1"/>
          </p:nvPr>
        </p:nvSpPr>
        <p:spPr>
          <a:xfrm rot="248338" flipH="1">
            <a:off x="5361019" y="3752890"/>
            <a:ext cx="4561096" cy="1373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377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 rot="-185949">
            <a:off x="565266" y="3235339"/>
            <a:ext cx="3277593" cy="25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33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33" b="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33" b="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33" b="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33" b="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33" b="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33" b="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33" b="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33" b="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202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>
            <a:spLocks noGrp="1"/>
          </p:cNvSpPr>
          <p:nvPr>
            <p:ph type="title" hasCustomPrompt="1"/>
          </p:nvPr>
        </p:nvSpPr>
        <p:spPr>
          <a:xfrm rot="184">
            <a:off x="2354567" y="1762267"/>
            <a:ext cx="7482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29" name="Google Shape;229;p12"/>
          <p:cNvSpPr txBox="1">
            <a:spLocks noGrp="1"/>
          </p:cNvSpPr>
          <p:nvPr>
            <p:ph type="subTitle" idx="1"/>
          </p:nvPr>
        </p:nvSpPr>
        <p:spPr>
          <a:xfrm flipH="1">
            <a:off x="3322033" y="3637633"/>
            <a:ext cx="55480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014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 1">
  <p:cSld name="Big Picture 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 rot="900074">
            <a:off x="7680269" y="1397886"/>
            <a:ext cx="3277703" cy="2531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58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4"/>
          <p:cNvGrpSpPr/>
          <p:nvPr/>
        </p:nvGrpSpPr>
        <p:grpSpPr>
          <a:xfrm>
            <a:off x="805122" y="459374"/>
            <a:ext cx="10581756" cy="5939257"/>
            <a:chOff x="238125" y="847975"/>
            <a:chExt cx="7143400" cy="4009400"/>
          </a:xfrm>
        </p:grpSpPr>
        <p:sp>
          <p:nvSpPr>
            <p:cNvPr id="234" name="Google Shape;234;p1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4" name="Google Shape;264;p14"/>
          <p:cNvSpPr txBox="1">
            <a:spLocks noGrp="1"/>
          </p:cNvSpPr>
          <p:nvPr>
            <p:ph type="title" hasCustomPrompt="1"/>
          </p:nvPr>
        </p:nvSpPr>
        <p:spPr>
          <a:xfrm flipH="1">
            <a:off x="8602932" y="2453820"/>
            <a:ext cx="161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14"/>
          <p:cNvSpPr txBox="1">
            <a:spLocks noGrp="1"/>
          </p:cNvSpPr>
          <p:nvPr>
            <p:ph type="subTitle" idx="1"/>
          </p:nvPr>
        </p:nvSpPr>
        <p:spPr>
          <a:xfrm flipH="1">
            <a:off x="1354600" y="4607600"/>
            <a:ext cx="2850800" cy="1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2"/>
          </p:nvPr>
        </p:nvSpPr>
        <p:spPr>
          <a:xfrm>
            <a:off x="7983933" y="4640465"/>
            <a:ext cx="2850800" cy="1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subTitle" idx="3"/>
          </p:nvPr>
        </p:nvSpPr>
        <p:spPr>
          <a:xfrm flipH="1">
            <a:off x="4670585" y="4607600"/>
            <a:ext cx="2850800" cy="1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subTitle" idx="4"/>
          </p:nvPr>
        </p:nvSpPr>
        <p:spPr>
          <a:xfrm flipH="1">
            <a:off x="1354617" y="4054900"/>
            <a:ext cx="285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667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69" name="Google Shape;269;p14"/>
          <p:cNvSpPr txBox="1">
            <a:spLocks noGrp="1"/>
          </p:cNvSpPr>
          <p:nvPr>
            <p:ph type="subTitle" idx="5"/>
          </p:nvPr>
        </p:nvSpPr>
        <p:spPr>
          <a:xfrm>
            <a:off x="7983900" y="4054900"/>
            <a:ext cx="285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667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subTitle" idx="6"/>
          </p:nvPr>
        </p:nvSpPr>
        <p:spPr>
          <a:xfrm flipH="1">
            <a:off x="4670600" y="4054900"/>
            <a:ext cx="285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667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1" name="Google Shape;271;p14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5213479" y="2453884"/>
            <a:ext cx="1765003" cy="7702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4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2060382" y="2453749"/>
            <a:ext cx="1439111" cy="77046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7333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4"/>
          <p:cNvSpPr txBox="1">
            <a:spLocks noGrp="1"/>
          </p:cNvSpPr>
          <p:nvPr>
            <p:ph type="title" idx="9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820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15"/>
          <p:cNvGrpSpPr/>
          <p:nvPr/>
        </p:nvGrpSpPr>
        <p:grpSpPr>
          <a:xfrm rot="-334">
            <a:off x="1931446" y="859868"/>
            <a:ext cx="9047589" cy="5398120"/>
            <a:chOff x="2016900" y="1269249"/>
            <a:chExt cx="6591250" cy="2916851"/>
          </a:xfrm>
        </p:grpSpPr>
        <p:sp>
          <p:nvSpPr>
            <p:cNvPr id="276" name="Google Shape;276;p15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2579514" y="1269249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 rot="-452303">
            <a:off x="1166528" y="1085036"/>
            <a:ext cx="2530672" cy="1375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426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6"/>
          <p:cNvGrpSpPr/>
          <p:nvPr/>
        </p:nvGrpSpPr>
        <p:grpSpPr>
          <a:xfrm>
            <a:off x="1153607" y="1525397"/>
            <a:ext cx="11404357" cy="4873248"/>
            <a:chOff x="2933975" y="1161575"/>
            <a:chExt cx="4017128" cy="1782635"/>
          </a:xfrm>
        </p:grpSpPr>
        <p:sp>
          <p:nvSpPr>
            <p:cNvPr id="293" name="Google Shape;293;p16"/>
            <p:cNvSpPr/>
            <p:nvPr/>
          </p:nvSpPr>
          <p:spPr>
            <a:xfrm>
              <a:off x="2933975" y="1161575"/>
              <a:ext cx="4017114" cy="1782635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0"/>
                  </a:moveTo>
                  <a:lnTo>
                    <a:pt x="1" y="31585"/>
                  </a:lnTo>
                  <a:lnTo>
                    <a:pt x="71462" y="31585"/>
                  </a:lnTo>
                  <a:lnTo>
                    <a:pt x="714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2933975" y="122743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933975" y="128183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2933975" y="133713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933975" y="139154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2933975" y="144684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2933975" y="150124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2933975" y="155654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933975" y="161095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2933975" y="166625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2933975" y="17206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933975" y="17759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2933975" y="18303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933975" y="18856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2933975" y="194006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2933975" y="19953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933975" y="204977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2933975" y="210507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933975" y="215948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2933975" y="221477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933975" y="226918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2933975" y="232448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2933975" y="237889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2933975" y="243418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2933975" y="2488651"/>
              <a:ext cx="4017128" cy="0"/>
            </a:xfrm>
            <a:custGeom>
              <a:avLst/>
              <a:gdLst/>
              <a:ahLst/>
              <a:cxnLst/>
              <a:rect l="l" t="t" r="r" b="b"/>
              <a:pathLst>
                <a:path w="72283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2933975" y="254389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2933975" y="25983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933975" y="265359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2933975" y="27080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2933975" y="27633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2933975" y="28177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2933975" y="28730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303578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3091085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314549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2007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325519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331049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336490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342020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347460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352990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358431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363961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369401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374931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380372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385902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39134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396872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40231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407843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41328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418813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42425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429784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43522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44075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44619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45172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457171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46269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468141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47366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479112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484642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49008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495612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50105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506583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51202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517553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52299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528524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53396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53949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54493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55046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555905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56143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566876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57240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577846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583376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588817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594347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599787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605317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610758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616288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621734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627258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632704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63822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643675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49205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654645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660175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665616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671146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676586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682116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687557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693087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16"/>
          <p:cNvGrpSpPr/>
          <p:nvPr/>
        </p:nvGrpSpPr>
        <p:grpSpPr>
          <a:xfrm rot="-454068">
            <a:off x="803561" y="54614"/>
            <a:ext cx="3937859" cy="2994775"/>
            <a:chOff x="5040993" y="3114313"/>
            <a:chExt cx="2991997" cy="1666872"/>
          </a:xfrm>
        </p:grpSpPr>
        <p:sp>
          <p:nvSpPr>
            <p:cNvPr id="398" name="Google Shape;398;p16"/>
            <p:cNvSpPr/>
            <p:nvPr/>
          </p:nvSpPr>
          <p:spPr>
            <a:xfrm rot="-397594">
              <a:off x="6458069" y="3201902"/>
              <a:ext cx="1493470" cy="1498116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4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 rot="-397594">
              <a:off x="5122444" y="3195481"/>
              <a:ext cx="1493470" cy="1498116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4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 rot="-397594">
              <a:off x="6458069" y="3201902"/>
              <a:ext cx="1493470" cy="1498116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 rot="-29283">
            <a:off x="869429" y="2037220"/>
            <a:ext cx="657337" cy="777625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2" name="Google Shape;402;p16"/>
          <p:cNvSpPr txBox="1">
            <a:spLocks noGrp="1"/>
          </p:cNvSpPr>
          <p:nvPr>
            <p:ph type="title"/>
          </p:nvPr>
        </p:nvSpPr>
        <p:spPr>
          <a:xfrm rot="-444017">
            <a:off x="1276197" y="496681"/>
            <a:ext cx="2984459" cy="2055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938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"/>
          <p:cNvSpPr/>
          <p:nvPr/>
        </p:nvSpPr>
        <p:spPr>
          <a:xfrm rot="60017">
            <a:off x="1396145" y="260475"/>
            <a:ext cx="9400076" cy="1860983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783F04">
                <a:alpha val="3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619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18"/>
          <p:cNvGrpSpPr/>
          <p:nvPr/>
        </p:nvGrpSpPr>
        <p:grpSpPr>
          <a:xfrm>
            <a:off x="800855" y="459374"/>
            <a:ext cx="10581756" cy="5939257"/>
            <a:chOff x="238125" y="847975"/>
            <a:chExt cx="7143400" cy="4009400"/>
          </a:xfrm>
        </p:grpSpPr>
        <p:sp>
          <p:nvSpPr>
            <p:cNvPr id="408" name="Google Shape;408;p18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38" name="Google Shape;438;p18"/>
          <p:cNvSpPr txBox="1">
            <a:spLocks noGrp="1"/>
          </p:cNvSpPr>
          <p:nvPr>
            <p:ph type="ctrTitle"/>
          </p:nvPr>
        </p:nvSpPr>
        <p:spPr>
          <a:xfrm flipH="1">
            <a:off x="1960104" y="3618797"/>
            <a:ext cx="2080800" cy="5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39" name="Google Shape;439;p18"/>
          <p:cNvSpPr txBox="1">
            <a:spLocks noGrp="1"/>
          </p:cNvSpPr>
          <p:nvPr>
            <p:ph type="subTitle" idx="1"/>
          </p:nvPr>
        </p:nvSpPr>
        <p:spPr>
          <a:xfrm flipH="1">
            <a:off x="1579767" y="3991000"/>
            <a:ext cx="2841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40" name="Google Shape;440;p18"/>
          <p:cNvSpPr txBox="1">
            <a:spLocks noGrp="1"/>
          </p:cNvSpPr>
          <p:nvPr>
            <p:ph type="ctrTitle" idx="2"/>
          </p:nvPr>
        </p:nvSpPr>
        <p:spPr>
          <a:xfrm flipH="1">
            <a:off x="5060863" y="3618797"/>
            <a:ext cx="2080800" cy="5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41" name="Google Shape;441;p18"/>
          <p:cNvSpPr txBox="1">
            <a:spLocks noGrp="1"/>
          </p:cNvSpPr>
          <p:nvPr>
            <p:ph type="subTitle" idx="3"/>
          </p:nvPr>
        </p:nvSpPr>
        <p:spPr>
          <a:xfrm flipH="1">
            <a:off x="4680469" y="3990988"/>
            <a:ext cx="2841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42" name="Google Shape;442;p18"/>
          <p:cNvSpPr txBox="1">
            <a:spLocks noGrp="1"/>
          </p:cNvSpPr>
          <p:nvPr>
            <p:ph type="ctrTitle" idx="4"/>
          </p:nvPr>
        </p:nvSpPr>
        <p:spPr>
          <a:xfrm flipH="1">
            <a:off x="8158567" y="3618797"/>
            <a:ext cx="2080800" cy="5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43" name="Google Shape;443;p18"/>
          <p:cNvSpPr txBox="1">
            <a:spLocks noGrp="1"/>
          </p:cNvSpPr>
          <p:nvPr>
            <p:ph type="subTitle" idx="5"/>
          </p:nvPr>
        </p:nvSpPr>
        <p:spPr>
          <a:xfrm flipH="1">
            <a:off x="7778167" y="3991000"/>
            <a:ext cx="2841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44" name="Google Shape;444;p18"/>
          <p:cNvSpPr txBox="1">
            <a:spLocks noGrp="1"/>
          </p:cNvSpPr>
          <p:nvPr>
            <p:ph type="title" idx="6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18"/>
          <p:cNvSpPr txBox="1">
            <a:spLocks noGrp="1"/>
          </p:cNvSpPr>
          <p:nvPr>
            <p:ph type="title" idx="7" hasCustomPrompt="1"/>
          </p:nvPr>
        </p:nvSpPr>
        <p:spPr>
          <a:xfrm>
            <a:off x="2354567" y="2380533"/>
            <a:ext cx="1245600" cy="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6" name="Google Shape;446;p18"/>
          <p:cNvSpPr txBox="1">
            <a:spLocks noGrp="1"/>
          </p:cNvSpPr>
          <p:nvPr>
            <p:ph type="title" idx="8" hasCustomPrompt="1"/>
          </p:nvPr>
        </p:nvSpPr>
        <p:spPr>
          <a:xfrm>
            <a:off x="5476933" y="2380533"/>
            <a:ext cx="1245600" cy="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0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7" name="Google Shape;447;p18"/>
          <p:cNvSpPr txBox="1">
            <a:spLocks noGrp="1"/>
          </p:cNvSpPr>
          <p:nvPr>
            <p:ph type="title" idx="9" hasCustomPrompt="1"/>
          </p:nvPr>
        </p:nvSpPr>
        <p:spPr>
          <a:xfrm>
            <a:off x="8576167" y="2380533"/>
            <a:ext cx="1245600" cy="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9226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C4BE-6AD0-471E-B8EF-AD2E534EDB3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26A-1F36-44F3-910D-147EDEE43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70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19"/>
          <p:cNvGrpSpPr/>
          <p:nvPr/>
        </p:nvGrpSpPr>
        <p:grpSpPr>
          <a:xfrm>
            <a:off x="800855" y="459374"/>
            <a:ext cx="10581756" cy="5939257"/>
            <a:chOff x="238125" y="847975"/>
            <a:chExt cx="7143400" cy="4009400"/>
          </a:xfrm>
        </p:grpSpPr>
        <p:sp>
          <p:nvSpPr>
            <p:cNvPr id="450" name="Google Shape;450;p19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0" name="Google Shape;480;p19"/>
          <p:cNvSpPr txBox="1">
            <a:spLocks noGrp="1"/>
          </p:cNvSpPr>
          <p:nvPr>
            <p:ph type="subTitle" idx="1"/>
          </p:nvPr>
        </p:nvSpPr>
        <p:spPr>
          <a:xfrm flipH="1">
            <a:off x="6470167" y="1798667"/>
            <a:ext cx="2121600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81" name="Google Shape;481;p19"/>
          <p:cNvSpPr txBox="1">
            <a:spLocks noGrp="1"/>
          </p:cNvSpPr>
          <p:nvPr>
            <p:ph type="subTitle" idx="2"/>
          </p:nvPr>
        </p:nvSpPr>
        <p:spPr>
          <a:xfrm flipH="1">
            <a:off x="5664567" y="2632567"/>
            <a:ext cx="2927200" cy="1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82" name="Google Shape;482;p19"/>
          <p:cNvSpPr txBox="1">
            <a:spLocks noGrp="1"/>
          </p:cNvSpPr>
          <p:nvPr>
            <p:ph type="subTitle" idx="3"/>
          </p:nvPr>
        </p:nvSpPr>
        <p:spPr>
          <a:xfrm flipH="1">
            <a:off x="3666167" y="3584767"/>
            <a:ext cx="2121600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4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83" name="Google Shape;483;p19"/>
          <p:cNvSpPr txBox="1">
            <a:spLocks noGrp="1"/>
          </p:cNvSpPr>
          <p:nvPr>
            <p:ph type="subTitle" idx="4"/>
          </p:nvPr>
        </p:nvSpPr>
        <p:spPr>
          <a:xfrm flipH="1">
            <a:off x="3666467" y="4418667"/>
            <a:ext cx="2927200" cy="1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84" name="Google Shape;484;p19"/>
          <p:cNvSpPr txBox="1">
            <a:spLocks noGrp="1"/>
          </p:cNvSpPr>
          <p:nvPr>
            <p:ph type="title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249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0"/>
          <p:cNvGrpSpPr/>
          <p:nvPr/>
        </p:nvGrpSpPr>
        <p:grpSpPr>
          <a:xfrm>
            <a:off x="800855" y="459374"/>
            <a:ext cx="10581756" cy="5939257"/>
            <a:chOff x="238125" y="847975"/>
            <a:chExt cx="7143400" cy="4009400"/>
          </a:xfrm>
        </p:grpSpPr>
        <p:sp>
          <p:nvSpPr>
            <p:cNvPr id="487" name="Google Shape;487;p20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17" name="Google Shape;517;p20"/>
          <p:cNvSpPr txBox="1">
            <a:spLocks noGrp="1"/>
          </p:cNvSpPr>
          <p:nvPr>
            <p:ph type="ctrTitle"/>
          </p:nvPr>
        </p:nvSpPr>
        <p:spPr>
          <a:xfrm flipH="1">
            <a:off x="3121057" y="1843420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18" name="Google Shape;518;p20"/>
          <p:cNvSpPr txBox="1">
            <a:spLocks noGrp="1"/>
          </p:cNvSpPr>
          <p:nvPr>
            <p:ph type="subTitle" idx="1"/>
          </p:nvPr>
        </p:nvSpPr>
        <p:spPr>
          <a:xfrm flipH="1">
            <a:off x="1566665" y="2439548"/>
            <a:ext cx="3635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19" name="Google Shape;519;p20"/>
          <p:cNvSpPr txBox="1">
            <a:spLocks noGrp="1"/>
          </p:cNvSpPr>
          <p:nvPr>
            <p:ph type="ctrTitle" idx="2"/>
          </p:nvPr>
        </p:nvSpPr>
        <p:spPr>
          <a:xfrm flipH="1">
            <a:off x="6990143" y="1843420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20" name="Google Shape;520;p20"/>
          <p:cNvSpPr txBox="1">
            <a:spLocks noGrp="1"/>
          </p:cNvSpPr>
          <p:nvPr>
            <p:ph type="subTitle" idx="3"/>
          </p:nvPr>
        </p:nvSpPr>
        <p:spPr>
          <a:xfrm flipH="1">
            <a:off x="6989999" y="2442681"/>
            <a:ext cx="3635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21" name="Google Shape;521;p20"/>
          <p:cNvSpPr txBox="1">
            <a:spLocks noGrp="1"/>
          </p:cNvSpPr>
          <p:nvPr>
            <p:ph type="ctrTitle" idx="4"/>
          </p:nvPr>
        </p:nvSpPr>
        <p:spPr>
          <a:xfrm flipH="1">
            <a:off x="3121057" y="372218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22" name="Google Shape;522;p20"/>
          <p:cNvSpPr txBox="1">
            <a:spLocks noGrp="1"/>
          </p:cNvSpPr>
          <p:nvPr>
            <p:ph type="subTitle" idx="5"/>
          </p:nvPr>
        </p:nvSpPr>
        <p:spPr>
          <a:xfrm flipH="1">
            <a:off x="1566667" y="4316621"/>
            <a:ext cx="3635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23" name="Google Shape;523;p20"/>
          <p:cNvSpPr txBox="1">
            <a:spLocks noGrp="1"/>
          </p:cNvSpPr>
          <p:nvPr>
            <p:ph type="ctrTitle" idx="6"/>
          </p:nvPr>
        </p:nvSpPr>
        <p:spPr>
          <a:xfrm flipH="1">
            <a:off x="6990143" y="3722183"/>
            <a:ext cx="242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20"/>
          <p:cNvSpPr txBox="1">
            <a:spLocks noGrp="1"/>
          </p:cNvSpPr>
          <p:nvPr>
            <p:ph type="subTitle" idx="7"/>
          </p:nvPr>
        </p:nvSpPr>
        <p:spPr>
          <a:xfrm flipH="1">
            <a:off x="6990000" y="4316588"/>
            <a:ext cx="3635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25" name="Google Shape;525;p20"/>
          <p:cNvSpPr txBox="1">
            <a:spLocks noGrp="1"/>
          </p:cNvSpPr>
          <p:nvPr>
            <p:ph type="title" idx="8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821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1"/>
          <p:cNvGrpSpPr/>
          <p:nvPr/>
        </p:nvGrpSpPr>
        <p:grpSpPr>
          <a:xfrm>
            <a:off x="800855" y="459374"/>
            <a:ext cx="10581756" cy="5939257"/>
            <a:chOff x="238125" y="847975"/>
            <a:chExt cx="7143400" cy="4009400"/>
          </a:xfrm>
        </p:grpSpPr>
        <p:sp>
          <p:nvSpPr>
            <p:cNvPr id="528" name="Google Shape;528;p21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8" name="Google Shape;558;p21"/>
          <p:cNvSpPr txBox="1">
            <a:spLocks noGrp="1"/>
          </p:cNvSpPr>
          <p:nvPr>
            <p:ph type="ctrTitle"/>
          </p:nvPr>
        </p:nvSpPr>
        <p:spPr>
          <a:xfrm flipH="1">
            <a:off x="1766035" y="2281737"/>
            <a:ext cx="2080800" cy="6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9" name="Google Shape;559;p21"/>
          <p:cNvSpPr txBox="1">
            <a:spLocks noGrp="1"/>
          </p:cNvSpPr>
          <p:nvPr>
            <p:ph type="subTitle" idx="1"/>
          </p:nvPr>
        </p:nvSpPr>
        <p:spPr>
          <a:xfrm flipH="1">
            <a:off x="1396648" y="2770912"/>
            <a:ext cx="281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0" name="Google Shape;560;p21"/>
          <p:cNvSpPr txBox="1">
            <a:spLocks noGrp="1"/>
          </p:cNvSpPr>
          <p:nvPr>
            <p:ph type="ctrTitle" idx="2"/>
          </p:nvPr>
        </p:nvSpPr>
        <p:spPr>
          <a:xfrm flipH="1">
            <a:off x="4843985" y="2281733"/>
            <a:ext cx="2504000" cy="6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61" name="Google Shape;561;p21"/>
          <p:cNvSpPr txBox="1">
            <a:spLocks noGrp="1"/>
          </p:cNvSpPr>
          <p:nvPr>
            <p:ph type="subTitle" idx="3"/>
          </p:nvPr>
        </p:nvSpPr>
        <p:spPr>
          <a:xfrm flipH="1">
            <a:off x="4686212" y="2770912"/>
            <a:ext cx="281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2" name="Google Shape;562;p21"/>
          <p:cNvSpPr txBox="1">
            <a:spLocks noGrp="1"/>
          </p:cNvSpPr>
          <p:nvPr>
            <p:ph type="ctrTitle" idx="4"/>
          </p:nvPr>
        </p:nvSpPr>
        <p:spPr>
          <a:xfrm flipH="1">
            <a:off x="8336667" y="2281737"/>
            <a:ext cx="2080800" cy="6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63" name="Google Shape;563;p21"/>
          <p:cNvSpPr txBox="1">
            <a:spLocks noGrp="1"/>
          </p:cNvSpPr>
          <p:nvPr>
            <p:ph type="subTitle" idx="5"/>
          </p:nvPr>
        </p:nvSpPr>
        <p:spPr>
          <a:xfrm flipH="1">
            <a:off x="7967276" y="2770912"/>
            <a:ext cx="281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4" name="Google Shape;564;p21"/>
          <p:cNvSpPr txBox="1">
            <a:spLocks noGrp="1"/>
          </p:cNvSpPr>
          <p:nvPr>
            <p:ph type="ctrTitle" idx="6"/>
          </p:nvPr>
        </p:nvSpPr>
        <p:spPr>
          <a:xfrm flipH="1">
            <a:off x="1766035" y="4430232"/>
            <a:ext cx="2080800" cy="6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65" name="Google Shape;565;p21"/>
          <p:cNvSpPr txBox="1">
            <a:spLocks noGrp="1"/>
          </p:cNvSpPr>
          <p:nvPr>
            <p:ph type="subTitle" idx="7"/>
          </p:nvPr>
        </p:nvSpPr>
        <p:spPr>
          <a:xfrm flipH="1">
            <a:off x="1396648" y="4925819"/>
            <a:ext cx="281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6" name="Google Shape;566;p21"/>
          <p:cNvSpPr txBox="1">
            <a:spLocks noGrp="1"/>
          </p:cNvSpPr>
          <p:nvPr>
            <p:ph type="ctrTitle" idx="8"/>
          </p:nvPr>
        </p:nvSpPr>
        <p:spPr>
          <a:xfrm flipH="1">
            <a:off x="5055600" y="4430232"/>
            <a:ext cx="2080800" cy="6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67" name="Google Shape;567;p21"/>
          <p:cNvSpPr txBox="1">
            <a:spLocks noGrp="1"/>
          </p:cNvSpPr>
          <p:nvPr>
            <p:ph type="subTitle" idx="9"/>
          </p:nvPr>
        </p:nvSpPr>
        <p:spPr>
          <a:xfrm flipH="1">
            <a:off x="4686212" y="4925819"/>
            <a:ext cx="281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8" name="Google Shape;568;p21"/>
          <p:cNvSpPr txBox="1">
            <a:spLocks noGrp="1"/>
          </p:cNvSpPr>
          <p:nvPr>
            <p:ph type="ctrTitle" idx="13"/>
          </p:nvPr>
        </p:nvSpPr>
        <p:spPr>
          <a:xfrm flipH="1">
            <a:off x="8336667" y="4430232"/>
            <a:ext cx="2080800" cy="6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69" name="Google Shape;569;p21"/>
          <p:cNvSpPr txBox="1">
            <a:spLocks noGrp="1"/>
          </p:cNvSpPr>
          <p:nvPr>
            <p:ph type="subTitle" idx="14"/>
          </p:nvPr>
        </p:nvSpPr>
        <p:spPr>
          <a:xfrm flipH="1">
            <a:off x="7967276" y="4925819"/>
            <a:ext cx="281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70" name="Google Shape;570;p21"/>
          <p:cNvSpPr txBox="1">
            <a:spLocks noGrp="1"/>
          </p:cNvSpPr>
          <p:nvPr>
            <p:ph type="title" idx="15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260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22"/>
          <p:cNvGrpSpPr/>
          <p:nvPr/>
        </p:nvGrpSpPr>
        <p:grpSpPr>
          <a:xfrm>
            <a:off x="800855" y="459374"/>
            <a:ext cx="10581756" cy="5939257"/>
            <a:chOff x="238125" y="847975"/>
            <a:chExt cx="7143400" cy="4009400"/>
          </a:xfrm>
        </p:grpSpPr>
        <p:sp>
          <p:nvSpPr>
            <p:cNvPr id="573" name="Google Shape;573;p2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03" name="Google Shape;603;p22"/>
          <p:cNvSpPr txBox="1">
            <a:spLocks noGrp="1"/>
          </p:cNvSpPr>
          <p:nvPr>
            <p:ph type="title" hasCustomPrompt="1"/>
          </p:nvPr>
        </p:nvSpPr>
        <p:spPr>
          <a:xfrm>
            <a:off x="6896033" y="3753233"/>
            <a:ext cx="3826800" cy="12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4" name="Google Shape;604;p22"/>
          <p:cNvSpPr txBox="1">
            <a:spLocks noGrp="1"/>
          </p:cNvSpPr>
          <p:nvPr>
            <p:ph type="subTitle" idx="1"/>
          </p:nvPr>
        </p:nvSpPr>
        <p:spPr>
          <a:xfrm flipH="1">
            <a:off x="7281433" y="4882900"/>
            <a:ext cx="3056000" cy="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05" name="Google Shape;605;p22"/>
          <p:cNvSpPr txBox="1">
            <a:spLocks noGrp="1"/>
          </p:cNvSpPr>
          <p:nvPr>
            <p:ph type="title" idx="2" hasCustomPrompt="1"/>
          </p:nvPr>
        </p:nvSpPr>
        <p:spPr>
          <a:xfrm>
            <a:off x="2142933" y="1234133"/>
            <a:ext cx="3826800" cy="12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6" name="Google Shape;606;p22"/>
          <p:cNvSpPr txBox="1">
            <a:spLocks noGrp="1"/>
          </p:cNvSpPr>
          <p:nvPr>
            <p:ph type="subTitle" idx="3"/>
          </p:nvPr>
        </p:nvSpPr>
        <p:spPr>
          <a:xfrm flipH="1">
            <a:off x="2528433" y="2380433"/>
            <a:ext cx="3056000" cy="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07" name="Google Shape;607;p22"/>
          <p:cNvSpPr txBox="1">
            <a:spLocks noGrp="1"/>
          </p:cNvSpPr>
          <p:nvPr>
            <p:ph type="title" idx="4" hasCustomPrompt="1"/>
          </p:nvPr>
        </p:nvSpPr>
        <p:spPr>
          <a:xfrm>
            <a:off x="1469167" y="3753233"/>
            <a:ext cx="5174400" cy="12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8" name="Google Shape;608;p22"/>
          <p:cNvSpPr txBox="1">
            <a:spLocks noGrp="1"/>
          </p:cNvSpPr>
          <p:nvPr>
            <p:ph type="subTitle" idx="5"/>
          </p:nvPr>
        </p:nvSpPr>
        <p:spPr>
          <a:xfrm flipH="1">
            <a:off x="2528367" y="4882900"/>
            <a:ext cx="3056000" cy="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09" name="Google Shape;609;p22"/>
          <p:cNvSpPr txBox="1">
            <a:spLocks noGrp="1"/>
          </p:cNvSpPr>
          <p:nvPr>
            <p:ph type="title" idx="6" hasCustomPrompt="1"/>
          </p:nvPr>
        </p:nvSpPr>
        <p:spPr>
          <a:xfrm>
            <a:off x="6896033" y="1234133"/>
            <a:ext cx="3826800" cy="12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10" name="Google Shape;610;p22"/>
          <p:cNvSpPr txBox="1">
            <a:spLocks noGrp="1"/>
          </p:cNvSpPr>
          <p:nvPr>
            <p:ph type="subTitle" idx="7"/>
          </p:nvPr>
        </p:nvSpPr>
        <p:spPr>
          <a:xfrm flipH="1">
            <a:off x="7281433" y="2380433"/>
            <a:ext cx="3056000" cy="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8631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3"/>
          <p:cNvSpPr/>
          <p:nvPr/>
        </p:nvSpPr>
        <p:spPr>
          <a:xfrm rot="-219180" flipH="1">
            <a:off x="2844222" y="814611"/>
            <a:ext cx="4636860" cy="5268488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3" name="Google Shape;613;p23"/>
          <p:cNvSpPr txBox="1">
            <a:spLocks noGrp="1"/>
          </p:cNvSpPr>
          <p:nvPr>
            <p:ph type="ctrTitle"/>
          </p:nvPr>
        </p:nvSpPr>
        <p:spPr>
          <a:xfrm rot="-219092" flipH="1">
            <a:off x="2690107" y="2029987"/>
            <a:ext cx="4905159" cy="22080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14" name="Google Shape;614;p23"/>
          <p:cNvSpPr txBox="1">
            <a:spLocks noGrp="1"/>
          </p:cNvSpPr>
          <p:nvPr>
            <p:ph type="subTitle" idx="1"/>
          </p:nvPr>
        </p:nvSpPr>
        <p:spPr>
          <a:xfrm rot="-219126" flipH="1">
            <a:off x="3360725" y="4437696"/>
            <a:ext cx="3792903" cy="982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15" name="Google Shape;615;p23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7946452" y="2680297"/>
            <a:ext cx="1845617" cy="12269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4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616" name="Google Shape;616;p23"/>
          <p:cNvGrpSpPr/>
          <p:nvPr/>
        </p:nvGrpSpPr>
        <p:grpSpPr>
          <a:xfrm rot="-219139" flipH="1">
            <a:off x="4650269" y="1075672"/>
            <a:ext cx="596065" cy="715491"/>
            <a:chOff x="2279900" y="1356008"/>
            <a:chExt cx="355973" cy="427192"/>
          </a:xfrm>
        </p:grpSpPr>
        <p:sp>
          <p:nvSpPr>
            <p:cNvPr id="617" name="Google Shape;617;p23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18" name="Google Shape;618;p23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619" name="Google Shape;619;p23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3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3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4832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4"/>
          <p:cNvSpPr txBox="1">
            <a:spLocks noGrp="1"/>
          </p:cNvSpPr>
          <p:nvPr>
            <p:ph type="ctrTitle"/>
          </p:nvPr>
        </p:nvSpPr>
        <p:spPr>
          <a:xfrm flipH="1">
            <a:off x="4450367" y="4489900"/>
            <a:ext cx="3628400" cy="10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624" name="Google Shape;624;p24"/>
          <p:cNvSpPr txBox="1">
            <a:spLocks noGrp="1"/>
          </p:cNvSpPr>
          <p:nvPr>
            <p:ph type="subTitle" idx="1"/>
          </p:nvPr>
        </p:nvSpPr>
        <p:spPr>
          <a:xfrm flipH="1">
            <a:off x="2812433" y="1621100"/>
            <a:ext cx="6905200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202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of Text 1">
  <p:cSld name="One column of Text 1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25"/>
          <p:cNvGrpSpPr/>
          <p:nvPr/>
        </p:nvGrpSpPr>
        <p:grpSpPr>
          <a:xfrm>
            <a:off x="800855" y="459374"/>
            <a:ext cx="10581756" cy="5939257"/>
            <a:chOff x="238125" y="847975"/>
            <a:chExt cx="7143400" cy="4009400"/>
          </a:xfrm>
        </p:grpSpPr>
        <p:sp>
          <p:nvSpPr>
            <p:cNvPr id="627" name="Google Shape;627;p2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7" name="Google Shape;657;p25"/>
          <p:cNvSpPr txBox="1">
            <a:spLocks noGrp="1"/>
          </p:cNvSpPr>
          <p:nvPr>
            <p:ph type="subTitle" idx="1"/>
          </p:nvPr>
        </p:nvSpPr>
        <p:spPr>
          <a:xfrm rot="-316556" flipH="1">
            <a:off x="2556211" y="2694681"/>
            <a:ext cx="2418647" cy="14766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25"/>
          <p:cNvSpPr txBox="1">
            <a:spLocks noGrp="1"/>
          </p:cNvSpPr>
          <p:nvPr>
            <p:ph type="title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281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of Text 2">
  <p:cSld name="One column of Text 2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26"/>
          <p:cNvGrpSpPr/>
          <p:nvPr/>
        </p:nvGrpSpPr>
        <p:grpSpPr>
          <a:xfrm>
            <a:off x="800855" y="459374"/>
            <a:ext cx="10581756" cy="5939257"/>
            <a:chOff x="238125" y="847975"/>
            <a:chExt cx="7143400" cy="4009400"/>
          </a:xfrm>
        </p:grpSpPr>
        <p:sp>
          <p:nvSpPr>
            <p:cNvPr id="661" name="Google Shape;661;p2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91" name="Google Shape;691;p26"/>
          <p:cNvSpPr txBox="1">
            <a:spLocks noGrp="1"/>
          </p:cNvSpPr>
          <p:nvPr>
            <p:ph type="subTitle" idx="1"/>
          </p:nvPr>
        </p:nvSpPr>
        <p:spPr>
          <a:xfrm rot="410524" flipH="1">
            <a:off x="7414914" y="2949861"/>
            <a:ext cx="2551773" cy="1476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6"/>
          <p:cNvSpPr txBox="1">
            <a:spLocks noGrp="1"/>
          </p:cNvSpPr>
          <p:nvPr>
            <p:ph type="title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450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7"/>
          <p:cNvGrpSpPr/>
          <p:nvPr/>
        </p:nvGrpSpPr>
        <p:grpSpPr>
          <a:xfrm>
            <a:off x="800855" y="459374"/>
            <a:ext cx="10581756" cy="5939257"/>
            <a:chOff x="238125" y="847975"/>
            <a:chExt cx="7143400" cy="4009400"/>
          </a:xfrm>
        </p:grpSpPr>
        <p:sp>
          <p:nvSpPr>
            <p:cNvPr id="695" name="Google Shape;695;p2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body" idx="1"/>
          </p:nvPr>
        </p:nvSpPr>
        <p:spPr>
          <a:xfrm>
            <a:off x="6161033" y="1859133"/>
            <a:ext cx="4570000" cy="40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ignika Negative SemiBold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title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body" idx="2"/>
          </p:nvPr>
        </p:nvSpPr>
        <p:spPr>
          <a:xfrm>
            <a:off x="1460967" y="1859133"/>
            <a:ext cx="4570000" cy="40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ignika Negative SemiBold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312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 rot="-143982">
            <a:off x="1387024" y="653325"/>
            <a:ext cx="9417545" cy="5285817"/>
            <a:chOff x="238125" y="722768"/>
            <a:chExt cx="7143400" cy="4009400"/>
          </a:xfrm>
        </p:grpSpPr>
        <p:sp>
          <p:nvSpPr>
            <p:cNvPr id="730" name="Google Shape;730;p28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28"/>
          <p:cNvGrpSpPr/>
          <p:nvPr/>
        </p:nvGrpSpPr>
        <p:grpSpPr>
          <a:xfrm>
            <a:off x="1387071" y="653300"/>
            <a:ext cx="9417859" cy="5285993"/>
            <a:chOff x="238125" y="722768"/>
            <a:chExt cx="7143400" cy="4009400"/>
          </a:xfrm>
        </p:grpSpPr>
        <p:sp>
          <p:nvSpPr>
            <p:cNvPr id="761" name="Google Shape;761;p28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91" name="Google Shape;791;p28"/>
          <p:cNvSpPr txBox="1">
            <a:spLocks noGrp="1"/>
          </p:cNvSpPr>
          <p:nvPr>
            <p:ph type="subTitle" idx="1"/>
          </p:nvPr>
        </p:nvSpPr>
        <p:spPr>
          <a:xfrm>
            <a:off x="2876767" y="2052900"/>
            <a:ext cx="6438400" cy="27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92" name="Google Shape;792;p28"/>
          <p:cNvSpPr txBox="1">
            <a:spLocks noGrp="1"/>
          </p:cNvSpPr>
          <p:nvPr>
            <p:ph type="title"/>
          </p:nvPr>
        </p:nvSpPr>
        <p:spPr>
          <a:xfrm>
            <a:off x="4152267" y="895333"/>
            <a:ext cx="3887200" cy="1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933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933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933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933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933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933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933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933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933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93" name="Google Shape;793;p28"/>
          <p:cNvSpPr txBox="1"/>
          <p:nvPr/>
        </p:nvSpPr>
        <p:spPr>
          <a:xfrm>
            <a:off x="4032467" y="4646300"/>
            <a:ext cx="4126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  <p:extLst>
      <p:ext uri="{BB962C8B-B14F-4D97-AF65-F5344CB8AC3E}">
        <p14:creationId xmlns:p14="http://schemas.microsoft.com/office/powerpoint/2010/main" val="416930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C4BE-6AD0-471E-B8EF-AD2E534EDB3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26A-1F36-44F3-910D-147EDEE43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29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29"/>
          <p:cNvGrpSpPr/>
          <p:nvPr/>
        </p:nvGrpSpPr>
        <p:grpSpPr>
          <a:xfrm rot="243592">
            <a:off x="1457076" y="1138285"/>
            <a:ext cx="9198101" cy="4742232"/>
            <a:chOff x="2016900" y="1269275"/>
            <a:chExt cx="6591250" cy="2916825"/>
          </a:xfrm>
        </p:grpSpPr>
        <p:sp>
          <p:nvSpPr>
            <p:cNvPr id="796" name="Google Shape;796;p29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chemeClr val="lt2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10" name="Google Shape;810;p29"/>
          <p:cNvSpPr txBox="1">
            <a:spLocks noGrp="1"/>
          </p:cNvSpPr>
          <p:nvPr>
            <p:ph type="title"/>
          </p:nvPr>
        </p:nvSpPr>
        <p:spPr>
          <a:xfrm rot="-261720">
            <a:off x="1544505" y="1265283"/>
            <a:ext cx="3113419" cy="17738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11" name="Google Shape;811;p29"/>
          <p:cNvSpPr txBox="1">
            <a:spLocks noGrp="1"/>
          </p:cNvSpPr>
          <p:nvPr>
            <p:ph type="subTitle" idx="1"/>
          </p:nvPr>
        </p:nvSpPr>
        <p:spPr>
          <a:xfrm rot="251627" flipH="1">
            <a:off x="5272733" y="2205222"/>
            <a:ext cx="3834267" cy="26839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6152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2317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515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08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8C4BE-6AD0-471E-B8EF-AD2E534EDB3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7026A-1F36-44F3-910D-147EDEE43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7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C4BE-6AD0-471E-B8EF-AD2E534EDB3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26A-1F36-44F3-910D-147EDEE43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C4BE-6AD0-471E-B8EF-AD2E534EDB3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26A-1F36-44F3-910D-147EDEE43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2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C4BE-6AD0-471E-B8EF-AD2E534EDB3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26A-1F36-44F3-910D-147EDEE43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5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C4BE-6AD0-471E-B8EF-AD2E534EDB3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26A-1F36-44F3-910D-147EDEE43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4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image" Target="../media/image2.jp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8C4BE-6AD0-471E-B8EF-AD2E534EDB3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7026A-1F36-44F3-910D-147EDEE43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5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26E1CFDA-EABF-410D-95B9-0A07B9BD3DD9}" type="datetimeFigureOut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07/03/2024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4C1E0BE5-7DB4-461A-9361-5542C470CA9E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8292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355" indent="-286166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2121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5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audio" Target="../media/audio2.wav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microsoft.com/office/2007/relationships/hdphoto" Target="../media/hdphoto1.wdp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7.wav"/><Relationship Id="rId12" Type="http://schemas.openxmlformats.org/officeDocument/2006/relationships/image" Target="../media/image20.png"/><Relationship Id="rId17" Type="http://schemas.microsoft.com/office/2007/relationships/hdphoto" Target="../media/hdphoto4.wdp"/><Relationship Id="rId2" Type="http://schemas.microsoft.com/office/2007/relationships/media" Target="../media/media6.mp3"/><Relationship Id="rId16" Type="http://schemas.openxmlformats.org/officeDocument/2006/relationships/image" Target="../media/image25.png"/><Relationship Id="rId1" Type="http://schemas.openxmlformats.org/officeDocument/2006/relationships/audio" Target="NULL" TargetMode="External"/><Relationship Id="rId6" Type="http://schemas.openxmlformats.org/officeDocument/2006/relationships/audio" Target="../media/audio6.wav"/><Relationship Id="rId11" Type="http://schemas.microsoft.com/office/2007/relationships/hdphoto" Target="../media/hdphoto2.wdp"/><Relationship Id="rId5" Type="http://schemas.openxmlformats.org/officeDocument/2006/relationships/audio" Target="../media/audio5.wav"/><Relationship Id="rId1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microsoft.com/office/2007/relationships/hdphoto" Target="../media/hdphoto1.wdp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7.wav"/><Relationship Id="rId12" Type="http://schemas.openxmlformats.org/officeDocument/2006/relationships/image" Target="../media/image20.png"/><Relationship Id="rId17" Type="http://schemas.microsoft.com/office/2007/relationships/hdphoto" Target="../media/hdphoto4.wdp"/><Relationship Id="rId2" Type="http://schemas.microsoft.com/office/2007/relationships/media" Target="../media/media3.mp3"/><Relationship Id="rId16" Type="http://schemas.openxmlformats.org/officeDocument/2006/relationships/image" Target="../media/image25.png"/><Relationship Id="rId1" Type="http://schemas.openxmlformats.org/officeDocument/2006/relationships/audio" Target="NULL" TargetMode="External"/><Relationship Id="rId6" Type="http://schemas.openxmlformats.org/officeDocument/2006/relationships/audio" Target="../media/audio6.wav"/><Relationship Id="rId11" Type="http://schemas.microsoft.com/office/2007/relationships/hdphoto" Target="../media/hdphoto2.wdp"/><Relationship Id="rId5" Type="http://schemas.openxmlformats.org/officeDocument/2006/relationships/audio" Target="../media/audio5.wav"/><Relationship Id="rId1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microsoft.com/office/2007/relationships/hdphoto" Target="../media/hdphoto1.wdp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7.wav"/><Relationship Id="rId12" Type="http://schemas.openxmlformats.org/officeDocument/2006/relationships/image" Target="../media/image20.png"/><Relationship Id="rId17" Type="http://schemas.microsoft.com/office/2007/relationships/hdphoto" Target="../media/hdphoto4.wdp"/><Relationship Id="rId2" Type="http://schemas.microsoft.com/office/2007/relationships/media" Target="../media/media4.mp3"/><Relationship Id="rId16" Type="http://schemas.openxmlformats.org/officeDocument/2006/relationships/image" Target="../media/image25.png"/><Relationship Id="rId1" Type="http://schemas.openxmlformats.org/officeDocument/2006/relationships/audio" Target="NULL" TargetMode="External"/><Relationship Id="rId6" Type="http://schemas.openxmlformats.org/officeDocument/2006/relationships/audio" Target="../media/audio6.wav"/><Relationship Id="rId11" Type="http://schemas.microsoft.com/office/2007/relationships/hdphoto" Target="../media/hdphoto2.wdp"/><Relationship Id="rId5" Type="http://schemas.openxmlformats.org/officeDocument/2006/relationships/audio" Target="../media/audio5.wav"/><Relationship Id="rId1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3" Type="http://schemas.openxmlformats.org/officeDocument/2006/relationships/audio" Target="../media/audio7.wav"/><Relationship Id="rId7" Type="http://schemas.microsoft.com/office/2007/relationships/hdphoto" Target="../media/hdphoto2.wdp"/><Relationship Id="rId12" Type="http://schemas.openxmlformats.org/officeDocument/2006/relationships/image" Target="../media/image2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audio8.wav"/><Relationship Id="rId9" Type="http://schemas.microsoft.com/office/2007/relationships/hdphoto" Target="../media/hdphoto1.wdp"/><Relationship Id="rId1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3" Type="http://schemas.openxmlformats.org/officeDocument/2006/relationships/audio" Target="../media/audio8.wav"/><Relationship Id="rId7" Type="http://schemas.microsoft.com/office/2007/relationships/hdphoto" Target="../media/hdphoto2.wdp"/><Relationship Id="rId12" Type="http://schemas.openxmlformats.org/officeDocument/2006/relationships/image" Target="../media/image2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audio" Target="../media/audio6.wav"/><Relationship Id="rId9" Type="http://schemas.microsoft.com/office/2007/relationships/hdphoto" Target="../media/hdphoto1.wdp"/><Relationship Id="rId1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33"/>
          <p:cNvGrpSpPr/>
          <p:nvPr/>
        </p:nvGrpSpPr>
        <p:grpSpPr>
          <a:xfrm>
            <a:off x="8984811" y="614173"/>
            <a:ext cx="2402068" cy="2519328"/>
            <a:chOff x="6738608" y="460630"/>
            <a:chExt cx="1801551" cy="1889496"/>
          </a:xfrm>
        </p:grpSpPr>
        <p:grpSp>
          <p:nvGrpSpPr>
            <p:cNvPr id="824" name="Google Shape;824;p33"/>
            <p:cNvGrpSpPr/>
            <p:nvPr/>
          </p:nvGrpSpPr>
          <p:grpSpPr>
            <a:xfrm>
              <a:off x="6738608" y="542575"/>
              <a:ext cx="1801551" cy="1807551"/>
              <a:chOff x="6966933" y="849500"/>
              <a:chExt cx="1801551" cy="1807551"/>
            </a:xfrm>
          </p:grpSpPr>
          <p:grpSp>
            <p:nvGrpSpPr>
              <p:cNvPr id="825" name="Google Shape;825;p33"/>
              <p:cNvGrpSpPr/>
              <p:nvPr/>
            </p:nvGrpSpPr>
            <p:grpSpPr>
              <a:xfrm rot="475911">
                <a:off x="7069452" y="952018"/>
                <a:ext cx="1596514" cy="1596514"/>
                <a:chOff x="1189525" y="238125"/>
                <a:chExt cx="5208300" cy="5208300"/>
              </a:xfrm>
            </p:grpSpPr>
            <p:sp>
              <p:nvSpPr>
                <p:cNvPr id="826" name="Google Shape;826;p33"/>
                <p:cNvSpPr/>
                <p:nvPr/>
              </p:nvSpPr>
              <p:spPr>
                <a:xfrm>
                  <a:off x="1189525" y="238125"/>
                  <a:ext cx="5208300" cy="520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32" h="208332" extrusionOk="0">
                      <a:moveTo>
                        <a:pt x="208332" y="0"/>
                      </a:moveTo>
                      <a:lnTo>
                        <a:pt x="208332" y="170651"/>
                      </a:lnTo>
                      <a:cubicBezTo>
                        <a:pt x="208332" y="170912"/>
                        <a:pt x="208332" y="171086"/>
                        <a:pt x="208332" y="171260"/>
                      </a:cubicBezTo>
                      <a:cubicBezTo>
                        <a:pt x="208245" y="171695"/>
                        <a:pt x="208158" y="172043"/>
                        <a:pt x="208071" y="172391"/>
                      </a:cubicBezTo>
                      <a:cubicBezTo>
                        <a:pt x="207984" y="172565"/>
                        <a:pt x="207984" y="172740"/>
                        <a:pt x="207897" y="172914"/>
                      </a:cubicBezTo>
                      <a:cubicBezTo>
                        <a:pt x="207897" y="173001"/>
                        <a:pt x="207810" y="173175"/>
                        <a:pt x="207723" y="173349"/>
                      </a:cubicBezTo>
                      <a:cubicBezTo>
                        <a:pt x="207635" y="173523"/>
                        <a:pt x="207548" y="173697"/>
                        <a:pt x="207461" y="173871"/>
                      </a:cubicBezTo>
                      <a:cubicBezTo>
                        <a:pt x="207287" y="174219"/>
                        <a:pt x="207113" y="174480"/>
                        <a:pt x="206852" y="174741"/>
                      </a:cubicBezTo>
                      <a:cubicBezTo>
                        <a:pt x="206765" y="174915"/>
                        <a:pt x="206678" y="175002"/>
                        <a:pt x="206591" y="175176"/>
                      </a:cubicBezTo>
                      <a:cubicBezTo>
                        <a:pt x="206330" y="175350"/>
                        <a:pt x="206156" y="175611"/>
                        <a:pt x="205895" y="175785"/>
                      </a:cubicBezTo>
                      <a:cubicBezTo>
                        <a:pt x="205808" y="175872"/>
                        <a:pt x="205721" y="175959"/>
                        <a:pt x="205547" y="176046"/>
                      </a:cubicBezTo>
                      <a:cubicBezTo>
                        <a:pt x="205460" y="176133"/>
                        <a:pt x="205373" y="176220"/>
                        <a:pt x="205199" y="176307"/>
                      </a:cubicBezTo>
                      <a:lnTo>
                        <a:pt x="204851" y="176569"/>
                      </a:lnTo>
                      <a:cubicBezTo>
                        <a:pt x="204416" y="176743"/>
                        <a:pt x="204068" y="176917"/>
                        <a:pt x="203632" y="177091"/>
                      </a:cubicBezTo>
                      <a:cubicBezTo>
                        <a:pt x="203458" y="177091"/>
                        <a:pt x="203371" y="177178"/>
                        <a:pt x="203197" y="177178"/>
                      </a:cubicBezTo>
                      <a:lnTo>
                        <a:pt x="202849" y="177265"/>
                      </a:lnTo>
                      <a:cubicBezTo>
                        <a:pt x="202675" y="177265"/>
                        <a:pt x="202588" y="177265"/>
                        <a:pt x="202414" y="177265"/>
                      </a:cubicBezTo>
                      <a:cubicBezTo>
                        <a:pt x="202327" y="177265"/>
                        <a:pt x="202240" y="177265"/>
                        <a:pt x="202153" y="177265"/>
                      </a:cubicBezTo>
                      <a:lnTo>
                        <a:pt x="201892" y="177265"/>
                      </a:lnTo>
                      <a:lnTo>
                        <a:pt x="201283" y="177265"/>
                      </a:lnTo>
                      <a:cubicBezTo>
                        <a:pt x="200848" y="177265"/>
                        <a:pt x="200500" y="177178"/>
                        <a:pt x="200065" y="177091"/>
                      </a:cubicBezTo>
                      <a:cubicBezTo>
                        <a:pt x="199978" y="177004"/>
                        <a:pt x="199890" y="177004"/>
                        <a:pt x="199716" y="176917"/>
                      </a:cubicBezTo>
                      <a:cubicBezTo>
                        <a:pt x="194147" y="175089"/>
                        <a:pt x="189187" y="166996"/>
                        <a:pt x="189187" y="166996"/>
                      </a:cubicBezTo>
                      <a:cubicBezTo>
                        <a:pt x="189187" y="166996"/>
                        <a:pt x="120178" y="208332"/>
                        <a:pt x="37594" y="208332"/>
                      </a:cubicBezTo>
                      <a:lnTo>
                        <a:pt x="0" y="2083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100013" dist="19050" dir="5400000" algn="bl" rotWithShape="0">
                    <a:srgbClr val="999999">
                      <a:alpha val="48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33"/>
                <p:cNvSpPr/>
                <p:nvPr/>
              </p:nvSpPr>
              <p:spPr>
                <a:xfrm>
                  <a:off x="6221575" y="4671900"/>
                  <a:ext cx="21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1" extrusionOk="0">
                      <a:moveTo>
                        <a:pt x="871" y="1"/>
                      </a:moveTo>
                      <a:cubicBezTo>
                        <a:pt x="784" y="1"/>
                        <a:pt x="697" y="1"/>
                        <a:pt x="610" y="1"/>
                      </a:cubicBezTo>
                      <a:cubicBezTo>
                        <a:pt x="349" y="1"/>
                        <a:pt x="175" y="1"/>
                        <a:pt x="1" y="1"/>
                      </a:cubicBezTo>
                      <a:lnTo>
                        <a:pt x="610" y="1"/>
                      </a:lnTo>
                      <a:close/>
                    </a:path>
                  </a:pathLst>
                </a:custGeom>
                <a:solidFill>
                  <a:srgbClr val="F0DC7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33"/>
                <p:cNvSpPr/>
                <p:nvPr/>
              </p:nvSpPr>
              <p:spPr>
                <a:xfrm>
                  <a:off x="1189525" y="238125"/>
                  <a:ext cx="5208300" cy="96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32" h="38638" extrusionOk="0">
                      <a:moveTo>
                        <a:pt x="0" y="0"/>
                      </a:moveTo>
                      <a:lnTo>
                        <a:pt x="208332" y="0"/>
                      </a:lnTo>
                      <a:lnTo>
                        <a:pt x="208332" y="38638"/>
                      </a:lnTo>
                      <a:lnTo>
                        <a:pt x="0" y="3863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E49E"/>
                    </a:gs>
                    <a:gs pos="100000">
                      <a:srgbClr val="DAC489">
                        <a:alpha val="3098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p33"/>
                <p:cNvSpPr/>
                <p:nvPr/>
              </p:nvSpPr>
              <p:spPr>
                <a:xfrm>
                  <a:off x="2129350" y="4406475"/>
                  <a:ext cx="4268475" cy="10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739" h="41598" extrusionOk="0">
                      <a:moveTo>
                        <a:pt x="170739" y="3917"/>
                      </a:moveTo>
                      <a:lnTo>
                        <a:pt x="170739" y="8877"/>
                      </a:lnTo>
                      <a:cubicBezTo>
                        <a:pt x="170042" y="20973"/>
                        <a:pt x="153073" y="25760"/>
                        <a:pt x="133928" y="30894"/>
                      </a:cubicBezTo>
                      <a:cubicBezTo>
                        <a:pt x="115392" y="35854"/>
                        <a:pt x="63179" y="41598"/>
                        <a:pt x="44121" y="41598"/>
                      </a:cubicBezTo>
                      <a:lnTo>
                        <a:pt x="1" y="41598"/>
                      </a:lnTo>
                      <a:cubicBezTo>
                        <a:pt x="82585" y="41598"/>
                        <a:pt x="151594" y="1"/>
                        <a:pt x="151594" y="1"/>
                      </a:cubicBezTo>
                      <a:cubicBezTo>
                        <a:pt x="151594" y="1"/>
                        <a:pt x="156554" y="8442"/>
                        <a:pt x="162123" y="10183"/>
                      </a:cubicBezTo>
                      <a:cubicBezTo>
                        <a:pt x="162297" y="10270"/>
                        <a:pt x="162385" y="10270"/>
                        <a:pt x="162472" y="10357"/>
                      </a:cubicBezTo>
                      <a:cubicBezTo>
                        <a:pt x="162733" y="10357"/>
                        <a:pt x="162907" y="10444"/>
                        <a:pt x="163081" y="10444"/>
                      </a:cubicBezTo>
                      <a:cubicBezTo>
                        <a:pt x="163342" y="10531"/>
                        <a:pt x="163516" y="10531"/>
                        <a:pt x="163690" y="10531"/>
                      </a:cubicBezTo>
                      <a:cubicBezTo>
                        <a:pt x="163864" y="10531"/>
                        <a:pt x="164038" y="10531"/>
                        <a:pt x="164212" y="10531"/>
                      </a:cubicBezTo>
                      <a:lnTo>
                        <a:pt x="164560" y="10531"/>
                      </a:lnTo>
                      <a:cubicBezTo>
                        <a:pt x="164647" y="10531"/>
                        <a:pt x="164734" y="10531"/>
                        <a:pt x="164821" y="10531"/>
                      </a:cubicBezTo>
                      <a:cubicBezTo>
                        <a:pt x="164995" y="10531"/>
                        <a:pt x="165082" y="10531"/>
                        <a:pt x="165256" y="10531"/>
                      </a:cubicBezTo>
                      <a:lnTo>
                        <a:pt x="165604" y="10444"/>
                      </a:lnTo>
                      <a:cubicBezTo>
                        <a:pt x="165778" y="10444"/>
                        <a:pt x="165865" y="10444"/>
                        <a:pt x="166039" y="10357"/>
                      </a:cubicBezTo>
                      <a:cubicBezTo>
                        <a:pt x="166475" y="10270"/>
                        <a:pt x="166823" y="10096"/>
                        <a:pt x="167258" y="9835"/>
                      </a:cubicBezTo>
                      <a:cubicBezTo>
                        <a:pt x="167345" y="9747"/>
                        <a:pt x="167519" y="9660"/>
                        <a:pt x="167606" y="9573"/>
                      </a:cubicBezTo>
                      <a:cubicBezTo>
                        <a:pt x="167780" y="9573"/>
                        <a:pt x="167867" y="9486"/>
                        <a:pt x="167954" y="9312"/>
                      </a:cubicBezTo>
                      <a:cubicBezTo>
                        <a:pt x="168128" y="9225"/>
                        <a:pt x="168215" y="9138"/>
                        <a:pt x="168302" y="9051"/>
                      </a:cubicBezTo>
                      <a:cubicBezTo>
                        <a:pt x="168563" y="8877"/>
                        <a:pt x="168737" y="8616"/>
                        <a:pt x="168998" y="8442"/>
                      </a:cubicBezTo>
                      <a:cubicBezTo>
                        <a:pt x="169085" y="8268"/>
                        <a:pt x="169172" y="8181"/>
                        <a:pt x="169259" y="8007"/>
                      </a:cubicBezTo>
                      <a:cubicBezTo>
                        <a:pt x="169520" y="7746"/>
                        <a:pt x="169694" y="7485"/>
                        <a:pt x="169868" y="7137"/>
                      </a:cubicBezTo>
                      <a:cubicBezTo>
                        <a:pt x="169955" y="6963"/>
                        <a:pt x="170042" y="6789"/>
                        <a:pt x="170130" y="6615"/>
                      </a:cubicBezTo>
                      <a:cubicBezTo>
                        <a:pt x="170217" y="6441"/>
                        <a:pt x="170217" y="6267"/>
                        <a:pt x="170304" y="6180"/>
                      </a:cubicBezTo>
                      <a:cubicBezTo>
                        <a:pt x="170391" y="6006"/>
                        <a:pt x="170391" y="5831"/>
                        <a:pt x="170478" y="5657"/>
                      </a:cubicBezTo>
                      <a:cubicBezTo>
                        <a:pt x="170565" y="5309"/>
                        <a:pt x="170652" y="4961"/>
                        <a:pt x="170739" y="4526"/>
                      </a:cubicBezTo>
                      <a:cubicBezTo>
                        <a:pt x="170739" y="4352"/>
                        <a:pt x="170739" y="4178"/>
                        <a:pt x="170739" y="391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3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30" name="Google Shape;830;p33"/>
              <p:cNvSpPr/>
              <p:nvPr/>
            </p:nvSpPr>
            <p:spPr>
              <a:xfrm rot="475911">
                <a:off x="7268000" y="2249519"/>
                <a:ext cx="1308427" cy="318779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7D3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31" name="Google Shape;831;p33"/>
            <p:cNvSpPr/>
            <p:nvPr/>
          </p:nvSpPr>
          <p:spPr>
            <a:xfrm rot="5920567">
              <a:off x="7640148" y="284064"/>
              <a:ext cx="295463" cy="760102"/>
            </a:xfrm>
            <a:custGeom>
              <a:avLst/>
              <a:gdLst/>
              <a:ahLst/>
              <a:cxnLst/>
              <a:rect l="l" t="t" r="r" b="b"/>
              <a:pathLst>
                <a:path w="45249" h="87700" extrusionOk="0">
                  <a:moveTo>
                    <a:pt x="676" y="1"/>
                  </a:moveTo>
                  <a:lnTo>
                    <a:pt x="193" y="290"/>
                  </a:lnTo>
                  <a:lnTo>
                    <a:pt x="1" y="387"/>
                  </a:lnTo>
                  <a:lnTo>
                    <a:pt x="3088" y="82489"/>
                  </a:lnTo>
                  <a:lnTo>
                    <a:pt x="3667" y="82972"/>
                  </a:lnTo>
                  <a:lnTo>
                    <a:pt x="4149" y="82586"/>
                  </a:lnTo>
                  <a:lnTo>
                    <a:pt x="4631" y="82296"/>
                  </a:lnTo>
                  <a:lnTo>
                    <a:pt x="5114" y="82682"/>
                  </a:lnTo>
                  <a:lnTo>
                    <a:pt x="5693" y="83165"/>
                  </a:lnTo>
                  <a:lnTo>
                    <a:pt x="6175" y="82875"/>
                  </a:lnTo>
                  <a:lnTo>
                    <a:pt x="6657" y="82489"/>
                  </a:lnTo>
                  <a:lnTo>
                    <a:pt x="7236" y="82972"/>
                  </a:lnTo>
                  <a:lnTo>
                    <a:pt x="7719" y="83358"/>
                  </a:lnTo>
                  <a:lnTo>
                    <a:pt x="8201" y="83068"/>
                  </a:lnTo>
                  <a:lnTo>
                    <a:pt x="8683" y="82779"/>
                  </a:lnTo>
                  <a:lnTo>
                    <a:pt x="9262" y="83165"/>
                  </a:lnTo>
                  <a:lnTo>
                    <a:pt x="9745" y="83647"/>
                  </a:lnTo>
                  <a:lnTo>
                    <a:pt x="10227" y="83358"/>
                  </a:lnTo>
                  <a:lnTo>
                    <a:pt x="10806" y="82972"/>
                  </a:lnTo>
                  <a:lnTo>
                    <a:pt x="11288" y="83454"/>
                  </a:lnTo>
                  <a:lnTo>
                    <a:pt x="11771" y="83840"/>
                  </a:lnTo>
                  <a:lnTo>
                    <a:pt x="11867" y="83840"/>
                  </a:lnTo>
                  <a:lnTo>
                    <a:pt x="12350" y="83550"/>
                  </a:lnTo>
                  <a:lnTo>
                    <a:pt x="12832" y="83261"/>
                  </a:lnTo>
                  <a:lnTo>
                    <a:pt x="13314" y="83647"/>
                  </a:lnTo>
                  <a:lnTo>
                    <a:pt x="13797" y="84129"/>
                  </a:lnTo>
                  <a:lnTo>
                    <a:pt x="13893" y="84129"/>
                  </a:lnTo>
                  <a:lnTo>
                    <a:pt x="14376" y="83743"/>
                  </a:lnTo>
                  <a:lnTo>
                    <a:pt x="14858" y="83454"/>
                  </a:lnTo>
                  <a:lnTo>
                    <a:pt x="15340" y="83936"/>
                  </a:lnTo>
                  <a:lnTo>
                    <a:pt x="15919" y="84322"/>
                  </a:lnTo>
                  <a:lnTo>
                    <a:pt x="16402" y="84033"/>
                  </a:lnTo>
                  <a:lnTo>
                    <a:pt x="16884" y="83743"/>
                  </a:lnTo>
                  <a:lnTo>
                    <a:pt x="17366" y="84129"/>
                  </a:lnTo>
                  <a:lnTo>
                    <a:pt x="17945" y="84612"/>
                  </a:lnTo>
                  <a:lnTo>
                    <a:pt x="18428" y="84226"/>
                  </a:lnTo>
                  <a:lnTo>
                    <a:pt x="18910" y="83936"/>
                  </a:lnTo>
                  <a:lnTo>
                    <a:pt x="19392" y="84322"/>
                  </a:lnTo>
                  <a:lnTo>
                    <a:pt x="19971" y="84805"/>
                  </a:lnTo>
                  <a:lnTo>
                    <a:pt x="20454" y="84515"/>
                  </a:lnTo>
                  <a:lnTo>
                    <a:pt x="20936" y="84226"/>
                  </a:lnTo>
                  <a:lnTo>
                    <a:pt x="21515" y="84612"/>
                  </a:lnTo>
                  <a:lnTo>
                    <a:pt x="21997" y="85094"/>
                  </a:lnTo>
                  <a:lnTo>
                    <a:pt x="22480" y="84708"/>
                  </a:lnTo>
                  <a:lnTo>
                    <a:pt x="22962" y="84419"/>
                  </a:lnTo>
                  <a:lnTo>
                    <a:pt x="23541" y="84901"/>
                  </a:lnTo>
                  <a:lnTo>
                    <a:pt x="24023" y="85287"/>
                  </a:lnTo>
                  <a:lnTo>
                    <a:pt x="24120" y="85287"/>
                  </a:lnTo>
                  <a:lnTo>
                    <a:pt x="24602" y="84998"/>
                  </a:lnTo>
                  <a:lnTo>
                    <a:pt x="25085" y="84612"/>
                  </a:lnTo>
                  <a:lnTo>
                    <a:pt x="25567" y="85094"/>
                  </a:lnTo>
                  <a:lnTo>
                    <a:pt x="26049" y="85576"/>
                  </a:lnTo>
                  <a:lnTo>
                    <a:pt x="26146" y="85576"/>
                  </a:lnTo>
                  <a:lnTo>
                    <a:pt x="26628" y="85191"/>
                  </a:lnTo>
                  <a:lnTo>
                    <a:pt x="27111" y="84901"/>
                  </a:lnTo>
                  <a:lnTo>
                    <a:pt x="27593" y="85287"/>
                  </a:lnTo>
                  <a:lnTo>
                    <a:pt x="28075" y="85769"/>
                  </a:lnTo>
                  <a:lnTo>
                    <a:pt x="28172" y="85769"/>
                  </a:lnTo>
                  <a:lnTo>
                    <a:pt x="28654" y="85480"/>
                  </a:lnTo>
                  <a:lnTo>
                    <a:pt x="29137" y="85094"/>
                  </a:lnTo>
                  <a:lnTo>
                    <a:pt x="29619" y="85576"/>
                  </a:lnTo>
                  <a:lnTo>
                    <a:pt x="30198" y="85962"/>
                  </a:lnTo>
                  <a:lnTo>
                    <a:pt x="30680" y="85673"/>
                  </a:lnTo>
                  <a:lnTo>
                    <a:pt x="31163" y="85384"/>
                  </a:lnTo>
                  <a:lnTo>
                    <a:pt x="31645" y="85769"/>
                  </a:lnTo>
                  <a:lnTo>
                    <a:pt x="32224" y="86252"/>
                  </a:lnTo>
                  <a:lnTo>
                    <a:pt x="32706" y="85962"/>
                  </a:lnTo>
                  <a:lnTo>
                    <a:pt x="33189" y="85576"/>
                  </a:lnTo>
                  <a:lnTo>
                    <a:pt x="33768" y="86059"/>
                  </a:lnTo>
                  <a:lnTo>
                    <a:pt x="34250" y="86445"/>
                  </a:lnTo>
                  <a:lnTo>
                    <a:pt x="34732" y="86155"/>
                  </a:lnTo>
                  <a:lnTo>
                    <a:pt x="35215" y="85866"/>
                  </a:lnTo>
                  <a:lnTo>
                    <a:pt x="35794" y="86252"/>
                  </a:lnTo>
                  <a:lnTo>
                    <a:pt x="36276" y="86734"/>
                  </a:lnTo>
                  <a:lnTo>
                    <a:pt x="36855" y="86445"/>
                  </a:lnTo>
                  <a:lnTo>
                    <a:pt x="37337" y="86059"/>
                  </a:lnTo>
                  <a:lnTo>
                    <a:pt x="37820" y="86541"/>
                  </a:lnTo>
                  <a:lnTo>
                    <a:pt x="38302" y="86927"/>
                  </a:lnTo>
                  <a:lnTo>
                    <a:pt x="38398" y="86927"/>
                  </a:lnTo>
                  <a:lnTo>
                    <a:pt x="38881" y="86638"/>
                  </a:lnTo>
                  <a:lnTo>
                    <a:pt x="39363" y="86348"/>
                  </a:lnTo>
                  <a:lnTo>
                    <a:pt x="39846" y="86734"/>
                  </a:lnTo>
                  <a:lnTo>
                    <a:pt x="40328" y="87217"/>
                  </a:lnTo>
                  <a:lnTo>
                    <a:pt x="40424" y="87217"/>
                  </a:lnTo>
                  <a:lnTo>
                    <a:pt x="40907" y="86831"/>
                  </a:lnTo>
                  <a:lnTo>
                    <a:pt x="41389" y="86541"/>
                  </a:lnTo>
                  <a:lnTo>
                    <a:pt x="41872" y="87024"/>
                  </a:lnTo>
                  <a:lnTo>
                    <a:pt x="42450" y="87410"/>
                  </a:lnTo>
                  <a:lnTo>
                    <a:pt x="42933" y="87120"/>
                  </a:lnTo>
                  <a:lnTo>
                    <a:pt x="43415" y="86734"/>
                  </a:lnTo>
                  <a:lnTo>
                    <a:pt x="43898" y="87217"/>
                  </a:lnTo>
                  <a:lnTo>
                    <a:pt x="44477" y="87603"/>
                  </a:lnTo>
                  <a:lnTo>
                    <a:pt x="44477" y="87699"/>
                  </a:lnTo>
                  <a:lnTo>
                    <a:pt x="44959" y="87313"/>
                  </a:lnTo>
                  <a:lnTo>
                    <a:pt x="45248" y="87120"/>
                  </a:lnTo>
                  <a:lnTo>
                    <a:pt x="42258" y="5403"/>
                  </a:lnTo>
                  <a:lnTo>
                    <a:pt x="41968" y="5210"/>
                  </a:lnTo>
                  <a:lnTo>
                    <a:pt x="41486" y="4728"/>
                  </a:lnTo>
                  <a:lnTo>
                    <a:pt x="41003" y="5017"/>
                  </a:lnTo>
                  <a:lnTo>
                    <a:pt x="40521" y="5403"/>
                  </a:lnTo>
                  <a:lnTo>
                    <a:pt x="39942" y="4921"/>
                  </a:lnTo>
                  <a:lnTo>
                    <a:pt x="39460" y="4535"/>
                  </a:lnTo>
                  <a:lnTo>
                    <a:pt x="38977" y="4824"/>
                  </a:lnTo>
                  <a:lnTo>
                    <a:pt x="38398" y="5114"/>
                  </a:lnTo>
                  <a:lnTo>
                    <a:pt x="37916" y="4728"/>
                  </a:lnTo>
                  <a:lnTo>
                    <a:pt x="37434" y="4246"/>
                  </a:lnTo>
                  <a:lnTo>
                    <a:pt x="37337" y="4246"/>
                  </a:lnTo>
                  <a:lnTo>
                    <a:pt x="36855" y="4632"/>
                  </a:lnTo>
                  <a:lnTo>
                    <a:pt x="36372" y="4921"/>
                  </a:lnTo>
                  <a:lnTo>
                    <a:pt x="35890" y="4439"/>
                  </a:lnTo>
                  <a:lnTo>
                    <a:pt x="35408" y="4053"/>
                  </a:lnTo>
                  <a:lnTo>
                    <a:pt x="35311" y="4053"/>
                  </a:lnTo>
                  <a:lnTo>
                    <a:pt x="34829" y="4342"/>
                  </a:lnTo>
                  <a:lnTo>
                    <a:pt x="34346" y="4632"/>
                  </a:lnTo>
                  <a:lnTo>
                    <a:pt x="33864" y="4246"/>
                  </a:lnTo>
                  <a:lnTo>
                    <a:pt x="33382" y="3763"/>
                  </a:lnTo>
                  <a:lnTo>
                    <a:pt x="33285" y="3763"/>
                  </a:lnTo>
                  <a:lnTo>
                    <a:pt x="32803" y="4149"/>
                  </a:lnTo>
                  <a:lnTo>
                    <a:pt x="32320" y="4439"/>
                  </a:lnTo>
                  <a:lnTo>
                    <a:pt x="31838" y="3956"/>
                  </a:lnTo>
                  <a:lnTo>
                    <a:pt x="31259" y="3570"/>
                  </a:lnTo>
                  <a:lnTo>
                    <a:pt x="30777" y="3860"/>
                  </a:lnTo>
                  <a:lnTo>
                    <a:pt x="30294" y="4149"/>
                  </a:lnTo>
                  <a:lnTo>
                    <a:pt x="29812" y="3763"/>
                  </a:lnTo>
                  <a:lnTo>
                    <a:pt x="29233" y="3281"/>
                  </a:lnTo>
                  <a:lnTo>
                    <a:pt x="28751" y="3667"/>
                  </a:lnTo>
                  <a:lnTo>
                    <a:pt x="28268" y="3956"/>
                  </a:lnTo>
                  <a:lnTo>
                    <a:pt x="27689" y="3474"/>
                  </a:lnTo>
                  <a:lnTo>
                    <a:pt x="27207" y="3088"/>
                  </a:lnTo>
                  <a:lnTo>
                    <a:pt x="26725" y="3377"/>
                  </a:lnTo>
                  <a:lnTo>
                    <a:pt x="26242" y="3763"/>
                  </a:lnTo>
                  <a:lnTo>
                    <a:pt x="25663" y="3281"/>
                  </a:lnTo>
                  <a:lnTo>
                    <a:pt x="25181" y="2895"/>
                  </a:lnTo>
                  <a:lnTo>
                    <a:pt x="25085" y="2798"/>
                  </a:lnTo>
                  <a:lnTo>
                    <a:pt x="24602" y="3184"/>
                  </a:lnTo>
                  <a:lnTo>
                    <a:pt x="24120" y="3474"/>
                  </a:lnTo>
                  <a:lnTo>
                    <a:pt x="23637" y="3088"/>
                  </a:lnTo>
                  <a:lnTo>
                    <a:pt x="23155" y="2605"/>
                  </a:lnTo>
                  <a:lnTo>
                    <a:pt x="23059" y="2605"/>
                  </a:lnTo>
                  <a:lnTo>
                    <a:pt x="22576" y="2895"/>
                  </a:lnTo>
                  <a:lnTo>
                    <a:pt x="22094" y="3281"/>
                  </a:lnTo>
                  <a:lnTo>
                    <a:pt x="21611" y="2798"/>
                  </a:lnTo>
                  <a:lnTo>
                    <a:pt x="21129" y="2413"/>
                  </a:lnTo>
                  <a:lnTo>
                    <a:pt x="21033" y="2413"/>
                  </a:lnTo>
                  <a:lnTo>
                    <a:pt x="20550" y="2702"/>
                  </a:lnTo>
                  <a:lnTo>
                    <a:pt x="20068" y="2991"/>
                  </a:lnTo>
                  <a:lnTo>
                    <a:pt x="19585" y="2605"/>
                  </a:lnTo>
                  <a:lnTo>
                    <a:pt x="19007" y="2123"/>
                  </a:lnTo>
                  <a:lnTo>
                    <a:pt x="18524" y="2413"/>
                  </a:lnTo>
                  <a:lnTo>
                    <a:pt x="18042" y="2798"/>
                  </a:lnTo>
                  <a:lnTo>
                    <a:pt x="17559" y="2316"/>
                  </a:lnTo>
                  <a:lnTo>
                    <a:pt x="16981" y="1930"/>
                  </a:lnTo>
                  <a:lnTo>
                    <a:pt x="16498" y="2220"/>
                  </a:lnTo>
                  <a:lnTo>
                    <a:pt x="16016" y="2509"/>
                  </a:lnTo>
                  <a:lnTo>
                    <a:pt x="15437" y="2123"/>
                  </a:lnTo>
                  <a:lnTo>
                    <a:pt x="14955" y="1641"/>
                  </a:lnTo>
                  <a:lnTo>
                    <a:pt x="14472" y="2027"/>
                  </a:lnTo>
                  <a:lnTo>
                    <a:pt x="13990" y="2316"/>
                  </a:lnTo>
                  <a:lnTo>
                    <a:pt x="13411" y="1834"/>
                  </a:lnTo>
                  <a:lnTo>
                    <a:pt x="12928" y="1448"/>
                  </a:lnTo>
                  <a:lnTo>
                    <a:pt x="12350" y="1737"/>
                  </a:lnTo>
                  <a:lnTo>
                    <a:pt x="11867" y="2027"/>
                  </a:lnTo>
                  <a:lnTo>
                    <a:pt x="11385" y="1641"/>
                  </a:lnTo>
                  <a:lnTo>
                    <a:pt x="10902" y="1158"/>
                  </a:lnTo>
                  <a:lnTo>
                    <a:pt x="10806" y="1158"/>
                  </a:lnTo>
                  <a:lnTo>
                    <a:pt x="10324" y="1448"/>
                  </a:lnTo>
                  <a:lnTo>
                    <a:pt x="9841" y="1834"/>
                  </a:lnTo>
                  <a:lnTo>
                    <a:pt x="9359" y="1351"/>
                  </a:lnTo>
                  <a:lnTo>
                    <a:pt x="8876" y="965"/>
                  </a:lnTo>
                  <a:lnTo>
                    <a:pt x="8780" y="965"/>
                  </a:lnTo>
                  <a:lnTo>
                    <a:pt x="8298" y="1255"/>
                  </a:lnTo>
                  <a:lnTo>
                    <a:pt x="7815" y="1544"/>
                  </a:lnTo>
                  <a:lnTo>
                    <a:pt x="7333" y="1158"/>
                  </a:lnTo>
                  <a:lnTo>
                    <a:pt x="6754" y="676"/>
                  </a:lnTo>
                  <a:lnTo>
                    <a:pt x="6272" y="1062"/>
                  </a:lnTo>
                  <a:lnTo>
                    <a:pt x="5789" y="1351"/>
                  </a:lnTo>
                  <a:lnTo>
                    <a:pt x="5307" y="869"/>
                  </a:lnTo>
                  <a:lnTo>
                    <a:pt x="4728" y="483"/>
                  </a:lnTo>
                  <a:lnTo>
                    <a:pt x="4246" y="772"/>
                  </a:lnTo>
                  <a:lnTo>
                    <a:pt x="3763" y="1158"/>
                  </a:lnTo>
                  <a:lnTo>
                    <a:pt x="3184" y="676"/>
                  </a:lnTo>
                  <a:lnTo>
                    <a:pt x="2702" y="290"/>
                  </a:lnTo>
                  <a:lnTo>
                    <a:pt x="2702" y="194"/>
                  </a:lnTo>
                  <a:lnTo>
                    <a:pt x="2220" y="579"/>
                  </a:lnTo>
                  <a:lnTo>
                    <a:pt x="1737" y="869"/>
                  </a:lnTo>
                  <a:lnTo>
                    <a:pt x="1158" y="483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FFFFFF">
                <a:alpha val="6927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32" name="Google Shape;832;p33"/>
          <p:cNvSpPr/>
          <p:nvPr/>
        </p:nvSpPr>
        <p:spPr>
          <a:xfrm>
            <a:off x="9449901" y="1386567"/>
            <a:ext cx="1294065" cy="1221636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33" name="Google Shape;833;p33"/>
          <p:cNvGrpSpPr/>
          <p:nvPr/>
        </p:nvGrpSpPr>
        <p:grpSpPr>
          <a:xfrm flipH="1">
            <a:off x="1566139" y="723426"/>
            <a:ext cx="595044" cy="714095"/>
            <a:chOff x="2279900" y="1356008"/>
            <a:chExt cx="355973" cy="427192"/>
          </a:xfrm>
        </p:grpSpPr>
        <p:sp>
          <p:nvSpPr>
            <p:cNvPr id="834" name="Google Shape;834;p33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35" name="Google Shape;835;p33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836" name="Google Shape;836;p33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39" name="Google Shape;839;p33"/>
          <p:cNvSpPr/>
          <p:nvPr/>
        </p:nvSpPr>
        <p:spPr>
          <a:xfrm>
            <a:off x="4210830" y="5196045"/>
            <a:ext cx="3035821" cy="141597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4286" y="2282152"/>
            <a:ext cx="5704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smtClean="0">
                <a:solidFill>
                  <a:srgbClr val="FF0000"/>
                </a:solidFill>
                <a:latin typeface=".VnVogue" panose="020B7200000000000000" pitchFamily="34" charset="0"/>
              </a:rPr>
              <a:t>WARM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-UP</a:t>
            </a:r>
          </a:p>
        </p:txBody>
      </p:sp>
      <p:grpSp>
        <p:nvGrpSpPr>
          <p:cNvPr id="64" name="Google Shape;912;p50"/>
          <p:cNvGrpSpPr/>
          <p:nvPr/>
        </p:nvGrpSpPr>
        <p:grpSpPr>
          <a:xfrm>
            <a:off x="9072600" y="2528834"/>
            <a:ext cx="2159400" cy="2328633"/>
            <a:chOff x="9829325" y="3168150"/>
            <a:chExt cx="1619550" cy="1746475"/>
          </a:xfrm>
        </p:grpSpPr>
        <p:sp>
          <p:nvSpPr>
            <p:cNvPr id="65" name="Google Shape;913;p50"/>
            <p:cNvSpPr/>
            <p:nvPr/>
          </p:nvSpPr>
          <p:spPr>
            <a:xfrm>
              <a:off x="10167325" y="3507350"/>
              <a:ext cx="887775" cy="620925"/>
            </a:xfrm>
            <a:custGeom>
              <a:avLst/>
              <a:gdLst/>
              <a:ahLst/>
              <a:cxnLst/>
              <a:rect l="l" t="t" r="r" b="b"/>
              <a:pathLst>
                <a:path w="35511" h="24837" extrusionOk="0">
                  <a:moveTo>
                    <a:pt x="262" y="9845"/>
                  </a:moveTo>
                  <a:lnTo>
                    <a:pt x="404" y="9797"/>
                  </a:lnTo>
                  <a:cubicBezTo>
                    <a:pt x="879" y="9608"/>
                    <a:pt x="950" y="9465"/>
                    <a:pt x="689" y="9038"/>
                  </a:cubicBezTo>
                  <a:cubicBezTo>
                    <a:pt x="475" y="8730"/>
                    <a:pt x="452" y="8327"/>
                    <a:pt x="594" y="7971"/>
                  </a:cubicBezTo>
                  <a:cubicBezTo>
                    <a:pt x="831" y="7236"/>
                    <a:pt x="997" y="6476"/>
                    <a:pt x="1234" y="5765"/>
                  </a:cubicBezTo>
                  <a:cubicBezTo>
                    <a:pt x="1732" y="4436"/>
                    <a:pt x="2444" y="3203"/>
                    <a:pt x="3322" y="2088"/>
                  </a:cubicBezTo>
                  <a:cubicBezTo>
                    <a:pt x="3583" y="1709"/>
                    <a:pt x="3962" y="1471"/>
                    <a:pt x="4413" y="1376"/>
                  </a:cubicBezTo>
                  <a:cubicBezTo>
                    <a:pt x="4650" y="1376"/>
                    <a:pt x="4840" y="1210"/>
                    <a:pt x="4864" y="973"/>
                  </a:cubicBezTo>
                  <a:lnTo>
                    <a:pt x="7283" y="1"/>
                  </a:lnTo>
                  <a:cubicBezTo>
                    <a:pt x="6809" y="831"/>
                    <a:pt x="6358" y="1590"/>
                    <a:pt x="5955" y="2373"/>
                  </a:cubicBezTo>
                  <a:cubicBezTo>
                    <a:pt x="5718" y="2776"/>
                    <a:pt x="5528" y="3203"/>
                    <a:pt x="5362" y="3654"/>
                  </a:cubicBezTo>
                  <a:cubicBezTo>
                    <a:pt x="5291" y="3843"/>
                    <a:pt x="5243" y="4057"/>
                    <a:pt x="5243" y="4270"/>
                  </a:cubicBezTo>
                  <a:cubicBezTo>
                    <a:pt x="5219" y="4697"/>
                    <a:pt x="5480" y="5101"/>
                    <a:pt x="5884" y="5267"/>
                  </a:cubicBezTo>
                  <a:cubicBezTo>
                    <a:pt x="6311" y="5480"/>
                    <a:pt x="6785" y="5409"/>
                    <a:pt x="7259" y="5433"/>
                  </a:cubicBezTo>
                  <a:cubicBezTo>
                    <a:pt x="8564" y="5456"/>
                    <a:pt x="9560" y="4792"/>
                    <a:pt x="10485" y="3986"/>
                  </a:cubicBezTo>
                  <a:cubicBezTo>
                    <a:pt x="11007" y="3559"/>
                    <a:pt x="11482" y="3061"/>
                    <a:pt x="11885" y="2491"/>
                  </a:cubicBezTo>
                  <a:cubicBezTo>
                    <a:pt x="11932" y="2444"/>
                    <a:pt x="11980" y="2396"/>
                    <a:pt x="12027" y="2373"/>
                  </a:cubicBezTo>
                  <a:cubicBezTo>
                    <a:pt x="12193" y="2468"/>
                    <a:pt x="12170" y="2634"/>
                    <a:pt x="12193" y="2752"/>
                  </a:cubicBezTo>
                  <a:cubicBezTo>
                    <a:pt x="12336" y="3322"/>
                    <a:pt x="12620" y="3820"/>
                    <a:pt x="13024" y="4223"/>
                  </a:cubicBezTo>
                  <a:cubicBezTo>
                    <a:pt x="13356" y="4531"/>
                    <a:pt x="13759" y="4721"/>
                    <a:pt x="14210" y="4816"/>
                  </a:cubicBezTo>
                  <a:cubicBezTo>
                    <a:pt x="14542" y="4911"/>
                    <a:pt x="14921" y="4863"/>
                    <a:pt x="15253" y="4697"/>
                  </a:cubicBezTo>
                  <a:cubicBezTo>
                    <a:pt x="16250" y="4199"/>
                    <a:pt x="17032" y="3369"/>
                    <a:pt x="17483" y="2349"/>
                  </a:cubicBezTo>
                  <a:cubicBezTo>
                    <a:pt x="17578" y="2064"/>
                    <a:pt x="17720" y="1803"/>
                    <a:pt x="17863" y="1543"/>
                  </a:cubicBezTo>
                  <a:cubicBezTo>
                    <a:pt x="17934" y="1424"/>
                    <a:pt x="18005" y="1329"/>
                    <a:pt x="18100" y="1234"/>
                  </a:cubicBezTo>
                  <a:cubicBezTo>
                    <a:pt x="18242" y="1353"/>
                    <a:pt x="18361" y="1448"/>
                    <a:pt x="18456" y="1543"/>
                  </a:cubicBezTo>
                  <a:cubicBezTo>
                    <a:pt x="18859" y="1922"/>
                    <a:pt x="19262" y="2349"/>
                    <a:pt x="19689" y="2729"/>
                  </a:cubicBezTo>
                  <a:cubicBezTo>
                    <a:pt x="20211" y="3203"/>
                    <a:pt x="20851" y="3488"/>
                    <a:pt x="21563" y="3583"/>
                  </a:cubicBezTo>
                  <a:cubicBezTo>
                    <a:pt x="22631" y="3725"/>
                    <a:pt x="23176" y="3156"/>
                    <a:pt x="23366" y="2159"/>
                  </a:cubicBezTo>
                  <a:cubicBezTo>
                    <a:pt x="23390" y="1946"/>
                    <a:pt x="23390" y="1732"/>
                    <a:pt x="23390" y="1519"/>
                  </a:cubicBezTo>
                  <a:lnTo>
                    <a:pt x="23390" y="926"/>
                  </a:lnTo>
                  <a:cubicBezTo>
                    <a:pt x="23484" y="855"/>
                    <a:pt x="23627" y="878"/>
                    <a:pt x="23722" y="949"/>
                  </a:cubicBezTo>
                  <a:cubicBezTo>
                    <a:pt x="24172" y="1234"/>
                    <a:pt x="24599" y="1543"/>
                    <a:pt x="25003" y="1898"/>
                  </a:cubicBezTo>
                  <a:cubicBezTo>
                    <a:pt x="25406" y="2254"/>
                    <a:pt x="25951" y="2396"/>
                    <a:pt x="26473" y="2302"/>
                  </a:cubicBezTo>
                  <a:cubicBezTo>
                    <a:pt x="26948" y="2278"/>
                    <a:pt x="27327" y="1946"/>
                    <a:pt x="27422" y="1495"/>
                  </a:cubicBezTo>
                  <a:cubicBezTo>
                    <a:pt x="27541" y="1139"/>
                    <a:pt x="27588" y="760"/>
                    <a:pt x="27683" y="380"/>
                  </a:cubicBezTo>
                  <a:cubicBezTo>
                    <a:pt x="27707" y="262"/>
                    <a:pt x="27754" y="167"/>
                    <a:pt x="27778" y="1"/>
                  </a:cubicBezTo>
                  <a:cubicBezTo>
                    <a:pt x="28086" y="96"/>
                    <a:pt x="28395" y="214"/>
                    <a:pt x="28703" y="333"/>
                  </a:cubicBezTo>
                  <a:cubicBezTo>
                    <a:pt x="29130" y="523"/>
                    <a:pt x="29581" y="712"/>
                    <a:pt x="30031" y="902"/>
                  </a:cubicBezTo>
                  <a:cubicBezTo>
                    <a:pt x="30340" y="1044"/>
                    <a:pt x="30672" y="1068"/>
                    <a:pt x="30957" y="949"/>
                  </a:cubicBezTo>
                  <a:cubicBezTo>
                    <a:pt x="31004" y="949"/>
                    <a:pt x="31051" y="926"/>
                    <a:pt x="31099" y="926"/>
                  </a:cubicBezTo>
                  <a:cubicBezTo>
                    <a:pt x="31407" y="973"/>
                    <a:pt x="31692" y="783"/>
                    <a:pt x="31763" y="475"/>
                  </a:cubicBezTo>
                  <a:cubicBezTo>
                    <a:pt x="31834" y="499"/>
                    <a:pt x="31905" y="523"/>
                    <a:pt x="31953" y="546"/>
                  </a:cubicBezTo>
                  <a:cubicBezTo>
                    <a:pt x="32380" y="1092"/>
                    <a:pt x="32830" y="1637"/>
                    <a:pt x="33257" y="2183"/>
                  </a:cubicBezTo>
                  <a:cubicBezTo>
                    <a:pt x="33850" y="3013"/>
                    <a:pt x="34325" y="3891"/>
                    <a:pt x="34657" y="4816"/>
                  </a:cubicBezTo>
                  <a:cubicBezTo>
                    <a:pt x="34894" y="5433"/>
                    <a:pt x="35084" y="6073"/>
                    <a:pt x="35274" y="6690"/>
                  </a:cubicBezTo>
                  <a:cubicBezTo>
                    <a:pt x="35463" y="7568"/>
                    <a:pt x="35511" y="8469"/>
                    <a:pt x="35416" y="9347"/>
                  </a:cubicBezTo>
                  <a:cubicBezTo>
                    <a:pt x="35392" y="10248"/>
                    <a:pt x="35274" y="11126"/>
                    <a:pt x="35037" y="11980"/>
                  </a:cubicBezTo>
                  <a:cubicBezTo>
                    <a:pt x="34965" y="12217"/>
                    <a:pt x="34870" y="12454"/>
                    <a:pt x="34752" y="12691"/>
                  </a:cubicBezTo>
                  <a:cubicBezTo>
                    <a:pt x="34254" y="13640"/>
                    <a:pt x="33684" y="14565"/>
                    <a:pt x="33091" y="15467"/>
                  </a:cubicBezTo>
                  <a:cubicBezTo>
                    <a:pt x="32878" y="15751"/>
                    <a:pt x="32688" y="16060"/>
                    <a:pt x="32498" y="16368"/>
                  </a:cubicBezTo>
                  <a:cubicBezTo>
                    <a:pt x="31668" y="17720"/>
                    <a:pt x="30577" y="18930"/>
                    <a:pt x="29320" y="19902"/>
                  </a:cubicBezTo>
                  <a:cubicBezTo>
                    <a:pt x="29106" y="20092"/>
                    <a:pt x="28869" y="20282"/>
                    <a:pt x="28632" y="20472"/>
                  </a:cubicBezTo>
                  <a:cubicBezTo>
                    <a:pt x="28063" y="20994"/>
                    <a:pt x="27422" y="21444"/>
                    <a:pt x="26734" y="21824"/>
                  </a:cubicBezTo>
                  <a:cubicBezTo>
                    <a:pt x="25999" y="22298"/>
                    <a:pt x="25216" y="22725"/>
                    <a:pt x="24410" y="23105"/>
                  </a:cubicBezTo>
                  <a:cubicBezTo>
                    <a:pt x="23983" y="23271"/>
                    <a:pt x="23556" y="23413"/>
                    <a:pt x="23105" y="23555"/>
                  </a:cubicBezTo>
                  <a:cubicBezTo>
                    <a:pt x="22441" y="23769"/>
                    <a:pt x="21753" y="23935"/>
                    <a:pt x="21089" y="24148"/>
                  </a:cubicBezTo>
                  <a:cubicBezTo>
                    <a:pt x="19642" y="24599"/>
                    <a:pt x="18124" y="24836"/>
                    <a:pt x="16582" y="24813"/>
                  </a:cubicBezTo>
                  <a:cubicBezTo>
                    <a:pt x="15775" y="24813"/>
                    <a:pt x="14945" y="24789"/>
                    <a:pt x="14115" y="24718"/>
                  </a:cubicBezTo>
                  <a:cubicBezTo>
                    <a:pt x="12929" y="24575"/>
                    <a:pt x="11766" y="24315"/>
                    <a:pt x="10675" y="23888"/>
                  </a:cubicBezTo>
                  <a:cubicBezTo>
                    <a:pt x="9038" y="23271"/>
                    <a:pt x="7402" y="22583"/>
                    <a:pt x="5789" y="21919"/>
                  </a:cubicBezTo>
                  <a:cubicBezTo>
                    <a:pt x="4959" y="21563"/>
                    <a:pt x="4199" y="21112"/>
                    <a:pt x="3488" y="20567"/>
                  </a:cubicBezTo>
                  <a:cubicBezTo>
                    <a:pt x="2824" y="20140"/>
                    <a:pt x="2207" y="19618"/>
                    <a:pt x="1661" y="19025"/>
                  </a:cubicBezTo>
                  <a:cubicBezTo>
                    <a:pt x="997" y="18266"/>
                    <a:pt x="523" y="17364"/>
                    <a:pt x="262" y="16392"/>
                  </a:cubicBezTo>
                  <a:cubicBezTo>
                    <a:pt x="143" y="15751"/>
                    <a:pt x="72" y="15087"/>
                    <a:pt x="72" y="14447"/>
                  </a:cubicBezTo>
                  <a:cubicBezTo>
                    <a:pt x="48" y="13806"/>
                    <a:pt x="96" y="13166"/>
                    <a:pt x="119" y="12549"/>
                  </a:cubicBezTo>
                  <a:cubicBezTo>
                    <a:pt x="119" y="12478"/>
                    <a:pt x="119" y="12407"/>
                    <a:pt x="119" y="12359"/>
                  </a:cubicBezTo>
                  <a:cubicBezTo>
                    <a:pt x="1" y="11505"/>
                    <a:pt x="48" y="10675"/>
                    <a:pt x="262" y="9845"/>
                  </a:cubicBezTo>
                  <a:close/>
                  <a:moveTo>
                    <a:pt x="17910" y="19618"/>
                  </a:moveTo>
                  <a:cubicBezTo>
                    <a:pt x="17910" y="19618"/>
                    <a:pt x="17910" y="19618"/>
                    <a:pt x="17910" y="19642"/>
                  </a:cubicBezTo>
                  <a:cubicBezTo>
                    <a:pt x="18479" y="19594"/>
                    <a:pt x="19049" y="19570"/>
                    <a:pt x="19618" y="19523"/>
                  </a:cubicBezTo>
                  <a:cubicBezTo>
                    <a:pt x="20164" y="19499"/>
                    <a:pt x="20685" y="19357"/>
                    <a:pt x="21160" y="19167"/>
                  </a:cubicBezTo>
                  <a:cubicBezTo>
                    <a:pt x="22678" y="18527"/>
                    <a:pt x="24149" y="17744"/>
                    <a:pt x="25501" y="16795"/>
                  </a:cubicBezTo>
                  <a:cubicBezTo>
                    <a:pt x="25762" y="16605"/>
                    <a:pt x="25975" y="16392"/>
                    <a:pt x="26189" y="16131"/>
                  </a:cubicBezTo>
                  <a:cubicBezTo>
                    <a:pt x="26378" y="15917"/>
                    <a:pt x="26544" y="15680"/>
                    <a:pt x="26734" y="15443"/>
                  </a:cubicBezTo>
                  <a:cubicBezTo>
                    <a:pt x="26900" y="15277"/>
                    <a:pt x="26995" y="15040"/>
                    <a:pt x="26995" y="14826"/>
                  </a:cubicBezTo>
                  <a:cubicBezTo>
                    <a:pt x="27019" y="14542"/>
                    <a:pt x="26734" y="14352"/>
                    <a:pt x="26473" y="14470"/>
                  </a:cubicBezTo>
                  <a:cubicBezTo>
                    <a:pt x="26070" y="14684"/>
                    <a:pt x="25691" y="14992"/>
                    <a:pt x="25406" y="15348"/>
                  </a:cubicBezTo>
                  <a:cubicBezTo>
                    <a:pt x="25264" y="15585"/>
                    <a:pt x="25050" y="15775"/>
                    <a:pt x="24813" y="15917"/>
                  </a:cubicBezTo>
                  <a:cubicBezTo>
                    <a:pt x="23745" y="16653"/>
                    <a:pt x="22583" y="17317"/>
                    <a:pt x="21397" y="17862"/>
                  </a:cubicBezTo>
                  <a:cubicBezTo>
                    <a:pt x="20970" y="18052"/>
                    <a:pt x="20543" y="18218"/>
                    <a:pt x="20092" y="18337"/>
                  </a:cubicBezTo>
                  <a:cubicBezTo>
                    <a:pt x="19428" y="18550"/>
                    <a:pt x="18717" y="18479"/>
                    <a:pt x="18029" y="18527"/>
                  </a:cubicBezTo>
                  <a:cubicBezTo>
                    <a:pt x="16938" y="18598"/>
                    <a:pt x="15870" y="18337"/>
                    <a:pt x="14921" y="17815"/>
                  </a:cubicBezTo>
                  <a:cubicBezTo>
                    <a:pt x="14044" y="17364"/>
                    <a:pt x="13308" y="16724"/>
                    <a:pt x="12715" y="15941"/>
                  </a:cubicBezTo>
                  <a:cubicBezTo>
                    <a:pt x="12620" y="15775"/>
                    <a:pt x="12478" y="15633"/>
                    <a:pt x="12383" y="15490"/>
                  </a:cubicBezTo>
                  <a:cubicBezTo>
                    <a:pt x="12217" y="15229"/>
                    <a:pt x="12051" y="14992"/>
                    <a:pt x="11885" y="14755"/>
                  </a:cubicBezTo>
                  <a:cubicBezTo>
                    <a:pt x="11814" y="14613"/>
                    <a:pt x="11695" y="14470"/>
                    <a:pt x="11600" y="14328"/>
                  </a:cubicBezTo>
                  <a:cubicBezTo>
                    <a:pt x="11482" y="14233"/>
                    <a:pt x="11316" y="14257"/>
                    <a:pt x="11197" y="14352"/>
                  </a:cubicBezTo>
                  <a:cubicBezTo>
                    <a:pt x="11031" y="14542"/>
                    <a:pt x="10984" y="14779"/>
                    <a:pt x="11078" y="15016"/>
                  </a:cubicBezTo>
                  <a:cubicBezTo>
                    <a:pt x="11173" y="15277"/>
                    <a:pt x="11292" y="15514"/>
                    <a:pt x="11434" y="15751"/>
                  </a:cubicBezTo>
                  <a:cubicBezTo>
                    <a:pt x="11600" y="16060"/>
                    <a:pt x="11814" y="16344"/>
                    <a:pt x="12027" y="16653"/>
                  </a:cubicBezTo>
                  <a:cubicBezTo>
                    <a:pt x="12170" y="16842"/>
                    <a:pt x="12336" y="17056"/>
                    <a:pt x="12502" y="17246"/>
                  </a:cubicBezTo>
                  <a:cubicBezTo>
                    <a:pt x="13118" y="17934"/>
                    <a:pt x="13878" y="18479"/>
                    <a:pt x="14708" y="18906"/>
                  </a:cubicBezTo>
                  <a:cubicBezTo>
                    <a:pt x="15633" y="19404"/>
                    <a:pt x="16700" y="19665"/>
                    <a:pt x="17768" y="19594"/>
                  </a:cubicBezTo>
                  <a:close/>
                  <a:moveTo>
                    <a:pt x="25216" y="9181"/>
                  </a:moveTo>
                  <a:cubicBezTo>
                    <a:pt x="24671" y="9157"/>
                    <a:pt x="24623" y="9204"/>
                    <a:pt x="24433" y="9631"/>
                  </a:cubicBezTo>
                  <a:cubicBezTo>
                    <a:pt x="24386" y="9774"/>
                    <a:pt x="24291" y="9892"/>
                    <a:pt x="24220" y="10011"/>
                  </a:cubicBezTo>
                  <a:cubicBezTo>
                    <a:pt x="24054" y="10414"/>
                    <a:pt x="24291" y="10865"/>
                    <a:pt x="24718" y="10912"/>
                  </a:cubicBezTo>
                  <a:cubicBezTo>
                    <a:pt x="25097" y="10960"/>
                    <a:pt x="25501" y="10794"/>
                    <a:pt x="25762" y="10509"/>
                  </a:cubicBezTo>
                  <a:cubicBezTo>
                    <a:pt x="25999" y="10153"/>
                    <a:pt x="25975" y="9679"/>
                    <a:pt x="25738" y="9323"/>
                  </a:cubicBezTo>
                  <a:cubicBezTo>
                    <a:pt x="25643" y="9252"/>
                    <a:pt x="25548" y="9204"/>
                    <a:pt x="25453" y="9181"/>
                  </a:cubicBezTo>
                  <a:cubicBezTo>
                    <a:pt x="25382" y="9181"/>
                    <a:pt x="25287" y="9181"/>
                    <a:pt x="25216" y="9181"/>
                  </a:cubicBezTo>
                  <a:close/>
                  <a:moveTo>
                    <a:pt x="12170" y="11363"/>
                  </a:moveTo>
                  <a:cubicBezTo>
                    <a:pt x="12241" y="11363"/>
                    <a:pt x="12336" y="11363"/>
                    <a:pt x="12407" y="11363"/>
                  </a:cubicBezTo>
                  <a:cubicBezTo>
                    <a:pt x="12763" y="11316"/>
                    <a:pt x="13071" y="11055"/>
                    <a:pt x="13142" y="10699"/>
                  </a:cubicBezTo>
                  <a:cubicBezTo>
                    <a:pt x="13237" y="10390"/>
                    <a:pt x="13118" y="10035"/>
                    <a:pt x="12858" y="9869"/>
                  </a:cubicBezTo>
                  <a:cubicBezTo>
                    <a:pt x="12620" y="9702"/>
                    <a:pt x="12336" y="9655"/>
                    <a:pt x="12075" y="9726"/>
                  </a:cubicBezTo>
                  <a:cubicBezTo>
                    <a:pt x="11861" y="9726"/>
                    <a:pt x="11672" y="9869"/>
                    <a:pt x="11600" y="10058"/>
                  </a:cubicBezTo>
                  <a:cubicBezTo>
                    <a:pt x="11505" y="10248"/>
                    <a:pt x="11458" y="10414"/>
                    <a:pt x="11458" y="10604"/>
                  </a:cubicBezTo>
                  <a:cubicBezTo>
                    <a:pt x="11387" y="11031"/>
                    <a:pt x="11743" y="11387"/>
                    <a:pt x="12170" y="11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914;p50"/>
            <p:cNvSpPr/>
            <p:nvPr/>
          </p:nvSpPr>
          <p:spPr>
            <a:xfrm>
              <a:off x="10180375" y="3196025"/>
              <a:ext cx="858725" cy="417500"/>
            </a:xfrm>
            <a:custGeom>
              <a:avLst/>
              <a:gdLst/>
              <a:ahLst/>
              <a:cxnLst/>
              <a:rect l="l" t="t" r="r" b="b"/>
              <a:pathLst>
                <a:path w="34349" h="16700" extrusionOk="0">
                  <a:moveTo>
                    <a:pt x="29272" y="9821"/>
                  </a:moveTo>
                  <a:cubicBezTo>
                    <a:pt x="29367" y="10082"/>
                    <a:pt x="29581" y="10176"/>
                    <a:pt x="29747" y="10343"/>
                  </a:cubicBezTo>
                  <a:cubicBezTo>
                    <a:pt x="29913" y="10485"/>
                    <a:pt x="30126" y="10675"/>
                    <a:pt x="30316" y="10864"/>
                  </a:cubicBezTo>
                  <a:cubicBezTo>
                    <a:pt x="30672" y="11220"/>
                    <a:pt x="30767" y="11789"/>
                    <a:pt x="30529" y="12264"/>
                  </a:cubicBezTo>
                  <a:cubicBezTo>
                    <a:pt x="29936" y="12454"/>
                    <a:pt x="29462" y="12216"/>
                    <a:pt x="29011" y="11932"/>
                  </a:cubicBezTo>
                  <a:cubicBezTo>
                    <a:pt x="28750" y="11718"/>
                    <a:pt x="28418" y="11600"/>
                    <a:pt x="28086" y="11552"/>
                  </a:cubicBezTo>
                  <a:cubicBezTo>
                    <a:pt x="27754" y="11481"/>
                    <a:pt x="27446" y="11386"/>
                    <a:pt x="27137" y="11268"/>
                  </a:cubicBezTo>
                  <a:cubicBezTo>
                    <a:pt x="26710" y="11149"/>
                    <a:pt x="26402" y="11268"/>
                    <a:pt x="26283" y="11671"/>
                  </a:cubicBezTo>
                  <a:cubicBezTo>
                    <a:pt x="26189" y="12027"/>
                    <a:pt x="26094" y="12406"/>
                    <a:pt x="26046" y="12786"/>
                  </a:cubicBezTo>
                  <a:cubicBezTo>
                    <a:pt x="26046" y="13070"/>
                    <a:pt x="25951" y="13355"/>
                    <a:pt x="25809" y="13616"/>
                  </a:cubicBezTo>
                  <a:cubicBezTo>
                    <a:pt x="25595" y="13663"/>
                    <a:pt x="25358" y="13616"/>
                    <a:pt x="25216" y="13450"/>
                  </a:cubicBezTo>
                  <a:cubicBezTo>
                    <a:pt x="24647" y="13023"/>
                    <a:pt x="24077" y="12596"/>
                    <a:pt x="23484" y="12169"/>
                  </a:cubicBezTo>
                  <a:cubicBezTo>
                    <a:pt x="23295" y="12027"/>
                    <a:pt x="23105" y="11932"/>
                    <a:pt x="22891" y="11837"/>
                  </a:cubicBezTo>
                  <a:cubicBezTo>
                    <a:pt x="22464" y="11600"/>
                    <a:pt x="21942" y="11861"/>
                    <a:pt x="21871" y="12335"/>
                  </a:cubicBezTo>
                  <a:cubicBezTo>
                    <a:pt x="21824" y="12525"/>
                    <a:pt x="21800" y="12738"/>
                    <a:pt x="21800" y="12952"/>
                  </a:cubicBezTo>
                  <a:cubicBezTo>
                    <a:pt x="21776" y="13402"/>
                    <a:pt x="21800" y="13829"/>
                    <a:pt x="21776" y="14280"/>
                  </a:cubicBezTo>
                  <a:cubicBezTo>
                    <a:pt x="21729" y="14873"/>
                    <a:pt x="21516" y="15039"/>
                    <a:pt x="20946" y="14849"/>
                  </a:cubicBezTo>
                  <a:cubicBezTo>
                    <a:pt x="20448" y="14707"/>
                    <a:pt x="20021" y="14422"/>
                    <a:pt x="19665" y="14043"/>
                  </a:cubicBezTo>
                  <a:cubicBezTo>
                    <a:pt x="19238" y="13616"/>
                    <a:pt x="18788" y="13165"/>
                    <a:pt x="18361" y="12762"/>
                  </a:cubicBezTo>
                  <a:cubicBezTo>
                    <a:pt x="18100" y="12477"/>
                    <a:pt x="17744" y="12359"/>
                    <a:pt x="17364" y="12430"/>
                  </a:cubicBezTo>
                  <a:cubicBezTo>
                    <a:pt x="17151" y="12454"/>
                    <a:pt x="16937" y="12596"/>
                    <a:pt x="16819" y="12786"/>
                  </a:cubicBezTo>
                  <a:cubicBezTo>
                    <a:pt x="16463" y="13308"/>
                    <a:pt x="16155" y="13877"/>
                    <a:pt x="15894" y="14446"/>
                  </a:cubicBezTo>
                  <a:cubicBezTo>
                    <a:pt x="15562" y="15158"/>
                    <a:pt x="15016" y="15727"/>
                    <a:pt x="14328" y="16059"/>
                  </a:cubicBezTo>
                  <a:cubicBezTo>
                    <a:pt x="14186" y="16154"/>
                    <a:pt x="13996" y="16154"/>
                    <a:pt x="13854" y="16083"/>
                  </a:cubicBezTo>
                  <a:cubicBezTo>
                    <a:pt x="13403" y="15964"/>
                    <a:pt x="13071" y="15609"/>
                    <a:pt x="12952" y="15182"/>
                  </a:cubicBezTo>
                  <a:cubicBezTo>
                    <a:pt x="12857" y="14778"/>
                    <a:pt x="12810" y="14399"/>
                    <a:pt x="12786" y="13996"/>
                  </a:cubicBezTo>
                  <a:cubicBezTo>
                    <a:pt x="12763" y="13735"/>
                    <a:pt x="12763" y="13497"/>
                    <a:pt x="12786" y="13236"/>
                  </a:cubicBezTo>
                  <a:cubicBezTo>
                    <a:pt x="12763" y="12857"/>
                    <a:pt x="12525" y="12525"/>
                    <a:pt x="12193" y="12406"/>
                  </a:cubicBezTo>
                  <a:cubicBezTo>
                    <a:pt x="11932" y="12311"/>
                    <a:pt x="11648" y="12406"/>
                    <a:pt x="11505" y="12620"/>
                  </a:cubicBezTo>
                  <a:cubicBezTo>
                    <a:pt x="11458" y="12715"/>
                    <a:pt x="11434" y="12809"/>
                    <a:pt x="11387" y="12928"/>
                  </a:cubicBezTo>
                  <a:cubicBezTo>
                    <a:pt x="11339" y="13047"/>
                    <a:pt x="11268" y="13189"/>
                    <a:pt x="11197" y="13308"/>
                  </a:cubicBezTo>
                  <a:cubicBezTo>
                    <a:pt x="10817" y="13853"/>
                    <a:pt x="10414" y="14375"/>
                    <a:pt x="9987" y="14849"/>
                  </a:cubicBezTo>
                  <a:cubicBezTo>
                    <a:pt x="9489" y="15395"/>
                    <a:pt x="8943" y="15869"/>
                    <a:pt x="8327" y="16249"/>
                  </a:cubicBezTo>
                  <a:cubicBezTo>
                    <a:pt x="7852" y="16534"/>
                    <a:pt x="7330" y="16700"/>
                    <a:pt x="6761" y="16700"/>
                  </a:cubicBezTo>
                  <a:cubicBezTo>
                    <a:pt x="6524" y="16700"/>
                    <a:pt x="6263" y="16700"/>
                    <a:pt x="5978" y="16676"/>
                  </a:cubicBezTo>
                  <a:cubicBezTo>
                    <a:pt x="6002" y="16557"/>
                    <a:pt x="6026" y="16462"/>
                    <a:pt x="6050" y="16344"/>
                  </a:cubicBezTo>
                  <a:cubicBezTo>
                    <a:pt x="6477" y="15276"/>
                    <a:pt x="7022" y="14280"/>
                    <a:pt x="7686" y="13331"/>
                  </a:cubicBezTo>
                  <a:cubicBezTo>
                    <a:pt x="8137" y="12691"/>
                    <a:pt x="8659" y="12098"/>
                    <a:pt x="9157" y="11505"/>
                  </a:cubicBezTo>
                  <a:cubicBezTo>
                    <a:pt x="9204" y="11457"/>
                    <a:pt x="9252" y="11410"/>
                    <a:pt x="9299" y="11363"/>
                  </a:cubicBezTo>
                  <a:cubicBezTo>
                    <a:pt x="9560" y="11007"/>
                    <a:pt x="9370" y="10509"/>
                    <a:pt x="8920" y="10437"/>
                  </a:cubicBezTo>
                  <a:cubicBezTo>
                    <a:pt x="8730" y="10414"/>
                    <a:pt x="8516" y="10437"/>
                    <a:pt x="8327" y="10532"/>
                  </a:cubicBezTo>
                  <a:cubicBezTo>
                    <a:pt x="7402" y="10936"/>
                    <a:pt x="6477" y="11291"/>
                    <a:pt x="5575" y="11718"/>
                  </a:cubicBezTo>
                  <a:cubicBezTo>
                    <a:pt x="4887" y="12027"/>
                    <a:pt x="4176" y="12288"/>
                    <a:pt x="3440" y="12477"/>
                  </a:cubicBezTo>
                  <a:cubicBezTo>
                    <a:pt x="2610" y="12691"/>
                    <a:pt x="1780" y="12881"/>
                    <a:pt x="973" y="13070"/>
                  </a:cubicBezTo>
                  <a:cubicBezTo>
                    <a:pt x="665" y="13118"/>
                    <a:pt x="380" y="13142"/>
                    <a:pt x="96" y="13142"/>
                  </a:cubicBezTo>
                  <a:cubicBezTo>
                    <a:pt x="1" y="12976"/>
                    <a:pt x="96" y="12928"/>
                    <a:pt x="167" y="12833"/>
                  </a:cubicBezTo>
                  <a:cubicBezTo>
                    <a:pt x="689" y="12383"/>
                    <a:pt x="1210" y="11908"/>
                    <a:pt x="1756" y="11481"/>
                  </a:cubicBezTo>
                  <a:cubicBezTo>
                    <a:pt x="3132" y="10390"/>
                    <a:pt x="4531" y="9323"/>
                    <a:pt x="5931" y="8255"/>
                  </a:cubicBezTo>
                  <a:cubicBezTo>
                    <a:pt x="6524" y="7804"/>
                    <a:pt x="7164" y="7449"/>
                    <a:pt x="7852" y="7164"/>
                  </a:cubicBezTo>
                  <a:cubicBezTo>
                    <a:pt x="7995" y="7116"/>
                    <a:pt x="8113" y="7045"/>
                    <a:pt x="8256" y="6950"/>
                  </a:cubicBezTo>
                  <a:cubicBezTo>
                    <a:pt x="8350" y="6856"/>
                    <a:pt x="8422" y="6737"/>
                    <a:pt x="8469" y="6595"/>
                  </a:cubicBezTo>
                  <a:cubicBezTo>
                    <a:pt x="8493" y="6547"/>
                    <a:pt x="8445" y="6452"/>
                    <a:pt x="8469" y="6405"/>
                  </a:cubicBezTo>
                  <a:cubicBezTo>
                    <a:pt x="8516" y="6286"/>
                    <a:pt x="8635" y="6168"/>
                    <a:pt x="8611" y="6096"/>
                  </a:cubicBezTo>
                  <a:cubicBezTo>
                    <a:pt x="8564" y="5954"/>
                    <a:pt x="8469" y="5836"/>
                    <a:pt x="8350" y="5764"/>
                  </a:cubicBezTo>
                  <a:cubicBezTo>
                    <a:pt x="8042" y="5503"/>
                    <a:pt x="7710" y="5266"/>
                    <a:pt x="7402" y="5029"/>
                  </a:cubicBezTo>
                  <a:cubicBezTo>
                    <a:pt x="7330" y="4982"/>
                    <a:pt x="7283" y="4910"/>
                    <a:pt x="7236" y="4839"/>
                  </a:cubicBezTo>
                  <a:cubicBezTo>
                    <a:pt x="6951" y="4389"/>
                    <a:pt x="6690" y="3938"/>
                    <a:pt x="6429" y="3463"/>
                  </a:cubicBezTo>
                  <a:cubicBezTo>
                    <a:pt x="6382" y="3345"/>
                    <a:pt x="6358" y="3250"/>
                    <a:pt x="6358" y="3131"/>
                  </a:cubicBezTo>
                  <a:cubicBezTo>
                    <a:pt x="6477" y="3108"/>
                    <a:pt x="6619" y="3084"/>
                    <a:pt x="6737" y="3084"/>
                  </a:cubicBezTo>
                  <a:cubicBezTo>
                    <a:pt x="7330" y="3084"/>
                    <a:pt x="7923" y="3036"/>
                    <a:pt x="8516" y="3084"/>
                  </a:cubicBezTo>
                  <a:cubicBezTo>
                    <a:pt x="8967" y="3131"/>
                    <a:pt x="9394" y="3203"/>
                    <a:pt x="9821" y="3321"/>
                  </a:cubicBezTo>
                  <a:cubicBezTo>
                    <a:pt x="9963" y="3369"/>
                    <a:pt x="10082" y="3463"/>
                    <a:pt x="10201" y="3558"/>
                  </a:cubicBezTo>
                  <a:cubicBezTo>
                    <a:pt x="10533" y="3867"/>
                    <a:pt x="10960" y="4104"/>
                    <a:pt x="11410" y="4246"/>
                  </a:cubicBezTo>
                  <a:cubicBezTo>
                    <a:pt x="11576" y="4294"/>
                    <a:pt x="11766" y="4341"/>
                    <a:pt x="11956" y="4365"/>
                  </a:cubicBezTo>
                  <a:cubicBezTo>
                    <a:pt x="12312" y="4412"/>
                    <a:pt x="12691" y="4199"/>
                    <a:pt x="12810" y="3843"/>
                  </a:cubicBezTo>
                  <a:cubicBezTo>
                    <a:pt x="13142" y="3155"/>
                    <a:pt x="13522" y="2443"/>
                    <a:pt x="13877" y="1756"/>
                  </a:cubicBezTo>
                  <a:cubicBezTo>
                    <a:pt x="13901" y="1732"/>
                    <a:pt x="13901" y="1661"/>
                    <a:pt x="13925" y="1637"/>
                  </a:cubicBezTo>
                  <a:cubicBezTo>
                    <a:pt x="14352" y="1234"/>
                    <a:pt x="14755" y="807"/>
                    <a:pt x="15182" y="403"/>
                  </a:cubicBezTo>
                  <a:cubicBezTo>
                    <a:pt x="15324" y="261"/>
                    <a:pt x="15562" y="261"/>
                    <a:pt x="15728" y="380"/>
                  </a:cubicBezTo>
                  <a:cubicBezTo>
                    <a:pt x="15917" y="475"/>
                    <a:pt x="16083" y="593"/>
                    <a:pt x="16226" y="759"/>
                  </a:cubicBezTo>
                  <a:cubicBezTo>
                    <a:pt x="16582" y="1210"/>
                    <a:pt x="16890" y="1684"/>
                    <a:pt x="17246" y="2135"/>
                  </a:cubicBezTo>
                  <a:cubicBezTo>
                    <a:pt x="17364" y="2325"/>
                    <a:pt x="17507" y="2515"/>
                    <a:pt x="17649" y="2681"/>
                  </a:cubicBezTo>
                  <a:cubicBezTo>
                    <a:pt x="18218" y="3226"/>
                    <a:pt x="19096" y="3250"/>
                    <a:pt x="19665" y="2728"/>
                  </a:cubicBezTo>
                  <a:cubicBezTo>
                    <a:pt x="19902" y="2491"/>
                    <a:pt x="20140" y="2230"/>
                    <a:pt x="20401" y="2016"/>
                  </a:cubicBezTo>
                  <a:cubicBezTo>
                    <a:pt x="20804" y="1613"/>
                    <a:pt x="21255" y="1257"/>
                    <a:pt x="21658" y="854"/>
                  </a:cubicBezTo>
                  <a:cubicBezTo>
                    <a:pt x="22132" y="427"/>
                    <a:pt x="22749" y="309"/>
                    <a:pt x="23318" y="71"/>
                  </a:cubicBezTo>
                  <a:cubicBezTo>
                    <a:pt x="23437" y="48"/>
                    <a:pt x="23555" y="24"/>
                    <a:pt x="23698" y="48"/>
                  </a:cubicBezTo>
                  <a:cubicBezTo>
                    <a:pt x="23911" y="0"/>
                    <a:pt x="24125" y="143"/>
                    <a:pt x="24196" y="332"/>
                  </a:cubicBezTo>
                  <a:cubicBezTo>
                    <a:pt x="24386" y="688"/>
                    <a:pt x="24504" y="1068"/>
                    <a:pt x="24599" y="1471"/>
                  </a:cubicBezTo>
                  <a:cubicBezTo>
                    <a:pt x="24670" y="1969"/>
                    <a:pt x="24813" y="2443"/>
                    <a:pt x="24884" y="2942"/>
                  </a:cubicBezTo>
                  <a:cubicBezTo>
                    <a:pt x="24884" y="3487"/>
                    <a:pt x="25335" y="3890"/>
                    <a:pt x="25856" y="3843"/>
                  </a:cubicBezTo>
                  <a:cubicBezTo>
                    <a:pt x="26283" y="3843"/>
                    <a:pt x="26710" y="3796"/>
                    <a:pt x="27114" y="3724"/>
                  </a:cubicBezTo>
                  <a:cubicBezTo>
                    <a:pt x="27754" y="3558"/>
                    <a:pt x="28418" y="3463"/>
                    <a:pt x="29059" y="3345"/>
                  </a:cubicBezTo>
                  <a:cubicBezTo>
                    <a:pt x="29367" y="3297"/>
                    <a:pt x="29438" y="3416"/>
                    <a:pt x="29438" y="3701"/>
                  </a:cubicBezTo>
                  <a:cubicBezTo>
                    <a:pt x="29415" y="4175"/>
                    <a:pt x="29296" y="4626"/>
                    <a:pt x="29082" y="5053"/>
                  </a:cubicBezTo>
                  <a:cubicBezTo>
                    <a:pt x="28988" y="5219"/>
                    <a:pt x="28940" y="5409"/>
                    <a:pt x="28988" y="5598"/>
                  </a:cubicBezTo>
                  <a:cubicBezTo>
                    <a:pt x="29035" y="5883"/>
                    <a:pt x="29248" y="6096"/>
                    <a:pt x="29533" y="6144"/>
                  </a:cubicBezTo>
                  <a:cubicBezTo>
                    <a:pt x="29699" y="6168"/>
                    <a:pt x="29865" y="6215"/>
                    <a:pt x="30031" y="6239"/>
                  </a:cubicBezTo>
                  <a:cubicBezTo>
                    <a:pt x="30245" y="6286"/>
                    <a:pt x="30482" y="6357"/>
                    <a:pt x="30695" y="6381"/>
                  </a:cubicBezTo>
                  <a:cubicBezTo>
                    <a:pt x="30909" y="6405"/>
                    <a:pt x="31122" y="6405"/>
                    <a:pt x="31336" y="6381"/>
                  </a:cubicBezTo>
                  <a:cubicBezTo>
                    <a:pt x="32048" y="6381"/>
                    <a:pt x="32735" y="6476"/>
                    <a:pt x="33423" y="6666"/>
                  </a:cubicBezTo>
                  <a:cubicBezTo>
                    <a:pt x="33732" y="6689"/>
                    <a:pt x="34016" y="6879"/>
                    <a:pt x="34159" y="7164"/>
                  </a:cubicBezTo>
                  <a:cubicBezTo>
                    <a:pt x="34348" y="7543"/>
                    <a:pt x="34301" y="7994"/>
                    <a:pt x="34040" y="8326"/>
                  </a:cubicBezTo>
                  <a:cubicBezTo>
                    <a:pt x="33495" y="8990"/>
                    <a:pt x="32854" y="9607"/>
                    <a:pt x="31953" y="9773"/>
                  </a:cubicBezTo>
                  <a:cubicBezTo>
                    <a:pt x="31383" y="9844"/>
                    <a:pt x="30814" y="9939"/>
                    <a:pt x="30268" y="9655"/>
                  </a:cubicBezTo>
                  <a:cubicBezTo>
                    <a:pt x="29936" y="9489"/>
                    <a:pt x="29533" y="9560"/>
                    <a:pt x="29272" y="982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915;p50"/>
            <p:cNvSpPr/>
            <p:nvPr/>
          </p:nvSpPr>
          <p:spPr>
            <a:xfrm>
              <a:off x="10397425" y="4108675"/>
              <a:ext cx="514175" cy="388450"/>
            </a:xfrm>
            <a:custGeom>
              <a:avLst/>
              <a:gdLst/>
              <a:ahLst/>
              <a:cxnLst/>
              <a:rect l="l" t="t" r="r" b="b"/>
              <a:pathLst>
                <a:path w="20567" h="15538" extrusionOk="0">
                  <a:moveTo>
                    <a:pt x="1" y="15514"/>
                  </a:moveTo>
                  <a:cubicBezTo>
                    <a:pt x="48" y="15040"/>
                    <a:pt x="119" y="14565"/>
                    <a:pt x="261" y="14115"/>
                  </a:cubicBezTo>
                  <a:cubicBezTo>
                    <a:pt x="570" y="12928"/>
                    <a:pt x="1044" y="11790"/>
                    <a:pt x="1471" y="10628"/>
                  </a:cubicBezTo>
                  <a:cubicBezTo>
                    <a:pt x="1732" y="9916"/>
                    <a:pt x="1969" y="9157"/>
                    <a:pt x="2135" y="8398"/>
                  </a:cubicBezTo>
                  <a:cubicBezTo>
                    <a:pt x="2254" y="7828"/>
                    <a:pt x="2420" y="7283"/>
                    <a:pt x="2586" y="6737"/>
                  </a:cubicBezTo>
                  <a:cubicBezTo>
                    <a:pt x="2942" y="5433"/>
                    <a:pt x="3227" y="4104"/>
                    <a:pt x="3464" y="2776"/>
                  </a:cubicBezTo>
                  <a:cubicBezTo>
                    <a:pt x="3511" y="2444"/>
                    <a:pt x="3535" y="2112"/>
                    <a:pt x="3559" y="1732"/>
                  </a:cubicBezTo>
                  <a:cubicBezTo>
                    <a:pt x="3677" y="1709"/>
                    <a:pt x="3772" y="1709"/>
                    <a:pt x="3891" y="1709"/>
                  </a:cubicBezTo>
                  <a:cubicBezTo>
                    <a:pt x="5006" y="1922"/>
                    <a:pt x="6121" y="1993"/>
                    <a:pt x="7235" y="1946"/>
                  </a:cubicBezTo>
                  <a:cubicBezTo>
                    <a:pt x="7330" y="1946"/>
                    <a:pt x="7401" y="1946"/>
                    <a:pt x="7544" y="1969"/>
                  </a:cubicBezTo>
                  <a:cubicBezTo>
                    <a:pt x="7591" y="2088"/>
                    <a:pt x="7662" y="2207"/>
                    <a:pt x="7734" y="2349"/>
                  </a:cubicBezTo>
                  <a:cubicBezTo>
                    <a:pt x="7971" y="2847"/>
                    <a:pt x="8327" y="3274"/>
                    <a:pt x="8777" y="3582"/>
                  </a:cubicBezTo>
                  <a:cubicBezTo>
                    <a:pt x="8991" y="3749"/>
                    <a:pt x="9252" y="3867"/>
                    <a:pt x="9513" y="3915"/>
                  </a:cubicBezTo>
                  <a:cubicBezTo>
                    <a:pt x="10082" y="4033"/>
                    <a:pt x="10580" y="3938"/>
                    <a:pt x="10912" y="3416"/>
                  </a:cubicBezTo>
                  <a:cubicBezTo>
                    <a:pt x="11031" y="3250"/>
                    <a:pt x="11173" y="3084"/>
                    <a:pt x="11339" y="2942"/>
                  </a:cubicBezTo>
                  <a:cubicBezTo>
                    <a:pt x="11814" y="2539"/>
                    <a:pt x="12193" y="2041"/>
                    <a:pt x="12430" y="1495"/>
                  </a:cubicBezTo>
                  <a:cubicBezTo>
                    <a:pt x="12525" y="1258"/>
                    <a:pt x="12715" y="1092"/>
                    <a:pt x="12952" y="1044"/>
                  </a:cubicBezTo>
                  <a:cubicBezTo>
                    <a:pt x="13332" y="973"/>
                    <a:pt x="13711" y="855"/>
                    <a:pt x="14114" y="736"/>
                  </a:cubicBezTo>
                  <a:cubicBezTo>
                    <a:pt x="14660" y="570"/>
                    <a:pt x="15182" y="356"/>
                    <a:pt x="15727" y="167"/>
                  </a:cubicBezTo>
                  <a:cubicBezTo>
                    <a:pt x="15870" y="119"/>
                    <a:pt x="16036" y="48"/>
                    <a:pt x="16202" y="1"/>
                  </a:cubicBezTo>
                  <a:cubicBezTo>
                    <a:pt x="16226" y="1"/>
                    <a:pt x="16273" y="24"/>
                    <a:pt x="16344" y="48"/>
                  </a:cubicBezTo>
                  <a:cubicBezTo>
                    <a:pt x="16534" y="736"/>
                    <a:pt x="16913" y="1376"/>
                    <a:pt x="16961" y="2135"/>
                  </a:cubicBezTo>
                  <a:cubicBezTo>
                    <a:pt x="16985" y="2302"/>
                    <a:pt x="17032" y="2468"/>
                    <a:pt x="17103" y="2610"/>
                  </a:cubicBezTo>
                  <a:cubicBezTo>
                    <a:pt x="17388" y="3488"/>
                    <a:pt x="17696" y="4342"/>
                    <a:pt x="17957" y="5219"/>
                  </a:cubicBezTo>
                  <a:cubicBezTo>
                    <a:pt x="18242" y="6026"/>
                    <a:pt x="18550" y="6832"/>
                    <a:pt x="18930" y="7615"/>
                  </a:cubicBezTo>
                  <a:cubicBezTo>
                    <a:pt x="19333" y="8422"/>
                    <a:pt x="19618" y="9275"/>
                    <a:pt x="19831" y="10129"/>
                  </a:cubicBezTo>
                  <a:cubicBezTo>
                    <a:pt x="19879" y="10390"/>
                    <a:pt x="19902" y="10675"/>
                    <a:pt x="19926" y="10936"/>
                  </a:cubicBezTo>
                  <a:cubicBezTo>
                    <a:pt x="19950" y="11197"/>
                    <a:pt x="19926" y="11458"/>
                    <a:pt x="20140" y="11648"/>
                  </a:cubicBezTo>
                  <a:cubicBezTo>
                    <a:pt x="20258" y="11790"/>
                    <a:pt x="20306" y="11956"/>
                    <a:pt x="20282" y="12122"/>
                  </a:cubicBezTo>
                  <a:cubicBezTo>
                    <a:pt x="20282" y="12383"/>
                    <a:pt x="20329" y="12620"/>
                    <a:pt x="20424" y="12857"/>
                  </a:cubicBezTo>
                  <a:cubicBezTo>
                    <a:pt x="20566" y="13118"/>
                    <a:pt x="20543" y="13427"/>
                    <a:pt x="20377" y="13664"/>
                  </a:cubicBezTo>
                  <a:lnTo>
                    <a:pt x="19072" y="14162"/>
                  </a:lnTo>
                  <a:cubicBezTo>
                    <a:pt x="19025" y="14186"/>
                    <a:pt x="18953" y="14209"/>
                    <a:pt x="18906" y="14209"/>
                  </a:cubicBezTo>
                  <a:cubicBezTo>
                    <a:pt x="18052" y="14162"/>
                    <a:pt x="17246" y="14447"/>
                    <a:pt x="16415" y="14589"/>
                  </a:cubicBezTo>
                  <a:cubicBezTo>
                    <a:pt x="15965" y="14684"/>
                    <a:pt x="15490" y="14731"/>
                    <a:pt x="15040" y="14779"/>
                  </a:cubicBezTo>
                  <a:cubicBezTo>
                    <a:pt x="14328" y="14874"/>
                    <a:pt x="13640" y="14968"/>
                    <a:pt x="12952" y="15087"/>
                  </a:cubicBezTo>
                  <a:cubicBezTo>
                    <a:pt x="12359" y="15206"/>
                    <a:pt x="11742" y="15277"/>
                    <a:pt x="11126" y="15301"/>
                  </a:cubicBezTo>
                  <a:cubicBezTo>
                    <a:pt x="10770" y="15301"/>
                    <a:pt x="10414" y="15348"/>
                    <a:pt x="10058" y="15395"/>
                  </a:cubicBezTo>
                  <a:cubicBezTo>
                    <a:pt x="9133" y="15490"/>
                    <a:pt x="8184" y="15538"/>
                    <a:pt x="7259" y="15538"/>
                  </a:cubicBezTo>
                  <a:lnTo>
                    <a:pt x="641" y="15538"/>
                  </a:lnTo>
                  <a:cubicBezTo>
                    <a:pt x="451" y="15538"/>
                    <a:pt x="238" y="15514"/>
                    <a:pt x="1" y="15514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916;p50"/>
            <p:cNvSpPr/>
            <p:nvPr/>
          </p:nvSpPr>
          <p:spPr>
            <a:xfrm>
              <a:off x="10384375" y="4490575"/>
              <a:ext cx="525450" cy="198700"/>
            </a:xfrm>
            <a:custGeom>
              <a:avLst/>
              <a:gdLst/>
              <a:ahLst/>
              <a:cxnLst/>
              <a:rect l="l" t="t" r="r" b="b"/>
              <a:pathLst>
                <a:path w="21018" h="7948" extrusionOk="0">
                  <a:moveTo>
                    <a:pt x="19926" y="1"/>
                  </a:moveTo>
                  <a:cubicBezTo>
                    <a:pt x="19997" y="333"/>
                    <a:pt x="20092" y="618"/>
                    <a:pt x="20140" y="926"/>
                  </a:cubicBezTo>
                  <a:cubicBezTo>
                    <a:pt x="20282" y="1661"/>
                    <a:pt x="20495" y="2373"/>
                    <a:pt x="20756" y="3061"/>
                  </a:cubicBezTo>
                  <a:cubicBezTo>
                    <a:pt x="20899" y="3345"/>
                    <a:pt x="20946" y="3678"/>
                    <a:pt x="20946" y="3986"/>
                  </a:cubicBezTo>
                  <a:cubicBezTo>
                    <a:pt x="20946" y="4626"/>
                    <a:pt x="20946" y="5267"/>
                    <a:pt x="20970" y="5884"/>
                  </a:cubicBezTo>
                  <a:cubicBezTo>
                    <a:pt x="21017" y="6216"/>
                    <a:pt x="20828" y="6548"/>
                    <a:pt x="20519" y="6643"/>
                  </a:cubicBezTo>
                  <a:cubicBezTo>
                    <a:pt x="20116" y="6832"/>
                    <a:pt x="19689" y="6975"/>
                    <a:pt x="19262" y="7117"/>
                  </a:cubicBezTo>
                  <a:cubicBezTo>
                    <a:pt x="18598" y="7307"/>
                    <a:pt x="17886" y="7402"/>
                    <a:pt x="17198" y="7402"/>
                  </a:cubicBezTo>
                  <a:cubicBezTo>
                    <a:pt x="16321" y="7354"/>
                    <a:pt x="15467" y="7402"/>
                    <a:pt x="14589" y="7402"/>
                  </a:cubicBezTo>
                  <a:cubicBezTo>
                    <a:pt x="14399" y="7402"/>
                    <a:pt x="14209" y="7402"/>
                    <a:pt x="14043" y="7378"/>
                  </a:cubicBezTo>
                  <a:cubicBezTo>
                    <a:pt x="13782" y="6975"/>
                    <a:pt x="13664" y="6500"/>
                    <a:pt x="13711" y="6002"/>
                  </a:cubicBezTo>
                  <a:lnTo>
                    <a:pt x="13711" y="4626"/>
                  </a:lnTo>
                  <a:cubicBezTo>
                    <a:pt x="13711" y="4152"/>
                    <a:pt x="13569" y="4033"/>
                    <a:pt x="13118" y="3891"/>
                  </a:cubicBezTo>
                  <a:cubicBezTo>
                    <a:pt x="12976" y="3867"/>
                    <a:pt x="12786" y="3844"/>
                    <a:pt x="12620" y="3844"/>
                  </a:cubicBezTo>
                  <a:lnTo>
                    <a:pt x="7923" y="3844"/>
                  </a:lnTo>
                  <a:cubicBezTo>
                    <a:pt x="7449" y="3820"/>
                    <a:pt x="6998" y="4105"/>
                    <a:pt x="6856" y="4555"/>
                  </a:cubicBezTo>
                  <a:cubicBezTo>
                    <a:pt x="6809" y="4650"/>
                    <a:pt x="6785" y="4769"/>
                    <a:pt x="6761" y="4864"/>
                  </a:cubicBezTo>
                  <a:cubicBezTo>
                    <a:pt x="6453" y="5741"/>
                    <a:pt x="6263" y="6666"/>
                    <a:pt x="6239" y="7592"/>
                  </a:cubicBezTo>
                  <a:cubicBezTo>
                    <a:pt x="6239" y="7663"/>
                    <a:pt x="6216" y="7758"/>
                    <a:pt x="6216" y="7829"/>
                  </a:cubicBezTo>
                  <a:cubicBezTo>
                    <a:pt x="5812" y="7924"/>
                    <a:pt x="5409" y="7947"/>
                    <a:pt x="5029" y="7852"/>
                  </a:cubicBezTo>
                  <a:cubicBezTo>
                    <a:pt x="4935" y="7829"/>
                    <a:pt x="4863" y="7805"/>
                    <a:pt x="4769" y="7805"/>
                  </a:cubicBezTo>
                  <a:cubicBezTo>
                    <a:pt x="3535" y="7734"/>
                    <a:pt x="2396" y="7212"/>
                    <a:pt x="1187" y="6998"/>
                  </a:cubicBezTo>
                  <a:cubicBezTo>
                    <a:pt x="855" y="6927"/>
                    <a:pt x="523" y="6832"/>
                    <a:pt x="214" y="6738"/>
                  </a:cubicBezTo>
                  <a:cubicBezTo>
                    <a:pt x="143" y="6690"/>
                    <a:pt x="48" y="6643"/>
                    <a:pt x="1" y="6595"/>
                  </a:cubicBezTo>
                  <a:cubicBezTo>
                    <a:pt x="24" y="6477"/>
                    <a:pt x="48" y="6382"/>
                    <a:pt x="96" y="6287"/>
                  </a:cubicBezTo>
                  <a:cubicBezTo>
                    <a:pt x="333" y="5812"/>
                    <a:pt x="594" y="5314"/>
                    <a:pt x="878" y="4840"/>
                  </a:cubicBezTo>
                  <a:cubicBezTo>
                    <a:pt x="1068" y="4484"/>
                    <a:pt x="1234" y="4128"/>
                    <a:pt x="1376" y="3749"/>
                  </a:cubicBezTo>
                  <a:cubicBezTo>
                    <a:pt x="1590" y="3156"/>
                    <a:pt x="1851" y="2563"/>
                    <a:pt x="2136" y="1993"/>
                  </a:cubicBezTo>
                  <a:cubicBezTo>
                    <a:pt x="2254" y="1804"/>
                    <a:pt x="2420" y="1614"/>
                    <a:pt x="2586" y="1424"/>
                  </a:cubicBezTo>
                  <a:lnTo>
                    <a:pt x="3203" y="1424"/>
                  </a:lnTo>
                  <a:cubicBezTo>
                    <a:pt x="5219" y="1424"/>
                    <a:pt x="7212" y="1424"/>
                    <a:pt x="9228" y="1400"/>
                  </a:cubicBezTo>
                  <a:cubicBezTo>
                    <a:pt x="9892" y="1400"/>
                    <a:pt x="10533" y="1305"/>
                    <a:pt x="11197" y="1258"/>
                  </a:cubicBezTo>
                  <a:cubicBezTo>
                    <a:pt x="11292" y="1258"/>
                    <a:pt x="11363" y="1234"/>
                    <a:pt x="11458" y="1234"/>
                  </a:cubicBezTo>
                  <a:cubicBezTo>
                    <a:pt x="12739" y="1234"/>
                    <a:pt x="13972" y="902"/>
                    <a:pt x="15229" y="760"/>
                  </a:cubicBezTo>
                  <a:cubicBezTo>
                    <a:pt x="15324" y="736"/>
                    <a:pt x="15443" y="736"/>
                    <a:pt x="15538" y="712"/>
                  </a:cubicBezTo>
                  <a:cubicBezTo>
                    <a:pt x="16273" y="689"/>
                    <a:pt x="17009" y="570"/>
                    <a:pt x="17720" y="380"/>
                  </a:cubicBezTo>
                  <a:cubicBezTo>
                    <a:pt x="18384" y="262"/>
                    <a:pt x="19025" y="143"/>
                    <a:pt x="19665" y="25"/>
                  </a:cubicBezTo>
                  <a:cubicBezTo>
                    <a:pt x="19760" y="1"/>
                    <a:pt x="19831" y="1"/>
                    <a:pt x="19926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917;p50"/>
            <p:cNvSpPr/>
            <p:nvPr/>
          </p:nvSpPr>
          <p:spPr>
            <a:xfrm>
              <a:off x="11071100" y="3619425"/>
              <a:ext cx="77125" cy="145325"/>
            </a:xfrm>
            <a:custGeom>
              <a:avLst/>
              <a:gdLst/>
              <a:ahLst/>
              <a:cxnLst/>
              <a:rect l="l" t="t" r="r" b="b"/>
              <a:pathLst>
                <a:path w="3085" h="5813" extrusionOk="0">
                  <a:moveTo>
                    <a:pt x="0" y="760"/>
                  </a:moveTo>
                  <a:cubicBezTo>
                    <a:pt x="546" y="1"/>
                    <a:pt x="1281" y="1"/>
                    <a:pt x="2017" y="167"/>
                  </a:cubicBezTo>
                  <a:cubicBezTo>
                    <a:pt x="2349" y="262"/>
                    <a:pt x="2586" y="475"/>
                    <a:pt x="2705" y="784"/>
                  </a:cubicBezTo>
                  <a:cubicBezTo>
                    <a:pt x="3013" y="1614"/>
                    <a:pt x="3084" y="2492"/>
                    <a:pt x="2894" y="3346"/>
                  </a:cubicBezTo>
                  <a:cubicBezTo>
                    <a:pt x="2681" y="3820"/>
                    <a:pt x="2396" y="4271"/>
                    <a:pt x="2040" y="4674"/>
                  </a:cubicBezTo>
                  <a:cubicBezTo>
                    <a:pt x="1613" y="5148"/>
                    <a:pt x="1115" y="5528"/>
                    <a:pt x="570" y="5813"/>
                  </a:cubicBezTo>
                  <a:cubicBezTo>
                    <a:pt x="404" y="5741"/>
                    <a:pt x="451" y="5623"/>
                    <a:pt x="451" y="5504"/>
                  </a:cubicBezTo>
                  <a:cubicBezTo>
                    <a:pt x="451" y="5409"/>
                    <a:pt x="475" y="5314"/>
                    <a:pt x="475" y="5196"/>
                  </a:cubicBezTo>
                  <a:cubicBezTo>
                    <a:pt x="546" y="4579"/>
                    <a:pt x="546" y="3986"/>
                    <a:pt x="499" y="3369"/>
                  </a:cubicBezTo>
                  <a:cubicBezTo>
                    <a:pt x="451" y="2563"/>
                    <a:pt x="309" y="1780"/>
                    <a:pt x="72" y="1021"/>
                  </a:cubicBezTo>
                  <a:cubicBezTo>
                    <a:pt x="48" y="926"/>
                    <a:pt x="24" y="855"/>
                    <a:pt x="0" y="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918;p50"/>
            <p:cNvSpPr/>
            <p:nvPr/>
          </p:nvSpPr>
          <p:spPr>
            <a:xfrm>
              <a:off x="10071275" y="3690000"/>
              <a:ext cx="76525" cy="112100"/>
            </a:xfrm>
            <a:custGeom>
              <a:avLst/>
              <a:gdLst/>
              <a:ahLst/>
              <a:cxnLst/>
              <a:rect l="l" t="t" r="r" b="b"/>
              <a:pathLst>
                <a:path w="3061" h="4484" extrusionOk="0">
                  <a:moveTo>
                    <a:pt x="2704" y="4484"/>
                  </a:moveTo>
                  <a:cubicBezTo>
                    <a:pt x="1993" y="4389"/>
                    <a:pt x="1305" y="4128"/>
                    <a:pt x="688" y="3749"/>
                  </a:cubicBezTo>
                  <a:cubicBezTo>
                    <a:pt x="261" y="3488"/>
                    <a:pt x="0" y="3037"/>
                    <a:pt x="24" y="2563"/>
                  </a:cubicBezTo>
                  <a:cubicBezTo>
                    <a:pt x="0" y="2112"/>
                    <a:pt x="95" y="1661"/>
                    <a:pt x="285" y="1258"/>
                  </a:cubicBezTo>
                  <a:cubicBezTo>
                    <a:pt x="356" y="1092"/>
                    <a:pt x="427" y="926"/>
                    <a:pt x="522" y="760"/>
                  </a:cubicBezTo>
                  <a:cubicBezTo>
                    <a:pt x="854" y="143"/>
                    <a:pt x="1328" y="1"/>
                    <a:pt x="1945" y="356"/>
                  </a:cubicBezTo>
                  <a:cubicBezTo>
                    <a:pt x="2372" y="617"/>
                    <a:pt x="2752" y="950"/>
                    <a:pt x="3060" y="1329"/>
                  </a:cubicBezTo>
                  <a:cubicBezTo>
                    <a:pt x="3036" y="1875"/>
                    <a:pt x="2965" y="2396"/>
                    <a:pt x="2847" y="2918"/>
                  </a:cubicBezTo>
                  <a:cubicBezTo>
                    <a:pt x="2799" y="3440"/>
                    <a:pt x="2752" y="3962"/>
                    <a:pt x="2704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919;p50"/>
            <p:cNvSpPr/>
            <p:nvPr/>
          </p:nvSpPr>
          <p:spPr>
            <a:xfrm>
              <a:off x="10329825" y="4842850"/>
              <a:ext cx="129300" cy="43300"/>
            </a:xfrm>
            <a:custGeom>
              <a:avLst/>
              <a:gdLst/>
              <a:ahLst/>
              <a:cxnLst/>
              <a:rect l="l" t="t" r="r" b="b"/>
              <a:pathLst>
                <a:path w="5172" h="1732" extrusionOk="0">
                  <a:moveTo>
                    <a:pt x="5172" y="830"/>
                  </a:moveTo>
                  <a:cubicBezTo>
                    <a:pt x="4958" y="1020"/>
                    <a:pt x="4768" y="1210"/>
                    <a:pt x="4555" y="1376"/>
                  </a:cubicBezTo>
                  <a:cubicBezTo>
                    <a:pt x="4436" y="1447"/>
                    <a:pt x="4318" y="1494"/>
                    <a:pt x="4199" y="1518"/>
                  </a:cubicBezTo>
                  <a:cubicBezTo>
                    <a:pt x="3985" y="1566"/>
                    <a:pt x="3748" y="1613"/>
                    <a:pt x="3511" y="1637"/>
                  </a:cubicBezTo>
                  <a:cubicBezTo>
                    <a:pt x="2491" y="1732"/>
                    <a:pt x="1447" y="1732"/>
                    <a:pt x="427" y="1613"/>
                  </a:cubicBezTo>
                  <a:cubicBezTo>
                    <a:pt x="285" y="1589"/>
                    <a:pt x="143" y="1542"/>
                    <a:pt x="0" y="1494"/>
                  </a:cubicBezTo>
                  <a:cubicBezTo>
                    <a:pt x="72" y="1234"/>
                    <a:pt x="214" y="996"/>
                    <a:pt x="427" y="830"/>
                  </a:cubicBezTo>
                  <a:cubicBezTo>
                    <a:pt x="546" y="759"/>
                    <a:pt x="665" y="664"/>
                    <a:pt x="759" y="546"/>
                  </a:cubicBezTo>
                  <a:cubicBezTo>
                    <a:pt x="1139" y="47"/>
                    <a:pt x="1661" y="0"/>
                    <a:pt x="2230" y="24"/>
                  </a:cubicBezTo>
                  <a:cubicBezTo>
                    <a:pt x="2681" y="24"/>
                    <a:pt x="3108" y="95"/>
                    <a:pt x="3535" y="237"/>
                  </a:cubicBezTo>
                  <a:cubicBezTo>
                    <a:pt x="3891" y="356"/>
                    <a:pt x="4270" y="427"/>
                    <a:pt x="4626" y="522"/>
                  </a:cubicBezTo>
                  <a:cubicBezTo>
                    <a:pt x="4839" y="569"/>
                    <a:pt x="5029" y="664"/>
                    <a:pt x="5172" y="83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920;p50"/>
            <p:cNvSpPr/>
            <p:nvPr/>
          </p:nvSpPr>
          <p:spPr>
            <a:xfrm>
              <a:off x="10852275" y="4817350"/>
              <a:ext cx="153625" cy="37975"/>
            </a:xfrm>
            <a:custGeom>
              <a:avLst/>
              <a:gdLst/>
              <a:ahLst/>
              <a:cxnLst/>
              <a:rect l="l" t="t" r="r" b="b"/>
              <a:pathLst>
                <a:path w="6145" h="1519" extrusionOk="0">
                  <a:moveTo>
                    <a:pt x="0" y="830"/>
                  </a:moveTo>
                  <a:cubicBezTo>
                    <a:pt x="570" y="735"/>
                    <a:pt x="973" y="664"/>
                    <a:pt x="1376" y="569"/>
                  </a:cubicBezTo>
                  <a:cubicBezTo>
                    <a:pt x="1969" y="451"/>
                    <a:pt x="2562" y="332"/>
                    <a:pt x="3155" y="190"/>
                  </a:cubicBezTo>
                  <a:cubicBezTo>
                    <a:pt x="3630" y="71"/>
                    <a:pt x="4128" y="0"/>
                    <a:pt x="4602" y="0"/>
                  </a:cubicBezTo>
                  <a:lnTo>
                    <a:pt x="5812" y="0"/>
                  </a:lnTo>
                  <a:cubicBezTo>
                    <a:pt x="5907" y="0"/>
                    <a:pt x="6002" y="24"/>
                    <a:pt x="6073" y="47"/>
                  </a:cubicBezTo>
                  <a:cubicBezTo>
                    <a:pt x="6144" y="190"/>
                    <a:pt x="6073" y="237"/>
                    <a:pt x="6025" y="285"/>
                  </a:cubicBezTo>
                  <a:cubicBezTo>
                    <a:pt x="5622" y="664"/>
                    <a:pt x="5124" y="949"/>
                    <a:pt x="4579" y="1044"/>
                  </a:cubicBezTo>
                  <a:cubicBezTo>
                    <a:pt x="3796" y="1234"/>
                    <a:pt x="2989" y="1328"/>
                    <a:pt x="2206" y="1423"/>
                  </a:cubicBezTo>
                  <a:cubicBezTo>
                    <a:pt x="1661" y="1518"/>
                    <a:pt x="1092" y="1400"/>
                    <a:pt x="617" y="1139"/>
                  </a:cubicBezTo>
                  <a:cubicBezTo>
                    <a:pt x="451" y="1067"/>
                    <a:pt x="285" y="973"/>
                    <a:pt x="0" y="83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921;p50"/>
            <p:cNvSpPr/>
            <p:nvPr/>
          </p:nvSpPr>
          <p:spPr>
            <a:xfrm>
              <a:off x="10613875" y="4149000"/>
              <a:ext cx="59325" cy="33825"/>
            </a:xfrm>
            <a:custGeom>
              <a:avLst/>
              <a:gdLst/>
              <a:ahLst/>
              <a:cxnLst/>
              <a:rect l="l" t="t" r="r" b="b"/>
              <a:pathLst>
                <a:path w="2373" h="1353" extrusionOk="0">
                  <a:moveTo>
                    <a:pt x="1" y="356"/>
                  </a:moveTo>
                  <a:lnTo>
                    <a:pt x="2373" y="1"/>
                  </a:lnTo>
                  <a:cubicBezTo>
                    <a:pt x="2325" y="72"/>
                    <a:pt x="2302" y="143"/>
                    <a:pt x="2254" y="214"/>
                  </a:cubicBezTo>
                  <a:cubicBezTo>
                    <a:pt x="1946" y="522"/>
                    <a:pt x="1661" y="831"/>
                    <a:pt x="1376" y="1139"/>
                  </a:cubicBezTo>
                  <a:cubicBezTo>
                    <a:pt x="1234" y="1305"/>
                    <a:pt x="973" y="1353"/>
                    <a:pt x="783" y="1210"/>
                  </a:cubicBezTo>
                  <a:cubicBezTo>
                    <a:pt x="451" y="1021"/>
                    <a:pt x="167" y="736"/>
                    <a:pt x="1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922;p50"/>
            <p:cNvSpPr/>
            <p:nvPr/>
          </p:nvSpPr>
          <p:spPr>
            <a:xfrm>
              <a:off x="10191650" y="3739225"/>
              <a:ext cx="239600" cy="265100"/>
            </a:xfrm>
            <a:custGeom>
              <a:avLst/>
              <a:gdLst/>
              <a:ahLst/>
              <a:cxnLst/>
              <a:rect l="l" t="t" r="r" b="b"/>
              <a:pathLst>
                <a:path w="9584" h="10604" extrusionOk="0">
                  <a:moveTo>
                    <a:pt x="7733" y="2515"/>
                  </a:moveTo>
                  <a:cubicBezTo>
                    <a:pt x="7283" y="997"/>
                    <a:pt x="5859" y="1"/>
                    <a:pt x="4294" y="48"/>
                  </a:cubicBezTo>
                  <a:cubicBezTo>
                    <a:pt x="1258" y="48"/>
                    <a:pt x="0" y="3084"/>
                    <a:pt x="759" y="5646"/>
                  </a:cubicBezTo>
                  <a:cubicBezTo>
                    <a:pt x="1566" y="8350"/>
                    <a:pt x="4579" y="10604"/>
                    <a:pt x="7212" y="8706"/>
                  </a:cubicBezTo>
                  <a:cubicBezTo>
                    <a:pt x="9133" y="7307"/>
                    <a:pt x="9584" y="4104"/>
                    <a:pt x="7733" y="2515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923;p50"/>
            <p:cNvSpPr/>
            <p:nvPr/>
          </p:nvSpPr>
          <p:spPr>
            <a:xfrm>
              <a:off x="10820850" y="3685250"/>
              <a:ext cx="215275" cy="225375"/>
            </a:xfrm>
            <a:custGeom>
              <a:avLst/>
              <a:gdLst/>
              <a:ahLst/>
              <a:cxnLst/>
              <a:rect l="l" t="t" r="r" b="b"/>
              <a:pathLst>
                <a:path w="8611" h="9015" extrusionOk="0">
                  <a:moveTo>
                    <a:pt x="7923" y="2658"/>
                  </a:moveTo>
                  <a:cubicBezTo>
                    <a:pt x="7543" y="1851"/>
                    <a:pt x="6808" y="1282"/>
                    <a:pt x="5930" y="1163"/>
                  </a:cubicBezTo>
                  <a:cubicBezTo>
                    <a:pt x="5646" y="950"/>
                    <a:pt x="5337" y="784"/>
                    <a:pt x="5005" y="665"/>
                  </a:cubicBezTo>
                  <a:cubicBezTo>
                    <a:pt x="3179" y="1"/>
                    <a:pt x="1068" y="1353"/>
                    <a:pt x="546" y="3108"/>
                  </a:cubicBezTo>
                  <a:cubicBezTo>
                    <a:pt x="0" y="4864"/>
                    <a:pt x="641" y="6975"/>
                    <a:pt x="2254" y="7971"/>
                  </a:cubicBezTo>
                  <a:cubicBezTo>
                    <a:pt x="3938" y="9015"/>
                    <a:pt x="5812" y="8683"/>
                    <a:pt x="7259" y="7402"/>
                  </a:cubicBezTo>
                  <a:cubicBezTo>
                    <a:pt x="8611" y="6192"/>
                    <a:pt x="8611" y="4176"/>
                    <a:pt x="7923" y="2658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924;p50"/>
            <p:cNvSpPr/>
            <p:nvPr/>
          </p:nvSpPr>
          <p:spPr>
            <a:xfrm>
              <a:off x="9829325" y="3168150"/>
              <a:ext cx="1619550" cy="1746475"/>
            </a:xfrm>
            <a:custGeom>
              <a:avLst/>
              <a:gdLst/>
              <a:ahLst/>
              <a:cxnLst/>
              <a:rect l="l" t="t" r="r" b="b"/>
              <a:pathLst>
                <a:path w="64782" h="69859" extrusionOk="0">
                  <a:moveTo>
                    <a:pt x="61627" y="25026"/>
                  </a:moveTo>
                  <a:cubicBezTo>
                    <a:pt x="61508" y="25524"/>
                    <a:pt x="61318" y="25998"/>
                    <a:pt x="61105" y="26449"/>
                  </a:cubicBezTo>
                  <a:cubicBezTo>
                    <a:pt x="60417" y="27777"/>
                    <a:pt x="59682" y="29058"/>
                    <a:pt x="58899" y="30316"/>
                  </a:cubicBezTo>
                  <a:cubicBezTo>
                    <a:pt x="58353" y="31193"/>
                    <a:pt x="57689" y="32000"/>
                    <a:pt x="57072" y="32830"/>
                  </a:cubicBezTo>
                  <a:cubicBezTo>
                    <a:pt x="56883" y="33091"/>
                    <a:pt x="56693" y="33328"/>
                    <a:pt x="56503" y="33589"/>
                  </a:cubicBezTo>
                  <a:cubicBezTo>
                    <a:pt x="56029" y="34301"/>
                    <a:pt x="55459" y="34941"/>
                    <a:pt x="54843" y="35510"/>
                  </a:cubicBezTo>
                  <a:cubicBezTo>
                    <a:pt x="54439" y="35866"/>
                    <a:pt x="54012" y="36175"/>
                    <a:pt x="53562" y="36459"/>
                  </a:cubicBezTo>
                  <a:cubicBezTo>
                    <a:pt x="52945" y="36815"/>
                    <a:pt x="52304" y="37171"/>
                    <a:pt x="51664" y="37479"/>
                  </a:cubicBezTo>
                  <a:cubicBezTo>
                    <a:pt x="51284" y="37622"/>
                    <a:pt x="50905" y="37764"/>
                    <a:pt x="50502" y="37835"/>
                  </a:cubicBezTo>
                  <a:cubicBezTo>
                    <a:pt x="49719" y="38096"/>
                    <a:pt x="48912" y="38238"/>
                    <a:pt x="48082" y="38238"/>
                  </a:cubicBezTo>
                  <a:cubicBezTo>
                    <a:pt x="47157" y="38215"/>
                    <a:pt x="46256" y="38238"/>
                    <a:pt x="45330" y="38238"/>
                  </a:cubicBezTo>
                  <a:cubicBezTo>
                    <a:pt x="45236" y="38215"/>
                    <a:pt x="45141" y="38215"/>
                    <a:pt x="45022" y="38191"/>
                  </a:cubicBezTo>
                  <a:cubicBezTo>
                    <a:pt x="44405" y="38120"/>
                    <a:pt x="43765" y="38072"/>
                    <a:pt x="43124" y="37954"/>
                  </a:cubicBezTo>
                  <a:cubicBezTo>
                    <a:pt x="42508" y="37859"/>
                    <a:pt x="41891" y="37669"/>
                    <a:pt x="41274" y="37550"/>
                  </a:cubicBezTo>
                  <a:cubicBezTo>
                    <a:pt x="40990" y="37432"/>
                    <a:pt x="40657" y="37361"/>
                    <a:pt x="40349" y="37361"/>
                  </a:cubicBezTo>
                  <a:cubicBezTo>
                    <a:pt x="40278" y="37574"/>
                    <a:pt x="40302" y="37788"/>
                    <a:pt x="40420" y="37977"/>
                  </a:cubicBezTo>
                  <a:cubicBezTo>
                    <a:pt x="40634" y="38452"/>
                    <a:pt x="40776" y="38974"/>
                    <a:pt x="40847" y="39496"/>
                  </a:cubicBezTo>
                  <a:cubicBezTo>
                    <a:pt x="40871" y="39638"/>
                    <a:pt x="40895" y="39780"/>
                    <a:pt x="40942" y="39923"/>
                  </a:cubicBezTo>
                  <a:cubicBezTo>
                    <a:pt x="41250" y="40776"/>
                    <a:pt x="41535" y="41654"/>
                    <a:pt x="41796" y="42508"/>
                  </a:cubicBezTo>
                  <a:cubicBezTo>
                    <a:pt x="42033" y="43243"/>
                    <a:pt x="42342" y="43955"/>
                    <a:pt x="42674" y="44643"/>
                  </a:cubicBezTo>
                  <a:cubicBezTo>
                    <a:pt x="43219" y="45758"/>
                    <a:pt x="43599" y="46944"/>
                    <a:pt x="43836" y="48201"/>
                  </a:cubicBezTo>
                  <a:cubicBezTo>
                    <a:pt x="43955" y="48699"/>
                    <a:pt x="44026" y="49221"/>
                    <a:pt x="44050" y="49767"/>
                  </a:cubicBezTo>
                  <a:cubicBezTo>
                    <a:pt x="44026" y="49862"/>
                    <a:pt x="44050" y="49956"/>
                    <a:pt x="44097" y="50051"/>
                  </a:cubicBezTo>
                  <a:cubicBezTo>
                    <a:pt x="44358" y="50526"/>
                    <a:pt x="44287" y="51048"/>
                    <a:pt x="44287" y="51546"/>
                  </a:cubicBezTo>
                  <a:cubicBezTo>
                    <a:pt x="44310" y="51925"/>
                    <a:pt x="44050" y="52281"/>
                    <a:pt x="43694" y="52352"/>
                  </a:cubicBezTo>
                  <a:cubicBezTo>
                    <a:pt x="43575" y="52376"/>
                    <a:pt x="43457" y="52423"/>
                    <a:pt x="43314" y="52495"/>
                  </a:cubicBezTo>
                  <a:cubicBezTo>
                    <a:pt x="43290" y="52613"/>
                    <a:pt x="43290" y="52732"/>
                    <a:pt x="43314" y="52850"/>
                  </a:cubicBezTo>
                  <a:cubicBezTo>
                    <a:pt x="43457" y="53728"/>
                    <a:pt x="43670" y="54606"/>
                    <a:pt x="44002" y="55436"/>
                  </a:cubicBezTo>
                  <a:cubicBezTo>
                    <a:pt x="44216" y="55982"/>
                    <a:pt x="44310" y="56575"/>
                    <a:pt x="44310" y="57168"/>
                  </a:cubicBezTo>
                  <a:lnTo>
                    <a:pt x="44310" y="58947"/>
                  </a:lnTo>
                  <a:cubicBezTo>
                    <a:pt x="44310" y="59540"/>
                    <a:pt x="44026" y="60085"/>
                    <a:pt x="43528" y="60394"/>
                  </a:cubicBezTo>
                  <a:cubicBezTo>
                    <a:pt x="42911" y="60773"/>
                    <a:pt x="42247" y="61034"/>
                    <a:pt x="41535" y="61176"/>
                  </a:cubicBezTo>
                  <a:cubicBezTo>
                    <a:pt x="41132" y="61271"/>
                    <a:pt x="40752" y="61366"/>
                    <a:pt x="40373" y="61437"/>
                  </a:cubicBezTo>
                  <a:cubicBezTo>
                    <a:pt x="40420" y="62837"/>
                    <a:pt x="40444" y="64189"/>
                    <a:pt x="40491" y="65565"/>
                  </a:cubicBezTo>
                  <a:cubicBezTo>
                    <a:pt x="40847" y="65683"/>
                    <a:pt x="41227" y="65707"/>
                    <a:pt x="41606" y="65588"/>
                  </a:cubicBezTo>
                  <a:cubicBezTo>
                    <a:pt x="42247" y="65494"/>
                    <a:pt x="42887" y="65351"/>
                    <a:pt x="43528" y="65185"/>
                  </a:cubicBezTo>
                  <a:cubicBezTo>
                    <a:pt x="44310" y="64972"/>
                    <a:pt x="45141" y="64877"/>
                    <a:pt x="45971" y="64877"/>
                  </a:cubicBezTo>
                  <a:lnTo>
                    <a:pt x="47181" y="64877"/>
                  </a:lnTo>
                  <a:cubicBezTo>
                    <a:pt x="47347" y="64877"/>
                    <a:pt x="47513" y="64901"/>
                    <a:pt x="47679" y="64924"/>
                  </a:cubicBezTo>
                  <a:cubicBezTo>
                    <a:pt x="48058" y="64972"/>
                    <a:pt x="48343" y="65304"/>
                    <a:pt x="48343" y="65660"/>
                  </a:cubicBezTo>
                  <a:cubicBezTo>
                    <a:pt x="48367" y="65992"/>
                    <a:pt x="48296" y="66300"/>
                    <a:pt x="48106" y="66561"/>
                  </a:cubicBezTo>
                  <a:cubicBezTo>
                    <a:pt x="47845" y="66941"/>
                    <a:pt x="47513" y="67273"/>
                    <a:pt x="47110" y="67510"/>
                  </a:cubicBezTo>
                  <a:cubicBezTo>
                    <a:pt x="46517" y="67866"/>
                    <a:pt x="45876" y="68127"/>
                    <a:pt x="45212" y="68222"/>
                  </a:cubicBezTo>
                  <a:cubicBezTo>
                    <a:pt x="44358" y="68411"/>
                    <a:pt x="43504" y="68506"/>
                    <a:pt x="42626" y="68530"/>
                  </a:cubicBezTo>
                  <a:cubicBezTo>
                    <a:pt x="42294" y="68530"/>
                    <a:pt x="41962" y="68459"/>
                    <a:pt x="41630" y="68340"/>
                  </a:cubicBezTo>
                  <a:cubicBezTo>
                    <a:pt x="41132" y="68103"/>
                    <a:pt x="40634" y="67889"/>
                    <a:pt x="40136" y="67652"/>
                  </a:cubicBezTo>
                  <a:cubicBezTo>
                    <a:pt x="39661" y="67439"/>
                    <a:pt x="39353" y="66941"/>
                    <a:pt x="39400" y="66419"/>
                  </a:cubicBezTo>
                  <a:cubicBezTo>
                    <a:pt x="39448" y="64948"/>
                    <a:pt x="39448" y="63454"/>
                    <a:pt x="39471" y="61983"/>
                  </a:cubicBezTo>
                  <a:cubicBezTo>
                    <a:pt x="39471" y="61793"/>
                    <a:pt x="39543" y="61603"/>
                    <a:pt x="39305" y="61414"/>
                  </a:cubicBezTo>
                  <a:cubicBezTo>
                    <a:pt x="39139" y="61414"/>
                    <a:pt x="38950" y="61390"/>
                    <a:pt x="38736" y="61390"/>
                  </a:cubicBezTo>
                  <a:lnTo>
                    <a:pt x="36506" y="61390"/>
                  </a:lnTo>
                  <a:cubicBezTo>
                    <a:pt x="36340" y="61414"/>
                    <a:pt x="36174" y="61390"/>
                    <a:pt x="35984" y="61390"/>
                  </a:cubicBezTo>
                  <a:cubicBezTo>
                    <a:pt x="35652" y="61342"/>
                    <a:pt x="35344" y="61129"/>
                    <a:pt x="35202" y="60821"/>
                  </a:cubicBezTo>
                  <a:cubicBezTo>
                    <a:pt x="34941" y="60299"/>
                    <a:pt x="34798" y="59706"/>
                    <a:pt x="34775" y="59113"/>
                  </a:cubicBezTo>
                  <a:lnTo>
                    <a:pt x="34775" y="57950"/>
                  </a:lnTo>
                  <a:cubicBezTo>
                    <a:pt x="34727" y="57903"/>
                    <a:pt x="34704" y="57879"/>
                    <a:pt x="34680" y="57879"/>
                  </a:cubicBezTo>
                  <a:cubicBezTo>
                    <a:pt x="34680" y="57855"/>
                    <a:pt x="34656" y="57855"/>
                    <a:pt x="34632" y="57855"/>
                  </a:cubicBezTo>
                  <a:lnTo>
                    <a:pt x="30315" y="57855"/>
                  </a:lnTo>
                  <a:cubicBezTo>
                    <a:pt x="30244" y="57855"/>
                    <a:pt x="30173" y="57879"/>
                    <a:pt x="30102" y="57903"/>
                  </a:cubicBezTo>
                  <a:cubicBezTo>
                    <a:pt x="29912" y="58259"/>
                    <a:pt x="29793" y="58662"/>
                    <a:pt x="29770" y="59089"/>
                  </a:cubicBezTo>
                  <a:cubicBezTo>
                    <a:pt x="29770" y="59113"/>
                    <a:pt x="29770" y="59136"/>
                    <a:pt x="29770" y="59160"/>
                  </a:cubicBezTo>
                  <a:cubicBezTo>
                    <a:pt x="29580" y="59801"/>
                    <a:pt x="29509" y="60489"/>
                    <a:pt x="29532" y="61153"/>
                  </a:cubicBezTo>
                  <a:cubicBezTo>
                    <a:pt x="29509" y="61580"/>
                    <a:pt x="29153" y="61888"/>
                    <a:pt x="28726" y="61912"/>
                  </a:cubicBezTo>
                  <a:lnTo>
                    <a:pt x="28228" y="61912"/>
                  </a:lnTo>
                  <a:lnTo>
                    <a:pt x="27516" y="61912"/>
                  </a:lnTo>
                  <a:cubicBezTo>
                    <a:pt x="27421" y="62291"/>
                    <a:pt x="27326" y="62671"/>
                    <a:pt x="27255" y="63027"/>
                  </a:cubicBezTo>
                  <a:cubicBezTo>
                    <a:pt x="27113" y="63738"/>
                    <a:pt x="26947" y="64450"/>
                    <a:pt x="26852" y="65162"/>
                  </a:cubicBezTo>
                  <a:cubicBezTo>
                    <a:pt x="26757" y="65873"/>
                    <a:pt x="26781" y="66537"/>
                    <a:pt x="26757" y="67249"/>
                  </a:cubicBezTo>
                  <a:cubicBezTo>
                    <a:pt x="26757" y="67344"/>
                    <a:pt x="26781" y="67439"/>
                    <a:pt x="26828" y="67534"/>
                  </a:cubicBezTo>
                  <a:cubicBezTo>
                    <a:pt x="26971" y="67818"/>
                    <a:pt x="26828" y="68150"/>
                    <a:pt x="26544" y="68269"/>
                  </a:cubicBezTo>
                  <a:cubicBezTo>
                    <a:pt x="26235" y="68364"/>
                    <a:pt x="25927" y="68530"/>
                    <a:pt x="25690" y="68743"/>
                  </a:cubicBezTo>
                  <a:cubicBezTo>
                    <a:pt x="25618" y="69336"/>
                    <a:pt x="25286" y="69597"/>
                    <a:pt x="24670" y="69574"/>
                  </a:cubicBezTo>
                  <a:cubicBezTo>
                    <a:pt x="24290" y="69597"/>
                    <a:pt x="23934" y="69645"/>
                    <a:pt x="23602" y="69716"/>
                  </a:cubicBezTo>
                  <a:cubicBezTo>
                    <a:pt x="22487" y="69858"/>
                    <a:pt x="21349" y="69835"/>
                    <a:pt x="20234" y="69692"/>
                  </a:cubicBezTo>
                  <a:cubicBezTo>
                    <a:pt x="19973" y="69645"/>
                    <a:pt x="19712" y="69574"/>
                    <a:pt x="19451" y="69455"/>
                  </a:cubicBezTo>
                  <a:cubicBezTo>
                    <a:pt x="18811" y="69170"/>
                    <a:pt x="18573" y="68364"/>
                    <a:pt x="19000" y="67795"/>
                  </a:cubicBezTo>
                  <a:cubicBezTo>
                    <a:pt x="19261" y="67391"/>
                    <a:pt x="19593" y="67012"/>
                    <a:pt x="19997" y="66727"/>
                  </a:cubicBezTo>
                  <a:cubicBezTo>
                    <a:pt x="20163" y="66585"/>
                    <a:pt x="20352" y="66442"/>
                    <a:pt x="20519" y="66276"/>
                  </a:cubicBezTo>
                  <a:cubicBezTo>
                    <a:pt x="20756" y="66015"/>
                    <a:pt x="21064" y="65873"/>
                    <a:pt x="21420" y="65873"/>
                  </a:cubicBezTo>
                  <a:cubicBezTo>
                    <a:pt x="22298" y="65778"/>
                    <a:pt x="23199" y="65897"/>
                    <a:pt x="24053" y="66158"/>
                  </a:cubicBezTo>
                  <a:cubicBezTo>
                    <a:pt x="24551" y="66348"/>
                    <a:pt x="25049" y="66466"/>
                    <a:pt x="25571" y="66608"/>
                  </a:cubicBezTo>
                  <a:cubicBezTo>
                    <a:pt x="25595" y="66514"/>
                    <a:pt x="25618" y="66442"/>
                    <a:pt x="25642" y="66348"/>
                  </a:cubicBezTo>
                  <a:cubicBezTo>
                    <a:pt x="25690" y="65090"/>
                    <a:pt x="25903" y="63857"/>
                    <a:pt x="26283" y="62671"/>
                  </a:cubicBezTo>
                  <a:cubicBezTo>
                    <a:pt x="26378" y="62386"/>
                    <a:pt x="26425" y="62078"/>
                    <a:pt x="26425" y="61769"/>
                  </a:cubicBezTo>
                  <a:cubicBezTo>
                    <a:pt x="26283" y="61746"/>
                    <a:pt x="26140" y="61698"/>
                    <a:pt x="25998" y="61675"/>
                  </a:cubicBezTo>
                  <a:cubicBezTo>
                    <a:pt x="25690" y="61651"/>
                    <a:pt x="25381" y="61580"/>
                    <a:pt x="25073" y="61509"/>
                  </a:cubicBezTo>
                  <a:cubicBezTo>
                    <a:pt x="24527" y="61295"/>
                    <a:pt x="23934" y="61153"/>
                    <a:pt x="23365" y="61034"/>
                  </a:cubicBezTo>
                  <a:cubicBezTo>
                    <a:pt x="22914" y="60939"/>
                    <a:pt x="22464" y="60797"/>
                    <a:pt x="22013" y="60678"/>
                  </a:cubicBezTo>
                  <a:cubicBezTo>
                    <a:pt x="21254" y="60512"/>
                    <a:pt x="20851" y="59706"/>
                    <a:pt x="21112" y="58994"/>
                  </a:cubicBezTo>
                  <a:cubicBezTo>
                    <a:pt x="21159" y="58899"/>
                    <a:pt x="21183" y="58781"/>
                    <a:pt x="21230" y="58686"/>
                  </a:cubicBezTo>
                  <a:cubicBezTo>
                    <a:pt x="21467" y="58259"/>
                    <a:pt x="21705" y="57784"/>
                    <a:pt x="21965" y="57357"/>
                  </a:cubicBezTo>
                  <a:cubicBezTo>
                    <a:pt x="22179" y="56978"/>
                    <a:pt x="22392" y="56575"/>
                    <a:pt x="22535" y="56171"/>
                  </a:cubicBezTo>
                  <a:cubicBezTo>
                    <a:pt x="22677" y="55744"/>
                    <a:pt x="22891" y="55365"/>
                    <a:pt x="23057" y="54962"/>
                  </a:cubicBezTo>
                  <a:cubicBezTo>
                    <a:pt x="23199" y="54772"/>
                    <a:pt x="23246" y="54535"/>
                    <a:pt x="23223" y="54321"/>
                  </a:cubicBezTo>
                  <a:lnTo>
                    <a:pt x="22535" y="54321"/>
                  </a:lnTo>
                  <a:cubicBezTo>
                    <a:pt x="22392" y="54321"/>
                    <a:pt x="22250" y="54321"/>
                    <a:pt x="22084" y="54321"/>
                  </a:cubicBezTo>
                  <a:cubicBezTo>
                    <a:pt x="21396" y="54155"/>
                    <a:pt x="21278" y="53870"/>
                    <a:pt x="21396" y="53277"/>
                  </a:cubicBezTo>
                  <a:cubicBezTo>
                    <a:pt x="21799" y="51451"/>
                    <a:pt x="22345" y="49672"/>
                    <a:pt x="23057" y="47940"/>
                  </a:cubicBezTo>
                  <a:cubicBezTo>
                    <a:pt x="23318" y="47276"/>
                    <a:pt x="23484" y="46588"/>
                    <a:pt x="23697" y="45876"/>
                  </a:cubicBezTo>
                  <a:cubicBezTo>
                    <a:pt x="23887" y="45189"/>
                    <a:pt x="24100" y="44453"/>
                    <a:pt x="24290" y="43742"/>
                  </a:cubicBezTo>
                  <a:cubicBezTo>
                    <a:pt x="24504" y="42864"/>
                    <a:pt x="24693" y="41963"/>
                    <a:pt x="24931" y="41037"/>
                  </a:cubicBezTo>
                  <a:cubicBezTo>
                    <a:pt x="24598" y="41061"/>
                    <a:pt x="24338" y="41085"/>
                    <a:pt x="24053" y="41085"/>
                  </a:cubicBezTo>
                  <a:cubicBezTo>
                    <a:pt x="23341" y="41085"/>
                    <a:pt x="22606" y="41132"/>
                    <a:pt x="21894" y="41085"/>
                  </a:cubicBezTo>
                  <a:cubicBezTo>
                    <a:pt x="20685" y="41014"/>
                    <a:pt x="19499" y="40800"/>
                    <a:pt x="18336" y="40421"/>
                  </a:cubicBezTo>
                  <a:cubicBezTo>
                    <a:pt x="16510" y="39780"/>
                    <a:pt x="14778" y="38950"/>
                    <a:pt x="13118" y="37954"/>
                  </a:cubicBezTo>
                  <a:cubicBezTo>
                    <a:pt x="12453" y="37550"/>
                    <a:pt x="11789" y="37147"/>
                    <a:pt x="11125" y="36696"/>
                  </a:cubicBezTo>
                  <a:cubicBezTo>
                    <a:pt x="10793" y="36459"/>
                    <a:pt x="10461" y="36175"/>
                    <a:pt x="10129" y="35914"/>
                  </a:cubicBezTo>
                  <a:cubicBezTo>
                    <a:pt x="9702" y="35558"/>
                    <a:pt x="9251" y="35178"/>
                    <a:pt x="8777" y="34870"/>
                  </a:cubicBezTo>
                  <a:cubicBezTo>
                    <a:pt x="7425" y="33850"/>
                    <a:pt x="6167" y="32735"/>
                    <a:pt x="4958" y="31525"/>
                  </a:cubicBezTo>
                  <a:cubicBezTo>
                    <a:pt x="4270" y="30837"/>
                    <a:pt x="3606" y="30126"/>
                    <a:pt x="2918" y="29438"/>
                  </a:cubicBezTo>
                  <a:cubicBezTo>
                    <a:pt x="2396" y="28892"/>
                    <a:pt x="1969" y="28252"/>
                    <a:pt x="1660" y="27540"/>
                  </a:cubicBezTo>
                  <a:cubicBezTo>
                    <a:pt x="1589" y="27398"/>
                    <a:pt x="1518" y="27232"/>
                    <a:pt x="1447" y="27090"/>
                  </a:cubicBezTo>
                  <a:cubicBezTo>
                    <a:pt x="1352" y="26805"/>
                    <a:pt x="1162" y="26568"/>
                    <a:pt x="925" y="26425"/>
                  </a:cubicBezTo>
                  <a:cubicBezTo>
                    <a:pt x="712" y="26307"/>
                    <a:pt x="569" y="26093"/>
                    <a:pt x="522" y="25880"/>
                  </a:cubicBezTo>
                  <a:cubicBezTo>
                    <a:pt x="451" y="25619"/>
                    <a:pt x="356" y="25382"/>
                    <a:pt x="308" y="25144"/>
                  </a:cubicBezTo>
                  <a:cubicBezTo>
                    <a:pt x="237" y="24884"/>
                    <a:pt x="166" y="24551"/>
                    <a:pt x="95" y="24290"/>
                  </a:cubicBezTo>
                  <a:cubicBezTo>
                    <a:pt x="0" y="24030"/>
                    <a:pt x="0" y="23769"/>
                    <a:pt x="47" y="23531"/>
                  </a:cubicBezTo>
                  <a:cubicBezTo>
                    <a:pt x="71" y="23270"/>
                    <a:pt x="308" y="23057"/>
                    <a:pt x="569" y="23057"/>
                  </a:cubicBezTo>
                  <a:cubicBezTo>
                    <a:pt x="807" y="23057"/>
                    <a:pt x="973" y="23223"/>
                    <a:pt x="1020" y="23508"/>
                  </a:cubicBezTo>
                  <a:cubicBezTo>
                    <a:pt x="1139" y="23982"/>
                    <a:pt x="1257" y="24457"/>
                    <a:pt x="1352" y="24931"/>
                  </a:cubicBezTo>
                  <a:cubicBezTo>
                    <a:pt x="1400" y="25050"/>
                    <a:pt x="1423" y="25168"/>
                    <a:pt x="1471" y="25287"/>
                  </a:cubicBezTo>
                  <a:cubicBezTo>
                    <a:pt x="1471" y="25334"/>
                    <a:pt x="1542" y="25358"/>
                    <a:pt x="1589" y="25382"/>
                  </a:cubicBezTo>
                  <a:cubicBezTo>
                    <a:pt x="1779" y="25192"/>
                    <a:pt x="1945" y="24955"/>
                    <a:pt x="1993" y="24694"/>
                  </a:cubicBezTo>
                  <a:cubicBezTo>
                    <a:pt x="2135" y="24409"/>
                    <a:pt x="2277" y="24124"/>
                    <a:pt x="2420" y="23840"/>
                  </a:cubicBezTo>
                  <a:cubicBezTo>
                    <a:pt x="2514" y="23650"/>
                    <a:pt x="2752" y="23555"/>
                    <a:pt x="2965" y="23626"/>
                  </a:cubicBezTo>
                  <a:cubicBezTo>
                    <a:pt x="3179" y="23697"/>
                    <a:pt x="3297" y="23911"/>
                    <a:pt x="3273" y="24124"/>
                  </a:cubicBezTo>
                  <a:cubicBezTo>
                    <a:pt x="3250" y="24314"/>
                    <a:pt x="3226" y="24504"/>
                    <a:pt x="3155" y="24670"/>
                  </a:cubicBezTo>
                  <a:cubicBezTo>
                    <a:pt x="3107" y="24884"/>
                    <a:pt x="3013" y="25073"/>
                    <a:pt x="2894" y="25382"/>
                  </a:cubicBezTo>
                  <a:cubicBezTo>
                    <a:pt x="3226" y="25192"/>
                    <a:pt x="3558" y="24955"/>
                    <a:pt x="3843" y="24694"/>
                  </a:cubicBezTo>
                  <a:cubicBezTo>
                    <a:pt x="4033" y="24528"/>
                    <a:pt x="4222" y="24338"/>
                    <a:pt x="4412" y="24172"/>
                  </a:cubicBezTo>
                  <a:cubicBezTo>
                    <a:pt x="4673" y="23982"/>
                    <a:pt x="4886" y="23958"/>
                    <a:pt x="5053" y="24101"/>
                  </a:cubicBezTo>
                  <a:cubicBezTo>
                    <a:pt x="5242" y="24290"/>
                    <a:pt x="5266" y="24575"/>
                    <a:pt x="5100" y="24789"/>
                  </a:cubicBezTo>
                  <a:cubicBezTo>
                    <a:pt x="4839" y="25216"/>
                    <a:pt x="4507" y="25571"/>
                    <a:pt x="4127" y="25856"/>
                  </a:cubicBezTo>
                  <a:cubicBezTo>
                    <a:pt x="3938" y="25975"/>
                    <a:pt x="3772" y="26117"/>
                    <a:pt x="3606" y="26259"/>
                  </a:cubicBezTo>
                  <a:cubicBezTo>
                    <a:pt x="3321" y="26497"/>
                    <a:pt x="3084" y="26805"/>
                    <a:pt x="2633" y="26829"/>
                  </a:cubicBezTo>
                  <a:cubicBezTo>
                    <a:pt x="2704" y="27018"/>
                    <a:pt x="2752" y="27161"/>
                    <a:pt x="2823" y="27279"/>
                  </a:cubicBezTo>
                  <a:cubicBezTo>
                    <a:pt x="3155" y="27943"/>
                    <a:pt x="3582" y="28513"/>
                    <a:pt x="4080" y="29035"/>
                  </a:cubicBezTo>
                  <a:cubicBezTo>
                    <a:pt x="5432" y="30410"/>
                    <a:pt x="6832" y="31739"/>
                    <a:pt x="8279" y="33020"/>
                  </a:cubicBezTo>
                  <a:cubicBezTo>
                    <a:pt x="8397" y="33115"/>
                    <a:pt x="8539" y="33210"/>
                    <a:pt x="8682" y="33328"/>
                  </a:cubicBezTo>
                  <a:cubicBezTo>
                    <a:pt x="9465" y="33921"/>
                    <a:pt x="10295" y="34514"/>
                    <a:pt x="11054" y="35131"/>
                  </a:cubicBezTo>
                  <a:cubicBezTo>
                    <a:pt x="11908" y="35819"/>
                    <a:pt x="12833" y="36436"/>
                    <a:pt x="13782" y="36981"/>
                  </a:cubicBezTo>
                  <a:cubicBezTo>
                    <a:pt x="14707" y="37550"/>
                    <a:pt x="15656" y="38072"/>
                    <a:pt x="16652" y="38499"/>
                  </a:cubicBezTo>
                  <a:cubicBezTo>
                    <a:pt x="17672" y="38997"/>
                    <a:pt x="18763" y="39377"/>
                    <a:pt x="19878" y="39638"/>
                  </a:cubicBezTo>
                  <a:cubicBezTo>
                    <a:pt x="20685" y="39804"/>
                    <a:pt x="21515" y="39899"/>
                    <a:pt x="22321" y="39946"/>
                  </a:cubicBezTo>
                  <a:cubicBezTo>
                    <a:pt x="22867" y="39994"/>
                    <a:pt x="23436" y="39946"/>
                    <a:pt x="23982" y="39946"/>
                  </a:cubicBezTo>
                  <a:cubicBezTo>
                    <a:pt x="24598" y="39970"/>
                    <a:pt x="24883" y="39543"/>
                    <a:pt x="25215" y="39116"/>
                  </a:cubicBezTo>
                  <a:cubicBezTo>
                    <a:pt x="25097" y="39045"/>
                    <a:pt x="25049" y="38997"/>
                    <a:pt x="25002" y="38974"/>
                  </a:cubicBezTo>
                  <a:cubicBezTo>
                    <a:pt x="24005" y="38689"/>
                    <a:pt x="23033" y="38333"/>
                    <a:pt x="22084" y="37930"/>
                  </a:cubicBezTo>
                  <a:cubicBezTo>
                    <a:pt x="21017" y="37503"/>
                    <a:pt x="19973" y="37052"/>
                    <a:pt x="18905" y="36602"/>
                  </a:cubicBezTo>
                  <a:cubicBezTo>
                    <a:pt x="18099" y="36293"/>
                    <a:pt x="17340" y="35866"/>
                    <a:pt x="16628" y="35344"/>
                  </a:cubicBezTo>
                  <a:cubicBezTo>
                    <a:pt x="15822" y="34751"/>
                    <a:pt x="14968" y="34182"/>
                    <a:pt x="14304" y="33399"/>
                  </a:cubicBezTo>
                  <a:cubicBezTo>
                    <a:pt x="13426" y="32403"/>
                    <a:pt x="12833" y="31193"/>
                    <a:pt x="12572" y="29912"/>
                  </a:cubicBezTo>
                  <a:cubicBezTo>
                    <a:pt x="12477" y="29201"/>
                    <a:pt x="12430" y="28489"/>
                    <a:pt x="12406" y="27754"/>
                  </a:cubicBezTo>
                  <a:cubicBezTo>
                    <a:pt x="12406" y="27374"/>
                    <a:pt x="12406" y="26995"/>
                    <a:pt x="12406" y="26615"/>
                  </a:cubicBezTo>
                  <a:cubicBezTo>
                    <a:pt x="12121" y="26497"/>
                    <a:pt x="11813" y="26378"/>
                    <a:pt x="11552" y="26307"/>
                  </a:cubicBezTo>
                  <a:cubicBezTo>
                    <a:pt x="11006" y="26164"/>
                    <a:pt x="10461" y="25927"/>
                    <a:pt x="9963" y="25643"/>
                  </a:cubicBezTo>
                  <a:cubicBezTo>
                    <a:pt x="9441" y="25382"/>
                    <a:pt x="9014" y="24931"/>
                    <a:pt x="8777" y="24385"/>
                  </a:cubicBezTo>
                  <a:cubicBezTo>
                    <a:pt x="8682" y="24101"/>
                    <a:pt x="8634" y="23816"/>
                    <a:pt x="8634" y="23508"/>
                  </a:cubicBezTo>
                  <a:cubicBezTo>
                    <a:pt x="8587" y="22772"/>
                    <a:pt x="8753" y="22013"/>
                    <a:pt x="9133" y="21373"/>
                  </a:cubicBezTo>
                  <a:cubicBezTo>
                    <a:pt x="9251" y="21112"/>
                    <a:pt x="9393" y="20851"/>
                    <a:pt x="9583" y="20614"/>
                  </a:cubicBezTo>
                  <a:cubicBezTo>
                    <a:pt x="10105" y="19926"/>
                    <a:pt x="11054" y="19736"/>
                    <a:pt x="11813" y="20187"/>
                  </a:cubicBezTo>
                  <a:cubicBezTo>
                    <a:pt x="12169" y="20400"/>
                    <a:pt x="12525" y="20637"/>
                    <a:pt x="12857" y="20898"/>
                  </a:cubicBezTo>
                  <a:cubicBezTo>
                    <a:pt x="12904" y="20946"/>
                    <a:pt x="12952" y="20970"/>
                    <a:pt x="13023" y="21017"/>
                  </a:cubicBezTo>
                  <a:cubicBezTo>
                    <a:pt x="13260" y="20305"/>
                    <a:pt x="13473" y="19594"/>
                    <a:pt x="13734" y="18930"/>
                  </a:cubicBezTo>
                  <a:cubicBezTo>
                    <a:pt x="13995" y="18242"/>
                    <a:pt x="14327" y="17601"/>
                    <a:pt x="14683" y="16984"/>
                  </a:cubicBezTo>
                  <a:cubicBezTo>
                    <a:pt x="15063" y="16344"/>
                    <a:pt x="15513" y="15751"/>
                    <a:pt x="16012" y="15205"/>
                  </a:cubicBezTo>
                  <a:cubicBezTo>
                    <a:pt x="15940" y="15182"/>
                    <a:pt x="15917" y="15158"/>
                    <a:pt x="15917" y="15182"/>
                  </a:cubicBezTo>
                  <a:cubicBezTo>
                    <a:pt x="15086" y="15348"/>
                    <a:pt x="14232" y="15419"/>
                    <a:pt x="13379" y="15419"/>
                  </a:cubicBezTo>
                  <a:cubicBezTo>
                    <a:pt x="12999" y="15466"/>
                    <a:pt x="12619" y="15253"/>
                    <a:pt x="12477" y="14897"/>
                  </a:cubicBezTo>
                  <a:cubicBezTo>
                    <a:pt x="12359" y="14707"/>
                    <a:pt x="12359" y="14470"/>
                    <a:pt x="12477" y="14304"/>
                  </a:cubicBezTo>
                  <a:cubicBezTo>
                    <a:pt x="12643" y="13996"/>
                    <a:pt x="12857" y="13711"/>
                    <a:pt x="13094" y="13426"/>
                  </a:cubicBezTo>
                  <a:cubicBezTo>
                    <a:pt x="13711" y="12786"/>
                    <a:pt x="14375" y="12193"/>
                    <a:pt x="15110" y="11671"/>
                  </a:cubicBezTo>
                  <a:cubicBezTo>
                    <a:pt x="16178" y="10841"/>
                    <a:pt x="17245" y="10011"/>
                    <a:pt x="18336" y="9204"/>
                  </a:cubicBezTo>
                  <a:cubicBezTo>
                    <a:pt x="18882" y="8801"/>
                    <a:pt x="19451" y="8421"/>
                    <a:pt x="19997" y="8042"/>
                  </a:cubicBezTo>
                  <a:cubicBezTo>
                    <a:pt x="20258" y="7899"/>
                    <a:pt x="20542" y="7781"/>
                    <a:pt x="20803" y="7662"/>
                  </a:cubicBezTo>
                  <a:lnTo>
                    <a:pt x="21230" y="7449"/>
                  </a:lnTo>
                  <a:cubicBezTo>
                    <a:pt x="21183" y="7283"/>
                    <a:pt x="21017" y="7140"/>
                    <a:pt x="20851" y="7093"/>
                  </a:cubicBezTo>
                  <a:cubicBezTo>
                    <a:pt x="20637" y="6998"/>
                    <a:pt x="20447" y="6832"/>
                    <a:pt x="20352" y="6642"/>
                  </a:cubicBezTo>
                  <a:cubicBezTo>
                    <a:pt x="20068" y="6191"/>
                    <a:pt x="19831" y="5717"/>
                    <a:pt x="19522" y="5266"/>
                  </a:cubicBezTo>
                  <a:cubicBezTo>
                    <a:pt x="19261" y="4816"/>
                    <a:pt x="19190" y="4294"/>
                    <a:pt x="19332" y="3796"/>
                  </a:cubicBezTo>
                  <a:cubicBezTo>
                    <a:pt x="19380" y="3464"/>
                    <a:pt x="19688" y="3298"/>
                    <a:pt x="19997" y="3179"/>
                  </a:cubicBezTo>
                  <a:cubicBezTo>
                    <a:pt x="20044" y="3155"/>
                    <a:pt x="20092" y="3155"/>
                    <a:pt x="20139" y="3179"/>
                  </a:cubicBezTo>
                  <a:cubicBezTo>
                    <a:pt x="21349" y="3179"/>
                    <a:pt x="22582" y="3037"/>
                    <a:pt x="23792" y="3298"/>
                  </a:cubicBezTo>
                  <a:cubicBezTo>
                    <a:pt x="24195" y="3345"/>
                    <a:pt x="24575" y="3535"/>
                    <a:pt x="24859" y="3819"/>
                  </a:cubicBezTo>
                  <a:cubicBezTo>
                    <a:pt x="25120" y="4080"/>
                    <a:pt x="25452" y="4246"/>
                    <a:pt x="25785" y="4341"/>
                  </a:cubicBezTo>
                  <a:cubicBezTo>
                    <a:pt x="25856" y="4294"/>
                    <a:pt x="25927" y="4270"/>
                    <a:pt x="25951" y="4223"/>
                  </a:cubicBezTo>
                  <a:cubicBezTo>
                    <a:pt x="26235" y="3558"/>
                    <a:pt x="26710" y="2989"/>
                    <a:pt x="26923" y="2301"/>
                  </a:cubicBezTo>
                  <a:cubicBezTo>
                    <a:pt x="26971" y="2183"/>
                    <a:pt x="27042" y="2064"/>
                    <a:pt x="27113" y="1969"/>
                  </a:cubicBezTo>
                  <a:cubicBezTo>
                    <a:pt x="27492" y="1590"/>
                    <a:pt x="27848" y="1210"/>
                    <a:pt x="28251" y="854"/>
                  </a:cubicBezTo>
                  <a:cubicBezTo>
                    <a:pt x="28868" y="166"/>
                    <a:pt x="29936" y="119"/>
                    <a:pt x="30624" y="759"/>
                  </a:cubicBezTo>
                  <a:cubicBezTo>
                    <a:pt x="30979" y="1044"/>
                    <a:pt x="31288" y="1400"/>
                    <a:pt x="31572" y="1756"/>
                  </a:cubicBezTo>
                  <a:cubicBezTo>
                    <a:pt x="31810" y="2064"/>
                    <a:pt x="32023" y="2420"/>
                    <a:pt x="32237" y="2752"/>
                  </a:cubicBezTo>
                  <a:cubicBezTo>
                    <a:pt x="32284" y="2823"/>
                    <a:pt x="32308" y="2871"/>
                    <a:pt x="32355" y="2918"/>
                  </a:cubicBezTo>
                  <a:cubicBezTo>
                    <a:pt x="32498" y="3155"/>
                    <a:pt x="32830" y="3155"/>
                    <a:pt x="32996" y="2942"/>
                  </a:cubicBezTo>
                  <a:cubicBezTo>
                    <a:pt x="33257" y="2705"/>
                    <a:pt x="33518" y="2444"/>
                    <a:pt x="33778" y="2183"/>
                  </a:cubicBezTo>
                  <a:cubicBezTo>
                    <a:pt x="34300" y="1661"/>
                    <a:pt x="34870" y="1186"/>
                    <a:pt x="35463" y="736"/>
                  </a:cubicBezTo>
                  <a:cubicBezTo>
                    <a:pt x="35558" y="665"/>
                    <a:pt x="35676" y="617"/>
                    <a:pt x="35795" y="570"/>
                  </a:cubicBezTo>
                  <a:cubicBezTo>
                    <a:pt x="36127" y="451"/>
                    <a:pt x="36459" y="309"/>
                    <a:pt x="36815" y="190"/>
                  </a:cubicBezTo>
                  <a:cubicBezTo>
                    <a:pt x="37313" y="0"/>
                    <a:pt x="37858" y="0"/>
                    <a:pt x="38357" y="166"/>
                  </a:cubicBezTo>
                  <a:cubicBezTo>
                    <a:pt x="38736" y="285"/>
                    <a:pt x="39044" y="570"/>
                    <a:pt x="39187" y="925"/>
                  </a:cubicBezTo>
                  <a:cubicBezTo>
                    <a:pt x="39448" y="1400"/>
                    <a:pt x="39637" y="1922"/>
                    <a:pt x="39732" y="2467"/>
                  </a:cubicBezTo>
                  <a:cubicBezTo>
                    <a:pt x="39804" y="2918"/>
                    <a:pt x="39922" y="3369"/>
                    <a:pt x="40041" y="3796"/>
                  </a:cubicBezTo>
                  <a:cubicBezTo>
                    <a:pt x="40302" y="3867"/>
                    <a:pt x="40586" y="3843"/>
                    <a:pt x="40824" y="3772"/>
                  </a:cubicBezTo>
                  <a:cubicBezTo>
                    <a:pt x="41511" y="3630"/>
                    <a:pt x="42199" y="3511"/>
                    <a:pt x="42887" y="3392"/>
                  </a:cubicBezTo>
                  <a:cubicBezTo>
                    <a:pt x="43053" y="3369"/>
                    <a:pt x="43219" y="3369"/>
                    <a:pt x="43385" y="3369"/>
                  </a:cubicBezTo>
                  <a:cubicBezTo>
                    <a:pt x="44002" y="3345"/>
                    <a:pt x="44500" y="3796"/>
                    <a:pt x="44548" y="4389"/>
                  </a:cubicBezTo>
                  <a:cubicBezTo>
                    <a:pt x="44619" y="4887"/>
                    <a:pt x="44571" y="5361"/>
                    <a:pt x="44429" y="5836"/>
                  </a:cubicBezTo>
                  <a:cubicBezTo>
                    <a:pt x="44405" y="5954"/>
                    <a:pt x="44358" y="6073"/>
                    <a:pt x="44334" y="6168"/>
                  </a:cubicBezTo>
                  <a:cubicBezTo>
                    <a:pt x="44453" y="6358"/>
                    <a:pt x="44643" y="6452"/>
                    <a:pt x="44856" y="6429"/>
                  </a:cubicBezTo>
                  <a:lnTo>
                    <a:pt x="45876" y="6429"/>
                  </a:lnTo>
                  <a:cubicBezTo>
                    <a:pt x="46706" y="6452"/>
                    <a:pt x="47560" y="6642"/>
                    <a:pt x="48343" y="6951"/>
                  </a:cubicBezTo>
                  <a:cubicBezTo>
                    <a:pt x="48841" y="7140"/>
                    <a:pt x="49197" y="7591"/>
                    <a:pt x="49316" y="8113"/>
                  </a:cubicBezTo>
                  <a:cubicBezTo>
                    <a:pt x="49553" y="8919"/>
                    <a:pt x="49339" y="9797"/>
                    <a:pt x="48770" y="10414"/>
                  </a:cubicBezTo>
                  <a:cubicBezTo>
                    <a:pt x="48106" y="11315"/>
                    <a:pt x="47110" y="11908"/>
                    <a:pt x="46018" y="12098"/>
                  </a:cubicBezTo>
                  <a:cubicBezTo>
                    <a:pt x="45829" y="12145"/>
                    <a:pt x="45663" y="12169"/>
                    <a:pt x="45473" y="12169"/>
                  </a:cubicBezTo>
                  <a:cubicBezTo>
                    <a:pt x="45330" y="12501"/>
                    <a:pt x="45330" y="12572"/>
                    <a:pt x="45497" y="12691"/>
                  </a:cubicBezTo>
                  <a:cubicBezTo>
                    <a:pt x="46706" y="13426"/>
                    <a:pt x="47442" y="14612"/>
                    <a:pt x="48224" y="15727"/>
                  </a:cubicBezTo>
                  <a:cubicBezTo>
                    <a:pt x="48509" y="16202"/>
                    <a:pt x="48770" y="16700"/>
                    <a:pt x="48983" y="17198"/>
                  </a:cubicBezTo>
                  <a:lnTo>
                    <a:pt x="49292" y="17791"/>
                  </a:lnTo>
                  <a:lnTo>
                    <a:pt x="49577" y="17601"/>
                  </a:lnTo>
                  <a:cubicBezTo>
                    <a:pt x="50478" y="16984"/>
                    <a:pt x="51427" y="17056"/>
                    <a:pt x="52376" y="17435"/>
                  </a:cubicBezTo>
                  <a:cubicBezTo>
                    <a:pt x="53016" y="17720"/>
                    <a:pt x="53348" y="18289"/>
                    <a:pt x="53562" y="18930"/>
                  </a:cubicBezTo>
                  <a:cubicBezTo>
                    <a:pt x="53775" y="19784"/>
                    <a:pt x="53823" y="20661"/>
                    <a:pt x="53680" y="21515"/>
                  </a:cubicBezTo>
                  <a:cubicBezTo>
                    <a:pt x="53656" y="21657"/>
                    <a:pt x="53609" y="21824"/>
                    <a:pt x="53538" y="21942"/>
                  </a:cubicBezTo>
                  <a:cubicBezTo>
                    <a:pt x="52992" y="23152"/>
                    <a:pt x="52067" y="24148"/>
                    <a:pt x="50929" y="24789"/>
                  </a:cubicBezTo>
                  <a:cubicBezTo>
                    <a:pt x="50620" y="24931"/>
                    <a:pt x="50312" y="25050"/>
                    <a:pt x="50003" y="25121"/>
                  </a:cubicBezTo>
                  <a:cubicBezTo>
                    <a:pt x="49932" y="25358"/>
                    <a:pt x="49837" y="25619"/>
                    <a:pt x="49790" y="25880"/>
                  </a:cubicBezTo>
                  <a:cubicBezTo>
                    <a:pt x="49719" y="26236"/>
                    <a:pt x="49600" y="26591"/>
                    <a:pt x="49410" y="26900"/>
                  </a:cubicBezTo>
                  <a:cubicBezTo>
                    <a:pt x="48865" y="27801"/>
                    <a:pt x="48319" y="28703"/>
                    <a:pt x="47774" y="29628"/>
                  </a:cubicBezTo>
                  <a:cubicBezTo>
                    <a:pt x="47513" y="30031"/>
                    <a:pt x="47228" y="30434"/>
                    <a:pt x="46991" y="30861"/>
                  </a:cubicBezTo>
                  <a:cubicBezTo>
                    <a:pt x="46303" y="31952"/>
                    <a:pt x="45473" y="32949"/>
                    <a:pt x="44477" y="33803"/>
                  </a:cubicBezTo>
                  <a:cubicBezTo>
                    <a:pt x="43457" y="34751"/>
                    <a:pt x="42365" y="35605"/>
                    <a:pt x="41179" y="36388"/>
                  </a:cubicBezTo>
                  <a:cubicBezTo>
                    <a:pt x="41156" y="36412"/>
                    <a:pt x="41132" y="36459"/>
                    <a:pt x="41084" y="36483"/>
                  </a:cubicBezTo>
                  <a:cubicBezTo>
                    <a:pt x="41369" y="36649"/>
                    <a:pt x="41677" y="36744"/>
                    <a:pt x="41986" y="36768"/>
                  </a:cubicBezTo>
                  <a:cubicBezTo>
                    <a:pt x="42864" y="36957"/>
                    <a:pt x="43741" y="37076"/>
                    <a:pt x="44619" y="37147"/>
                  </a:cubicBezTo>
                  <a:cubicBezTo>
                    <a:pt x="45686" y="37218"/>
                    <a:pt x="46730" y="37218"/>
                    <a:pt x="47797" y="37218"/>
                  </a:cubicBezTo>
                  <a:cubicBezTo>
                    <a:pt x="48936" y="37171"/>
                    <a:pt x="50075" y="36934"/>
                    <a:pt x="51142" y="36530"/>
                  </a:cubicBezTo>
                  <a:cubicBezTo>
                    <a:pt x="51830" y="36246"/>
                    <a:pt x="52470" y="35890"/>
                    <a:pt x="53087" y="35487"/>
                  </a:cubicBezTo>
                  <a:cubicBezTo>
                    <a:pt x="54060" y="34846"/>
                    <a:pt x="54890" y="34040"/>
                    <a:pt x="55530" y="33115"/>
                  </a:cubicBezTo>
                  <a:cubicBezTo>
                    <a:pt x="56076" y="32356"/>
                    <a:pt x="56669" y="31620"/>
                    <a:pt x="57215" y="30861"/>
                  </a:cubicBezTo>
                  <a:cubicBezTo>
                    <a:pt x="57499" y="30434"/>
                    <a:pt x="57808" y="29983"/>
                    <a:pt x="58092" y="29533"/>
                  </a:cubicBezTo>
                  <a:cubicBezTo>
                    <a:pt x="58780" y="28442"/>
                    <a:pt x="59444" y="27350"/>
                    <a:pt x="60037" y="26188"/>
                  </a:cubicBezTo>
                  <a:cubicBezTo>
                    <a:pt x="60441" y="25453"/>
                    <a:pt x="60583" y="24623"/>
                    <a:pt x="60417" y="23792"/>
                  </a:cubicBezTo>
                  <a:cubicBezTo>
                    <a:pt x="59919" y="23555"/>
                    <a:pt x="59776" y="23010"/>
                    <a:pt x="59468" y="22606"/>
                  </a:cubicBezTo>
                  <a:cubicBezTo>
                    <a:pt x="59444" y="22559"/>
                    <a:pt x="59444" y="22535"/>
                    <a:pt x="59421" y="22488"/>
                  </a:cubicBezTo>
                  <a:cubicBezTo>
                    <a:pt x="59326" y="22298"/>
                    <a:pt x="59349" y="22061"/>
                    <a:pt x="59516" y="21895"/>
                  </a:cubicBezTo>
                  <a:cubicBezTo>
                    <a:pt x="59682" y="21729"/>
                    <a:pt x="59871" y="21776"/>
                    <a:pt x="60109" y="21871"/>
                  </a:cubicBezTo>
                  <a:cubicBezTo>
                    <a:pt x="60369" y="21990"/>
                    <a:pt x="60607" y="22203"/>
                    <a:pt x="60749" y="22464"/>
                  </a:cubicBezTo>
                  <a:cubicBezTo>
                    <a:pt x="60796" y="22654"/>
                    <a:pt x="60986" y="22820"/>
                    <a:pt x="61176" y="22867"/>
                  </a:cubicBezTo>
                  <a:cubicBezTo>
                    <a:pt x="61318" y="22820"/>
                    <a:pt x="61366" y="22654"/>
                    <a:pt x="61295" y="22535"/>
                  </a:cubicBezTo>
                  <a:cubicBezTo>
                    <a:pt x="61152" y="22322"/>
                    <a:pt x="61081" y="22084"/>
                    <a:pt x="61057" y="21824"/>
                  </a:cubicBezTo>
                  <a:cubicBezTo>
                    <a:pt x="61034" y="21586"/>
                    <a:pt x="61176" y="21373"/>
                    <a:pt x="61413" y="21302"/>
                  </a:cubicBezTo>
                  <a:cubicBezTo>
                    <a:pt x="61627" y="21207"/>
                    <a:pt x="61888" y="21325"/>
                    <a:pt x="62006" y="21539"/>
                  </a:cubicBezTo>
                  <a:cubicBezTo>
                    <a:pt x="62267" y="22179"/>
                    <a:pt x="62528" y="22796"/>
                    <a:pt x="62243" y="23508"/>
                  </a:cubicBezTo>
                  <a:cubicBezTo>
                    <a:pt x="62243" y="23531"/>
                    <a:pt x="62243" y="23579"/>
                    <a:pt x="62291" y="23650"/>
                  </a:cubicBezTo>
                  <a:cubicBezTo>
                    <a:pt x="62362" y="23650"/>
                    <a:pt x="62457" y="23626"/>
                    <a:pt x="62552" y="23603"/>
                  </a:cubicBezTo>
                  <a:cubicBezTo>
                    <a:pt x="62931" y="23437"/>
                    <a:pt x="63311" y="23318"/>
                    <a:pt x="63667" y="23104"/>
                  </a:cubicBezTo>
                  <a:cubicBezTo>
                    <a:pt x="63880" y="23010"/>
                    <a:pt x="64117" y="22986"/>
                    <a:pt x="64331" y="23081"/>
                  </a:cubicBezTo>
                  <a:cubicBezTo>
                    <a:pt x="64710" y="23176"/>
                    <a:pt x="64782" y="23650"/>
                    <a:pt x="64497" y="23887"/>
                  </a:cubicBezTo>
                  <a:cubicBezTo>
                    <a:pt x="64355" y="24006"/>
                    <a:pt x="64212" y="24101"/>
                    <a:pt x="64046" y="24172"/>
                  </a:cubicBezTo>
                  <a:cubicBezTo>
                    <a:pt x="63477" y="24409"/>
                    <a:pt x="62884" y="24670"/>
                    <a:pt x="62315" y="24907"/>
                  </a:cubicBezTo>
                  <a:cubicBezTo>
                    <a:pt x="62077" y="24978"/>
                    <a:pt x="61864" y="25002"/>
                    <a:pt x="61627" y="25026"/>
                  </a:cubicBezTo>
                  <a:close/>
                  <a:moveTo>
                    <a:pt x="13782" y="23413"/>
                  </a:moveTo>
                  <a:cubicBezTo>
                    <a:pt x="13568" y="24243"/>
                    <a:pt x="13521" y="25073"/>
                    <a:pt x="13639" y="25927"/>
                  </a:cubicBezTo>
                  <a:cubicBezTo>
                    <a:pt x="13639" y="25975"/>
                    <a:pt x="13639" y="26046"/>
                    <a:pt x="13639" y="26117"/>
                  </a:cubicBezTo>
                  <a:cubicBezTo>
                    <a:pt x="13639" y="26734"/>
                    <a:pt x="13568" y="27374"/>
                    <a:pt x="13592" y="28015"/>
                  </a:cubicBezTo>
                  <a:cubicBezTo>
                    <a:pt x="13592" y="28655"/>
                    <a:pt x="13663" y="29319"/>
                    <a:pt x="13782" y="29960"/>
                  </a:cubicBezTo>
                  <a:cubicBezTo>
                    <a:pt x="14019" y="30932"/>
                    <a:pt x="14517" y="31834"/>
                    <a:pt x="15158" y="32569"/>
                  </a:cubicBezTo>
                  <a:cubicBezTo>
                    <a:pt x="15703" y="33162"/>
                    <a:pt x="16320" y="33708"/>
                    <a:pt x="17008" y="34135"/>
                  </a:cubicBezTo>
                  <a:cubicBezTo>
                    <a:pt x="17696" y="34680"/>
                    <a:pt x="18479" y="35131"/>
                    <a:pt x="19309" y="35487"/>
                  </a:cubicBezTo>
                  <a:cubicBezTo>
                    <a:pt x="20922" y="36151"/>
                    <a:pt x="22535" y="36815"/>
                    <a:pt x="24172" y="37456"/>
                  </a:cubicBezTo>
                  <a:cubicBezTo>
                    <a:pt x="25286" y="37883"/>
                    <a:pt x="26449" y="38143"/>
                    <a:pt x="27635" y="38262"/>
                  </a:cubicBezTo>
                  <a:cubicBezTo>
                    <a:pt x="28465" y="38357"/>
                    <a:pt x="29271" y="38381"/>
                    <a:pt x="30102" y="38381"/>
                  </a:cubicBezTo>
                  <a:cubicBezTo>
                    <a:pt x="31644" y="38404"/>
                    <a:pt x="33162" y="38167"/>
                    <a:pt x="34632" y="37716"/>
                  </a:cubicBezTo>
                  <a:cubicBezTo>
                    <a:pt x="35297" y="37527"/>
                    <a:pt x="35961" y="37337"/>
                    <a:pt x="36625" y="37123"/>
                  </a:cubicBezTo>
                  <a:cubicBezTo>
                    <a:pt x="37076" y="36981"/>
                    <a:pt x="37526" y="36815"/>
                    <a:pt x="37953" y="36649"/>
                  </a:cubicBezTo>
                  <a:cubicBezTo>
                    <a:pt x="38760" y="36293"/>
                    <a:pt x="39543" y="35866"/>
                    <a:pt x="40302" y="35392"/>
                  </a:cubicBezTo>
                  <a:cubicBezTo>
                    <a:pt x="40990" y="35012"/>
                    <a:pt x="41630" y="34562"/>
                    <a:pt x="42223" y="34040"/>
                  </a:cubicBezTo>
                  <a:cubicBezTo>
                    <a:pt x="42437" y="33850"/>
                    <a:pt x="42674" y="33660"/>
                    <a:pt x="42887" y="33470"/>
                  </a:cubicBezTo>
                  <a:cubicBezTo>
                    <a:pt x="44168" y="32498"/>
                    <a:pt x="45236" y="31312"/>
                    <a:pt x="46066" y="29936"/>
                  </a:cubicBezTo>
                  <a:cubicBezTo>
                    <a:pt x="46232" y="29651"/>
                    <a:pt x="46445" y="29343"/>
                    <a:pt x="46659" y="29035"/>
                  </a:cubicBezTo>
                  <a:cubicBezTo>
                    <a:pt x="47252" y="28133"/>
                    <a:pt x="47821" y="27208"/>
                    <a:pt x="48319" y="26259"/>
                  </a:cubicBezTo>
                  <a:cubicBezTo>
                    <a:pt x="48438" y="26046"/>
                    <a:pt x="48533" y="25809"/>
                    <a:pt x="48604" y="25548"/>
                  </a:cubicBezTo>
                  <a:cubicBezTo>
                    <a:pt x="48841" y="24694"/>
                    <a:pt x="48960" y="23816"/>
                    <a:pt x="49007" y="22915"/>
                  </a:cubicBezTo>
                  <a:cubicBezTo>
                    <a:pt x="49102" y="22037"/>
                    <a:pt x="49031" y="21136"/>
                    <a:pt x="48841" y="20258"/>
                  </a:cubicBezTo>
                  <a:cubicBezTo>
                    <a:pt x="48675" y="19641"/>
                    <a:pt x="48462" y="19024"/>
                    <a:pt x="48224" y="18408"/>
                  </a:cubicBezTo>
                  <a:cubicBezTo>
                    <a:pt x="47892" y="17459"/>
                    <a:pt x="47418" y="16581"/>
                    <a:pt x="46825" y="15775"/>
                  </a:cubicBezTo>
                  <a:cubicBezTo>
                    <a:pt x="46398" y="15205"/>
                    <a:pt x="45971" y="14660"/>
                    <a:pt x="45520" y="14138"/>
                  </a:cubicBezTo>
                  <a:cubicBezTo>
                    <a:pt x="45497" y="14091"/>
                    <a:pt x="45425" y="14091"/>
                    <a:pt x="45330" y="14043"/>
                  </a:cubicBezTo>
                  <a:cubicBezTo>
                    <a:pt x="45259" y="14351"/>
                    <a:pt x="44975" y="14541"/>
                    <a:pt x="44666" y="14494"/>
                  </a:cubicBezTo>
                  <a:cubicBezTo>
                    <a:pt x="44619" y="14494"/>
                    <a:pt x="44571" y="14517"/>
                    <a:pt x="44548" y="14541"/>
                  </a:cubicBezTo>
                  <a:cubicBezTo>
                    <a:pt x="44239" y="14636"/>
                    <a:pt x="43907" y="14612"/>
                    <a:pt x="43623" y="14470"/>
                  </a:cubicBezTo>
                  <a:cubicBezTo>
                    <a:pt x="43172" y="14280"/>
                    <a:pt x="42721" y="14114"/>
                    <a:pt x="42270" y="13924"/>
                  </a:cubicBezTo>
                  <a:cubicBezTo>
                    <a:pt x="41962" y="13782"/>
                    <a:pt x="41677" y="13664"/>
                    <a:pt x="41345" y="13569"/>
                  </a:cubicBezTo>
                  <a:cubicBezTo>
                    <a:pt x="41322" y="13735"/>
                    <a:pt x="41274" y="13853"/>
                    <a:pt x="41250" y="13972"/>
                  </a:cubicBezTo>
                  <a:cubicBezTo>
                    <a:pt x="41179" y="14328"/>
                    <a:pt x="41108" y="14707"/>
                    <a:pt x="41013" y="15087"/>
                  </a:cubicBezTo>
                  <a:cubicBezTo>
                    <a:pt x="40895" y="15514"/>
                    <a:pt x="40515" y="15846"/>
                    <a:pt x="40041" y="15870"/>
                  </a:cubicBezTo>
                  <a:cubicBezTo>
                    <a:pt x="39519" y="15964"/>
                    <a:pt x="38973" y="15822"/>
                    <a:pt x="38570" y="15466"/>
                  </a:cubicBezTo>
                  <a:cubicBezTo>
                    <a:pt x="38167" y="15111"/>
                    <a:pt x="37740" y="14802"/>
                    <a:pt x="37289" y="14541"/>
                  </a:cubicBezTo>
                  <a:cubicBezTo>
                    <a:pt x="37194" y="14446"/>
                    <a:pt x="37052" y="14446"/>
                    <a:pt x="36957" y="14517"/>
                  </a:cubicBezTo>
                  <a:lnTo>
                    <a:pt x="36957" y="15111"/>
                  </a:lnTo>
                  <a:cubicBezTo>
                    <a:pt x="36957" y="15324"/>
                    <a:pt x="36957" y="15537"/>
                    <a:pt x="36933" y="15751"/>
                  </a:cubicBezTo>
                  <a:cubicBezTo>
                    <a:pt x="36744" y="16747"/>
                    <a:pt x="36198" y="17293"/>
                    <a:pt x="35131" y="17174"/>
                  </a:cubicBezTo>
                  <a:cubicBezTo>
                    <a:pt x="34443" y="17079"/>
                    <a:pt x="33778" y="16771"/>
                    <a:pt x="33257" y="16297"/>
                  </a:cubicBezTo>
                  <a:cubicBezTo>
                    <a:pt x="32830" y="15917"/>
                    <a:pt x="32426" y="15490"/>
                    <a:pt x="32023" y="15111"/>
                  </a:cubicBezTo>
                  <a:cubicBezTo>
                    <a:pt x="31928" y="15016"/>
                    <a:pt x="31810" y="14921"/>
                    <a:pt x="31667" y="14802"/>
                  </a:cubicBezTo>
                  <a:cubicBezTo>
                    <a:pt x="31572" y="14897"/>
                    <a:pt x="31501" y="15016"/>
                    <a:pt x="31430" y="15111"/>
                  </a:cubicBezTo>
                  <a:cubicBezTo>
                    <a:pt x="31288" y="15395"/>
                    <a:pt x="31169" y="15656"/>
                    <a:pt x="31051" y="15917"/>
                  </a:cubicBezTo>
                  <a:cubicBezTo>
                    <a:pt x="30600" y="16937"/>
                    <a:pt x="29817" y="17767"/>
                    <a:pt x="28821" y="18265"/>
                  </a:cubicBezTo>
                  <a:cubicBezTo>
                    <a:pt x="28489" y="18431"/>
                    <a:pt x="28133" y="18479"/>
                    <a:pt x="27777" y="18384"/>
                  </a:cubicBezTo>
                  <a:cubicBezTo>
                    <a:pt x="27326" y="18289"/>
                    <a:pt x="26923" y="18099"/>
                    <a:pt x="26615" y="17791"/>
                  </a:cubicBezTo>
                  <a:cubicBezTo>
                    <a:pt x="26188" y="17388"/>
                    <a:pt x="25903" y="16890"/>
                    <a:pt x="25761" y="16320"/>
                  </a:cubicBezTo>
                  <a:cubicBezTo>
                    <a:pt x="25737" y="16202"/>
                    <a:pt x="25761" y="16036"/>
                    <a:pt x="25618" y="15941"/>
                  </a:cubicBezTo>
                  <a:cubicBezTo>
                    <a:pt x="25547" y="15988"/>
                    <a:pt x="25500" y="16036"/>
                    <a:pt x="25452" y="16083"/>
                  </a:cubicBezTo>
                  <a:cubicBezTo>
                    <a:pt x="25049" y="16629"/>
                    <a:pt x="24575" y="17127"/>
                    <a:pt x="24053" y="17554"/>
                  </a:cubicBezTo>
                  <a:cubicBezTo>
                    <a:pt x="23128" y="18360"/>
                    <a:pt x="22132" y="19024"/>
                    <a:pt x="20827" y="19001"/>
                  </a:cubicBezTo>
                  <a:cubicBezTo>
                    <a:pt x="20376" y="19001"/>
                    <a:pt x="19902" y="19048"/>
                    <a:pt x="19451" y="18835"/>
                  </a:cubicBezTo>
                  <a:cubicBezTo>
                    <a:pt x="19048" y="18692"/>
                    <a:pt x="18787" y="18265"/>
                    <a:pt x="18811" y="17838"/>
                  </a:cubicBezTo>
                  <a:cubicBezTo>
                    <a:pt x="18811" y="17625"/>
                    <a:pt x="18858" y="17411"/>
                    <a:pt x="18929" y="17222"/>
                  </a:cubicBezTo>
                  <a:cubicBezTo>
                    <a:pt x="19095" y="16795"/>
                    <a:pt x="19285" y="16368"/>
                    <a:pt x="19522" y="15941"/>
                  </a:cubicBezTo>
                  <a:cubicBezTo>
                    <a:pt x="19925" y="15182"/>
                    <a:pt x="20376" y="14423"/>
                    <a:pt x="20851" y="13569"/>
                  </a:cubicBezTo>
                  <a:lnTo>
                    <a:pt x="18431" y="14565"/>
                  </a:lnTo>
                  <a:cubicBezTo>
                    <a:pt x="18407" y="14778"/>
                    <a:pt x="18218" y="14944"/>
                    <a:pt x="17980" y="14968"/>
                  </a:cubicBezTo>
                  <a:cubicBezTo>
                    <a:pt x="17553" y="15039"/>
                    <a:pt x="17150" y="15300"/>
                    <a:pt x="16889" y="15656"/>
                  </a:cubicBezTo>
                  <a:cubicBezTo>
                    <a:pt x="16012" y="16771"/>
                    <a:pt x="15300" y="18004"/>
                    <a:pt x="14826" y="19357"/>
                  </a:cubicBezTo>
                  <a:cubicBezTo>
                    <a:pt x="14565" y="20068"/>
                    <a:pt x="14399" y="20804"/>
                    <a:pt x="14161" y="21539"/>
                  </a:cubicBezTo>
                  <a:cubicBezTo>
                    <a:pt x="14019" y="21895"/>
                    <a:pt x="14043" y="22298"/>
                    <a:pt x="14256" y="22630"/>
                  </a:cubicBezTo>
                  <a:cubicBezTo>
                    <a:pt x="14517" y="23033"/>
                    <a:pt x="14446" y="23176"/>
                    <a:pt x="13972" y="23365"/>
                  </a:cubicBezTo>
                  <a:close/>
                  <a:moveTo>
                    <a:pt x="43314" y="10936"/>
                  </a:moveTo>
                  <a:cubicBezTo>
                    <a:pt x="43575" y="10698"/>
                    <a:pt x="43955" y="10651"/>
                    <a:pt x="44263" y="10793"/>
                  </a:cubicBezTo>
                  <a:cubicBezTo>
                    <a:pt x="44809" y="11078"/>
                    <a:pt x="45378" y="10983"/>
                    <a:pt x="45947" y="10912"/>
                  </a:cubicBezTo>
                  <a:cubicBezTo>
                    <a:pt x="46849" y="10746"/>
                    <a:pt x="47489" y="10129"/>
                    <a:pt x="48035" y="9465"/>
                  </a:cubicBezTo>
                  <a:cubicBezTo>
                    <a:pt x="48296" y="9133"/>
                    <a:pt x="48343" y="8682"/>
                    <a:pt x="48177" y="8303"/>
                  </a:cubicBezTo>
                  <a:cubicBezTo>
                    <a:pt x="48035" y="8018"/>
                    <a:pt x="47750" y="7828"/>
                    <a:pt x="47418" y="7804"/>
                  </a:cubicBezTo>
                  <a:cubicBezTo>
                    <a:pt x="46754" y="7591"/>
                    <a:pt x="46042" y="7496"/>
                    <a:pt x="45330" y="7520"/>
                  </a:cubicBezTo>
                  <a:cubicBezTo>
                    <a:pt x="45117" y="7544"/>
                    <a:pt x="44927" y="7544"/>
                    <a:pt x="44714" y="7520"/>
                  </a:cubicBezTo>
                  <a:cubicBezTo>
                    <a:pt x="44477" y="7496"/>
                    <a:pt x="44263" y="7425"/>
                    <a:pt x="44026" y="7378"/>
                  </a:cubicBezTo>
                  <a:cubicBezTo>
                    <a:pt x="43860" y="7354"/>
                    <a:pt x="43694" y="7283"/>
                    <a:pt x="43528" y="7283"/>
                  </a:cubicBezTo>
                  <a:cubicBezTo>
                    <a:pt x="43243" y="7235"/>
                    <a:pt x="43030" y="7022"/>
                    <a:pt x="42982" y="6737"/>
                  </a:cubicBezTo>
                  <a:cubicBezTo>
                    <a:pt x="42958" y="6547"/>
                    <a:pt x="42982" y="6358"/>
                    <a:pt x="43077" y="6191"/>
                  </a:cubicBezTo>
                  <a:cubicBezTo>
                    <a:pt x="43290" y="5765"/>
                    <a:pt x="43409" y="5314"/>
                    <a:pt x="43433" y="4839"/>
                  </a:cubicBezTo>
                  <a:cubicBezTo>
                    <a:pt x="43433" y="4555"/>
                    <a:pt x="43338" y="4436"/>
                    <a:pt x="43053" y="4484"/>
                  </a:cubicBezTo>
                  <a:cubicBezTo>
                    <a:pt x="42413" y="4602"/>
                    <a:pt x="41772" y="4697"/>
                    <a:pt x="41132" y="4839"/>
                  </a:cubicBezTo>
                  <a:cubicBezTo>
                    <a:pt x="40705" y="4934"/>
                    <a:pt x="40278" y="4982"/>
                    <a:pt x="39875" y="4982"/>
                  </a:cubicBezTo>
                  <a:cubicBezTo>
                    <a:pt x="39353" y="5029"/>
                    <a:pt x="38902" y="4602"/>
                    <a:pt x="38878" y="4080"/>
                  </a:cubicBezTo>
                  <a:cubicBezTo>
                    <a:pt x="38831" y="3582"/>
                    <a:pt x="38665" y="3084"/>
                    <a:pt x="38594" y="2610"/>
                  </a:cubicBezTo>
                  <a:cubicBezTo>
                    <a:pt x="38523" y="2206"/>
                    <a:pt x="38380" y="1827"/>
                    <a:pt x="38191" y="1471"/>
                  </a:cubicBezTo>
                  <a:cubicBezTo>
                    <a:pt x="38119" y="1281"/>
                    <a:pt x="37906" y="1139"/>
                    <a:pt x="37692" y="1186"/>
                  </a:cubicBezTo>
                  <a:cubicBezTo>
                    <a:pt x="37574" y="1163"/>
                    <a:pt x="37431" y="1186"/>
                    <a:pt x="37313" y="1210"/>
                  </a:cubicBezTo>
                  <a:cubicBezTo>
                    <a:pt x="36744" y="1424"/>
                    <a:pt x="36127" y="1566"/>
                    <a:pt x="35676" y="1993"/>
                  </a:cubicBezTo>
                  <a:cubicBezTo>
                    <a:pt x="35249" y="2396"/>
                    <a:pt x="34822" y="2752"/>
                    <a:pt x="34395" y="3155"/>
                  </a:cubicBezTo>
                  <a:cubicBezTo>
                    <a:pt x="34134" y="3369"/>
                    <a:pt x="33921" y="3630"/>
                    <a:pt x="33660" y="3867"/>
                  </a:cubicBezTo>
                  <a:cubicBezTo>
                    <a:pt x="33091" y="4365"/>
                    <a:pt x="32213" y="4365"/>
                    <a:pt x="31644" y="3819"/>
                  </a:cubicBezTo>
                  <a:cubicBezTo>
                    <a:pt x="31501" y="3653"/>
                    <a:pt x="31359" y="3464"/>
                    <a:pt x="31240" y="3274"/>
                  </a:cubicBezTo>
                  <a:cubicBezTo>
                    <a:pt x="30885" y="2799"/>
                    <a:pt x="30576" y="2349"/>
                    <a:pt x="30220" y="1898"/>
                  </a:cubicBezTo>
                  <a:cubicBezTo>
                    <a:pt x="30078" y="1732"/>
                    <a:pt x="29912" y="1613"/>
                    <a:pt x="29722" y="1518"/>
                  </a:cubicBezTo>
                  <a:cubicBezTo>
                    <a:pt x="29556" y="1400"/>
                    <a:pt x="29343" y="1400"/>
                    <a:pt x="29177" y="1518"/>
                  </a:cubicBezTo>
                  <a:cubicBezTo>
                    <a:pt x="28750" y="1945"/>
                    <a:pt x="28346" y="2349"/>
                    <a:pt x="27919" y="2776"/>
                  </a:cubicBezTo>
                  <a:cubicBezTo>
                    <a:pt x="27896" y="2799"/>
                    <a:pt x="27896" y="2871"/>
                    <a:pt x="27872" y="2894"/>
                  </a:cubicBezTo>
                  <a:cubicBezTo>
                    <a:pt x="27516" y="3582"/>
                    <a:pt x="27160" y="4270"/>
                    <a:pt x="26828" y="4982"/>
                  </a:cubicBezTo>
                  <a:cubicBezTo>
                    <a:pt x="26686" y="5338"/>
                    <a:pt x="26330" y="5551"/>
                    <a:pt x="25951" y="5504"/>
                  </a:cubicBezTo>
                  <a:cubicBezTo>
                    <a:pt x="25761" y="5480"/>
                    <a:pt x="25571" y="5432"/>
                    <a:pt x="25405" y="5385"/>
                  </a:cubicBezTo>
                  <a:cubicBezTo>
                    <a:pt x="24954" y="5243"/>
                    <a:pt x="24551" y="5005"/>
                    <a:pt x="24195" y="4697"/>
                  </a:cubicBezTo>
                  <a:cubicBezTo>
                    <a:pt x="24100" y="4578"/>
                    <a:pt x="23958" y="4507"/>
                    <a:pt x="23839" y="4460"/>
                  </a:cubicBezTo>
                  <a:cubicBezTo>
                    <a:pt x="23412" y="4341"/>
                    <a:pt x="22962" y="4246"/>
                    <a:pt x="22535" y="4199"/>
                  </a:cubicBezTo>
                  <a:cubicBezTo>
                    <a:pt x="21942" y="4175"/>
                    <a:pt x="21349" y="4199"/>
                    <a:pt x="20756" y="4199"/>
                  </a:cubicBezTo>
                  <a:cubicBezTo>
                    <a:pt x="20613" y="4223"/>
                    <a:pt x="20495" y="4246"/>
                    <a:pt x="20352" y="4270"/>
                  </a:cubicBezTo>
                  <a:cubicBezTo>
                    <a:pt x="20376" y="4365"/>
                    <a:pt x="20400" y="4484"/>
                    <a:pt x="20424" y="4602"/>
                  </a:cubicBezTo>
                  <a:cubicBezTo>
                    <a:pt x="20685" y="5077"/>
                    <a:pt x="20969" y="5527"/>
                    <a:pt x="21230" y="5978"/>
                  </a:cubicBezTo>
                  <a:cubicBezTo>
                    <a:pt x="21278" y="6049"/>
                    <a:pt x="21325" y="6097"/>
                    <a:pt x="21396" y="6168"/>
                  </a:cubicBezTo>
                  <a:cubicBezTo>
                    <a:pt x="21705" y="6405"/>
                    <a:pt x="22037" y="6642"/>
                    <a:pt x="22345" y="6903"/>
                  </a:cubicBezTo>
                  <a:cubicBezTo>
                    <a:pt x="22464" y="6974"/>
                    <a:pt x="22558" y="7093"/>
                    <a:pt x="22606" y="7235"/>
                  </a:cubicBezTo>
                  <a:cubicBezTo>
                    <a:pt x="22630" y="7306"/>
                    <a:pt x="22511" y="7425"/>
                    <a:pt x="22464" y="7544"/>
                  </a:cubicBezTo>
                  <a:cubicBezTo>
                    <a:pt x="22440" y="7591"/>
                    <a:pt x="22487" y="7686"/>
                    <a:pt x="22464" y="7733"/>
                  </a:cubicBezTo>
                  <a:cubicBezTo>
                    <a:pt x="22416" y="7852"/>
                    <a:pt x="22345" y="7994"/>
                    <a:pt x="22250" y="8089"/>
                  </a:cubicBezTo>
                  <a:cubicBezTo>
                    <a:pt x="22132" y="8184"/>
                    <a:pt x="21989" y="8255"/>
                    <a:pt x="21847" y="8303"/>
                  </a:cubicBezTo>
                  <a:cubicBezTo>
                    <a:pt x="21183" y="8587"/>
                    <a:pt x="20519" y="8943"/>
                    <a:pt x="19925" y="9394"/>
                  </a:cubicBezTo>
                  <a:cubicBezTo>
                    <a:pt x="18550" y="10461"/>
                    <a:pt x="17126" y="11529"/>
                    <a:pt x="15751" y="12596"/>
                  </a:cubicBezTo>
                  <a:cubicBezTo>
                    <a:pt x="15205" y="13047"/>
                    <a:pt x="14707" y="13521"/>
                    <a:pt x="14161" y="13972"/>
                  </a:cubicBezTo>
                  <a:cubicBezTo>
                    <a:pt x="14090" y="14043"/>
                    <a:pt x="13995" y="14114"/>
                    <a:pt x="14090" y="14280"/>
                  </a:cubicBezTo>
                  <a:cubicBezTo>
                    <a:pt x="14399" y="14280"/>
                    <a:pt x="14683" y="14257"/>
                    <a:pt x="14968" y="14209"/>
                  </a:cubicBezTo>
                  <a:cubicBezTo>
                    <a:pt x="15798" y="14043"/>
                    <a:pt x="16628" y="13853"/>
                    <a:pt x="17435" y="13616"/>
                  </a:cubicBezTo>
                  <a:cubicBezTo>
                    <a:pt x="18170" y="13426"/>
                    <a:pt x="18882" y="13165"/>
                    <a:pt x="19570" y="12857"/>
                  </a:cubicBezTo>
                  <a:cubicBezTo>
                    <a:pt x="20471" y="12430"/>
                    <a:pt x="21396" y="12074"/>
                    <a:pt x="22321" y="11671"/>
                  </a:cubicBezTo>
                  <a:cubicBezTo>
                    <a:pt x="22511" y="11576"/>
                    <a:pt x="22725" y="11529"/>
                    <a:pt x="22938" y="11576"/>
                  </a:cubicBezTo>
                  <a:cubicBezTo>
                    <a:pt x="23365" y="11647"/>
                    <a:pt x="23578" y="12145"/>
                    <a:pt x="23294" y="12501"/>
                  </a:cubicBezTo>
                  <a:cubicBezTo>
                    <a:pt x="23270" y="12549"/>
                    <a:pt x="23199" y="12596"/>
                    <a:pt x="23175" y="12644"/>
                  </a:cubicBezTo>
                  <a:cubicBezTo>
                    <a:pt x="22677" y="13237"/>
                    <a:pt x="22132" y="13830"/>
                    <a:pt x="21681" y="14470"/>
                  </a:cubicBezTo>
                  <a:cubicBezTo>
                    <a:pt x="21040" y="15419"/>
                    <a:pt x="20471" y="16415"/>
                    <a:pt x="20044" y="17483"/>
                  </a:cubicBezTo>
                  <a:cubicBezTo>
                    <a:pt x="20020" y="17577"/>
                    <a:pt x="19997" y="17696"/>
                    <a:pt x="19973" y="17815"/>
                  </a:cubicBezTo>
                  <a:cubicBezTo>
                    <a:pt x="20281" y="17815"/>
                    <a:pt x="20519" y="17838"/>
                    <a:pt x="20779" y="17838"/>
                  </a:cubicBezTo>
                  <a:cubicBezTo>
                    <a:pt x="21325" y="17838"/>
                    <a:pt x="21871" y="17672"/>
                    <a:pt x="22321" y="17364"/>
                  </a:cubicBezTo>
                  <a:cubicBezTo>
                    <a:pt x="22938" y="16984"/>
                    <a:pt x="23484" y="16534"/>
                    <a:pt x="23982" y="15988"/>
                  </a:cubicBezTo>
                  <a:cubicBezTo>
                    <a:pt x="24409" y="15514"/>
                    <a:pt x="24812" y="14992"/>
                    <a:pt x="25215" y="14446"/>
                  </a:cubicBezTo>
                  <a:cubicBezTo>
                    <a:pt x="25286" y="14328"/>
                    <a:pt x="25334" y="14185"/>
                    <a:pt x="25381" y="14043"/>
                  </a:cubicBezTo>
                  <a:cubicBezTo>
                    <a:pt x="25429" y="13948"/>
                    <a:pt x="25476" y="13853"/>
                    <a:pt x="25524" y="13758"/>
                  </a:cubicBezTo>
                  <a:cubicBezTo>
                    <a:pt x="25642" y="13521"/>
                    <a:pt x="25927" y="13426"/>
                    <a:pt x="26188" y="13521"/>
                  </a:cubicBezTo>
                  <a:cubicBezTo>
                    <a:pt x="26520" y="13664"/>
                    <a:pt x="26757" y="13996"/>
                    <a:pt x="26781" y="14375"/>
                  </a:cubicBezTo>
                  <a:cubicBezTo>
                    <a:pt x="26757" y="14612"/>
                    <a:pt x="26757" y="14873"/>
                    <a:pt x="26781" y="15134"/>
                  </a:cubicBezTo>
                  <a:cubicBezTo>
                    <a:pt x="26805" y="15537"/>
                    <a:pt x="26852" y="15917"/>
                    <a:pt x="26947" y="16320"/>
                  </a:cubicBezTo>
                  <a:cubicBezTo>
                    <a:pt x="27065" y="16747"/>
                    <a:pt x="27421" y="17103"/>
                    <a:pt x="27848" y="17222"/>
                  </a:cubicBezTo>
                  <a:cubicBezTo>
                    <a:pt x="28014" y="17293"/>
                    <a:pt x="28180" y="17293"/>
                    <a:pt x="28323" y="17198"/>
                  </a:cubicBezTo>
                  <a:cubicBezTo>
                    <a:pt x="29011" y="16866"/>
                    <a:pt x="29580" y="16297"/>
                    <a:pt x="29888" y="15585"/>
                  </a:cubicBezTo>
                  <a:cubicBezTo>
                    <a:pt x="30149" y="15016"/>
                    <a:pt x="30458" y="14446"/>
                    <a:pt x="30813" y="13924"/>
                  </a:cubicBezTo>
                  <a:cubicBezTo>
                    <a:pt x="30932" y="13735"/>
                    <a:pt x="31145" y="13592"/>
                    <a:pt x="31383" y="13569"/>
                  </a:cubicBezTo>
                  <a:cubicBezTo>
                    <a:pt x="31738" y="13498"/>
                    <a:pt x="32094" y="13616"/>
                    <a:pt x="32355" y="13877"/>
                  </a:cubicBezTo>
                  <a:cubicBezTo>
                    <a:pt x="32806" y="14304"/>
                    <a:pt x="33233" y="14755"/>
                    <a:pt x="33660" y="15182"/>
                  </a:cubicBezTo>
                  <a:cubicBezTo>
                    <a:pt x="34016" y="15561"/>
                    <a:pt x="34466" y="15822"/>
                    <a:pt x="34941" y="15988"/>
                  </a:cubicBezTo>
                  <a:cubicBezTo>
                    <a:pt x="35510" y="16178"/>
                    <a:pt x="35747" y="16012"/>
                    <a:pt x="35771" y="15419"/>
                  </a:cubicBezTo>
                  <a:cubicBezTo>
                    <a:pt x="35795" y="14968"/>
                    <a:pt x="35771" y="14541"/>
                    <a:pt x="35795" y="14091"/>
                  </a:cubicBezTo>
                  <a:cubicBezTo>
                    <a:pt x="35795" y="13877"/>
                    <a:pt x="35818" y="13664"/>
                    <a:pt x="35866" y="13474"/>
                  </a:cubicBezTo>
                  <a:cubicBezTo>
                    <a:pt x="35961" y="12999"/>
                    <a:pt x="36483" y="12738"/>
                    <a:pt x="36886" y="12976"/>
                  </a:cubicBezTo>
                  <a:cubicBezTo>
                    <a:pt x="37099" y="13047"/>
                    <a:pt x="37313" y="13165"/>
                    <a:pt x="37479" y="13308"/>
                  </a:cubicBezTo>
                  <a:cubicBezTo>
                    <a:pt x="38072" y="13735"/>
                    <a:pt x="38641" y="14162"/>
                    <a:pt x="39211" y="14589"/>
                  </a:cubicBezTo>
                  <a:cubicBezTo>
                    <a:pt x="39377" y="14755"/>
                    <a:pt x="39590" y="14802"/>
                    <a:pt x="39804" y="14755"/>
                  </a:cubicBezTo>
                  <a:cubicBezTo>
                    <a:pt x="39970" y="14494"/>
                    <a:pt x="40041" y="14209"/>
                    <a:pt x="40041" y="13924"/>
                  </a:cubicBezTo>
                  <a:cubicBezTo>
                    <a:pt x="40112" y="13545"/>
                    <a:pt x="40183" y="13165"/>
                    <a:pt x="40278" y="12810"/>
                  </a:cubicBezTo>
                  <a:cubicBezTo>
                    <a:pt x="40420" y="12406"/>
                    <a:pt x="40705" y="12288"/>
                    <a:pt x="41132" y="12406"/>
                  </a:cubicBezTo>
                  <a:cubicBezTo>
                    <a:pt x="41440" y="12525"/>
                    <a:pt x="41749" y="12620"/>
                    <a:pt x="42081" y="12691"/>
                  </a:cubicBezTo>
                  <a:cubicBezTo>
                    <a:pt x="42413" y="12738"/>
                    <a:pt x="42745" y="12857"/>
                    <a:pt x="43006" y="13071"/>
                  </a:cubicBezTo>
                  <a:cubicBezTo>
                    <a:pt x="43457" y="13355"/>
                    <a:pt x="43931" y="13592"/>
                    <a:pt x="44524" y="13379"/>
                  </a:cubicBezTo>
                  <a:cubicBezTo>
                    <a:pt x="44761" y="12928"/>
                    <a:pt x="44666" y="12359"/>
                    <a:pt x="44310" y="12003"/>
                  </a:cubicBezTo>
                  <a:cubicBezTo>
                    <a:pt x="44121" y="11813"/>
                    <a:pt x="43931" y="11647"/>
                    <a:pt x="43741" y="11481"/>
                  </a:cubicBezTo>
                  <a:cubicBezTo>
                    <a:pt x="43575" y="11291"/>
                    <a:pt x="43409" y="11197"/>
                    <a:pt x="43314" y="10936"/>
                  </a:cubicBezTo>
                  <a:close/>
                  <a:moveTo>
                    <a:pt x="22725" y="53135"/>
                  </a:moveTo>
                  <a:cubicBezTo>
                    <a:pt x="22962" y="53135"/>
                    <a:pt x="23175" y="53159"/>
                    <a:pt x="23389" y="53159"/>
                  </a:cubicBezTo>
                  <a:lnTo>
                    <a:pt x="29983" y="53159"/>
                  </a:lnTo>
                  <a:cubicBezTo>
                    <a:pt x="30932" y="53159"/>
                    <a:pt x="31857" y="53111"/>
                    <a:pt x="32782" y="53016"/>
                  </a:cubicBezTo>
                  <a:cubicBezTo>
                    <a:pt x="33138" y="52969"/>
                    <a:pt x="33494" y="52922"/>
                    <a:pt x="33850" y="52922"/>
                  </a:cubicBezTo>
                  <a:cubicBezTo>
                    <a:pt x="34466" y="52898"/>
                    <a:pt x="35083" y="52827"/>
                    <a:pt x="35676" y="52708"/>
                  </a:cubicBezTo>
                  <a:cubicBezTo>
                    <a:pt x="36364" y="52589"/>
                    <a:pt x="37052" y="52495"/>
                    <a:pt x="37764" y="52400"/>
                  </a:cubicBezTo>
                  <a:cubicBezTo>
                    <a:pt x="38214" y="52329"/>
                    <a:pt x="38689" y="52305"/>
                    <a:pt x="39139" y="52210"/>
                  </a:cubicBezTo>
                  <a:cubicBezTo>
                    <a:pt x="39970" y="52068"/>
                    <a:pt x="40776" y="51783"/>
                    <a:pt x="41630" y="51830"/>
                  </a:cubicBezTo>
                  <a:cubicBezTo>
                    <a:pt x="41677" y="51830"/>
                    <a:pt x="41749" y="51807"/>
                    <a:pt x="41796" y="51783"/>
                  </a:cubicBezTo>
                  <a:lnTo>
                    <a:pt x="43077" y="51261"/>
                  </a:lnTo>
                  <a:cubicBezTo>
                    <a:pt x="43243" y="51048"/>
                    <a:pt x="43267" y="50739"/>
                    <a:pt x="43124" y="50478"/>
                  </a:cubicBezTo>
                  <a:cubicBezTo>
                    <a:pt x="43030" y="50241"/>
                    <a:pt x="43006" y="49980"/>
                    <a:pt x="42982" y="49743"/>
                  </a:cubicBezTo>
                  <a:cubicBezTo>
                    <a:pt x="43006" y="49577"/>
                    <a:pt x="42958" y="49387"/>
                    <a:pt x="42840" y="49269"/>
                  </a:cubicBezTo>
                  <a:cubicBezTo>
                    <a:pt x="42626" y="49055"/>
                    <a:pt x="42650" y="48794"/>
                    <a:pt x="42626" y="48557"/>
                  </a:cubicBezTo>
                  <a:cubicBezTo>
                    <a:pt x="42626" y="48272"/>
                    <a:pt x="42579" y="48011"/>
                    <a:pt x="42531" y="47750"/>
                  </a:cubicBezTo>
                  <a:cubicBezTo>
                    <a:pt x="42318" y="46873"/>
                    <a:pt x="42033" y="46043"/>
                    <a:pt x="41630" y="45236"/>
                  </a:cubicBezTo>
                  <a:cubicBezTo>
                    <a:pt x="41274" y="44453"/>
                    <a:pt x="40942" y="43647"/>
                    <a:pt x="40657" y="42816"/>
                  </a:cubicBezTo>
                  <a:cubicBezTo>
                    <a:pt x="40373" y="41963"/>
                    <a:pt x="40088" y="41109"/>
                    <a:pt x="39804" y="40231"/>
                  </a:cubicBezTo>
                  <a:cubicBezTo>
                    <a:pt x="39732" y="40065"/>
                    <a:pt x="39685" y="39923"/>
                    <a:pt x="39661" y="39733"/>
                  </a:cubicBezTo>
                  <a:cubicBezTo>
                    <a:pt x="39614" y="38997"/>
                    <a:pt x="39234" y="38333"/>
                    <a:pt x="39044" y="37645"/>
                  </a:cubicBezTo>
                  <a:cubicBezTo>
                    <a:pt x="38973" y="37622"/>
                    <a:pt x="38926" y="37598"/>
                    <a:pt x="38902" y="37622"/>
                  </a:cubicBezTo>
                  <a:cubicBezTo>
                    <a:pt x="38736" y="37669"/>
                    <a:pt x="38570" y="37740"/>
                    <a:pt x="38428" y="37788"/>
                  </a:cubicBezTo>
                  <a:cubicBezTo>
                    <a:pt x="37882" y="37977"/>
                    <a:pt x="37360" y="38167"/>
                    <a:pt x="36815" y="38357"/>
                  </a:cubicBezTo>
                  <a:cubicBezTo>
                    <a:pt x="36435" y="38476"/>
                    <a:pt x="36032" y="38570"/>
                    <a:pt x="35652" y="38665"/>
                  </a:cubicBezTo>
                  <a:cubicBezTo>
                    <a:pt x="35415" y="38713"/>
                    <a:pt x="35225" y="38879"/>
                    <a:pt x="35131" y="39092"/>
                  </a:cubicBezTo>
                  <a:cubicBezTo>
                    <a:pt x="34893" y="39662"/>
                    <a:pt x="34514" y="40160"/>
                    <a:pt x="34063" y="40563"/>
                  </a:cubicBezTo>
                  <a:cubicBezTo>
                    <a:pt x="33897" y="40705"/>
                    <a:pt x="33731" y="40848"/>
                    <a:pt x="33612" y="41014"/>
                  </a:cubicBezTo>
                  <a:cubicBezTo>
                    <a:pt x="33280" y="41536"/>
                    <a:pt x="32806" y="41630"/>
                    <a:pt x="32237" y="41512"/>
                  </a:cubicBezTo>
                  <a:cubicBezTo>
                    <a:pt x="31952" y="41464"/>
                    <a:pt x="31691" y="41370"/>
                    <a:pt x="31478" y="41203"/>
                  </a:cubicBezTo>
                  <a:cubicBezTo>
                    <a:pt x="31027" y="40871"/>
                    <a:pt x="30671" y="40444"/>
                    <a:pt x="30434" y="39946"/>
                  </a:cubicBezTo>
                  <a:cubicBezTo>
                    <a:pt x="30363" y="39828"/>
                    <a:pt x="30291" y="39685"/>
                    <a:pt x="30244" y="39567"/>
                  </a:cubicBezTo>
                  <a:cubicBezTo>
                    <a:pt x="30125" y="39567"/>
                    <a:pt x="30031" y="39567"/>
                    <a:pt x="29936" y="39567"/>
                  </a:cubicBezTo>
                  <a:cubicBezTo>
                    <a:pt x="28821" y="39614"/>
                    <a:pt x="27706" y="39519"/>
                    <a:pt x="26615" y="39330"/>
                  </a:cubicBezTo>
                  <a:cubicBezTo>
                    <a:pt x="26496" y="39330"/>
                    <a:pt x="26401" y="39330"/>
                    <a:pt x="26283" y="39377"/>
                  </a:cubicBezTo>
                  <a:cubicBezTo>
                    <a:pt x="26259" y="39733"/>
                    <a:pt x="26235" y="40065"/>
                    <a:pt x="26188" y="40397"/>
                  </a:cubicBezTo>
                  <a:cubicBezTo>
                    <a:pt x="25974" y="41725"/>
                    <a:pt x="25666" y="43054"/>
                    <a:pt x="25310" y="44358"/>
                  </a:cubicBezTo>
                  <a:cubicBezTo>
                    <a:pt x="25144" y="44904"/>
                    <a:pt x="24978" y="45473"/>
                    <a:pt x="24859" y="46019"/>
                  </a:cubicBezTo>
                  <a:cubicBezTo>
                    <a:pt x="24693" y="46778"/>
                    <a:pt x="24456" y="47537"/>
                    <a:pt x="24195" y="48272"/>
                  </a:cubicBezTo>
                  <a:cubicBezTo>
                    <a:pt x="23768" y="49435"/>
                    <a:pt x="23294" y="50549"/>
                    <a:pt x="22985" y="51736"/>
                  </a:cubicBezTo>
                  <a:cubicBezTo>
                    <a:pt x="22867" y="52210"/>
                    <a:pt x="22772" y="52661"/>
                    <a:pt x="22725" y="53135"/>
                  </a:cubicBezTo>
                  <a:close/>
                  <a:moveTo>
                    <a:pt x="42128" y="52898"/>
                  </a:moveTo>
                  <a:cubicBezTo>
                    <a:pt x="42033" y="52874"/>
                    <a:pt x="41938" y="52874"/>
                    <a:pt x="41844" y="52898"/>
                  </a:cubicBezTo>
                  <a:cubicBezTo>
                    <a:pt x="41203" y="53016"/>
                    <a:pt x="40563" y="53111"/>
                    <a:pt x="39922" y="53254"/>
                  </a:cubicBezTo>
                  <a:cubicBezTo>
                    <a:pt x="39211" y="53443"/>
                    <a:pt x="38475" y="53538"/>
                    <a:pt x="37740" y="53586"/>
                  </a:cubicBezTo>
                  <a:cubicBezTo>
                    <a:pt x="37621" y="53586"/>
                    <a:pt x="37526" y="53609"/>
                    <a:pt x="37408" y="53633"/>
                  </a:cubicBezTo>
                  <a:cubicBezTo>
                    <a:pt x="36151" y="53776"/>
                    <a:pt x="34917" y="54108"/>
                    <a:pt x="33636" y="54084"/>
                  </a:cubicBezTo>
                  <a:cubicBezTo>
                    <a:pt x="33565" y="54084"/>
                    <a:pt x="33470" y="54131"/>
                    <a:pt x="33375" y="54131"/>
                  </a:cubicBezTo>
                  <a:cubicBezTo>
                    <a:pt x="32735" y="54179"/>
                    <a:pt x="32071" y="54274"/>
                    <a:pt x="31430" y="54274"/>
                  </a:cubicBezTo>
                  <a:cubicBezTo>
                    <a:pt x="29414" y="54297"/>
                    <a:pt x="27398" y="54297"/>
                    <a:pt x="25381" y="54297"/>
                  </a:cubicBezTo>
                  <a:lnTo>
                    <a:pt x="24765" y="54297"/>
                  </a:lnTo>
                  <a:cubicBezTo>
                    <a:pt x="24598" y="54487"/>
                    <a:pt x="24456" y="54677"/>
                    <a:pt x="24314" y="54867"/>
                  </a:cubicBezTo>
                  <a:cubicBezTo>
                    <a:pt x="24053" y="55436"/>
                    <a:pt x="23768" y="56029"/>
                    <a:pt x="23555" y="56622"/>
                  </a:cubicBezTo>
                  <a:cubicBezTo>
                    <a:pt x="23412" y="57002"/>
                    <a:pt x="23246" y="57357"/>
                    <a:pt x="23057" y="57713"/>
                  </a:cubicBezTo>
                  <a:cubicBezTo>
                    <a:pt x="22796" y="58188"/>
                    <a:pt x="22535" y="58686"/>
                    <a:pt x="22274" y="59160"/>
                  </a:cubicBezTo>
                  <a:cubicBezTo>
                    <a:pt x="22226" y="59255"/>
                    <a:pt x="22203" y="59350"/>
                    <a:pt x="22179" y="59469"/>
                  </a:cubicBezTo>
                  <a:cubicBezTo>
                    <a:pt x="22250" y="59516"/>
                    <a:pt x="22321" y="59563"/>
                    <a:pt x="22392" y="59611"/>
                  </a:cubicBezTo>
                  <a:cubicBezTo>
                    <a:pt x="22725" y="59706"/>
                    <a:pt x="23057" y="59801"/>
                    <a:pt x="23389" y="59872"/>
                  </a:cubicBezTo>
                  <a:cubicBezTo>
                    <a:pt x="24575" y="60062"/>
                    <a:pt x="25713" y="60607"/>
                    <a:pt x="26971" y="60678"/>
                  </a:cubicBezTo>
                  <a:cubicBezTo>
                    <a:pt x="27042" y="60678"/>
                    <a:pt x="27137" y="60702"/>
                    <a:pt x="27208" y="60749"/>
                  </a:cubicBezTo>
                  <a:cubicBezTo>
                    <a:pt x="27587" y="60821"/>
                    <a:pt x="27991" y="60797"/>
                    <a:pt x="28394" y="60702"/>
                  </a:cubicBezTo>
                  <a:cubicBezTo>
                    <a:pt x="28394" y="60631"/>
                    <a:pt x="28418" y="60536"/>
                    <a:pt x="28418" y="60465"/>
                  </a:cubicBezTo>
                  <a:cubicBezTo>
                    <a:pt x="28465" y="59540"/>
                    <a:pt x="28631" y="58615"/>
                    <a:pt x="28939" y="57737"/>
                  </a:cubicBezTo>
                  <a:cubicBezTo>
                    <a:pt x="28963" y="57642"/>
                    <a:pt x="29011" y="57523"/>
                    <a:pt x="29034" y="57429"/>
                  </a:cubicBezTo>
                  <a:cubicBezTo>
                    <a:pt x="29200" y="56978"/>
                    <a:pt x="29627" y="56693"/>
                    <a:pt x="30102" y="56717"/>
                  </a:cubicBezTo>
                  <a:cubicBezTo>
                    <a:pt x="31667" y="56741"/>
                    <a:pt x="33257" y="56717"/>
                    <a:pt x="34822" y="56717"/>
                  </a:cubicBezTo>
                  <a:cubicBezTo>
                    <a:pt x="34988" y="56717"/>
                    <a:pt x="35154" y="56741"/>
                    <a:pt x="35320" y="56764"/>
                  </a:cubicBezTo>
                  <a:cubicBezTo>
                    <a:pt x="35747" y="56883"/>
                    <a:pt x="35866" y="57025"/>
                    <a:pt x="35890" y="57500"/>
                  </a:cubicBezTo>
                  <a:cubicBezTo>
                    <a:pt x="35913" y="57950"/>
                    <a:pt x="35913" y="58425"/>
                    <a:pt x="35890" y="58875"/>
                  </a:cubicBezTo>
                  <a:cubicBezTo>
                    <a:pt x="35866" y="59374"/>
                    <a:pt x="35984" y="59848"/>
                    <a:pt x="36222" y="60251"/>
                  </a:cubicBezTo>
                  <a:cubicBezTo>
                    <a:pt x="36411" y="60251"/>
                    <a:pt x="36577" y="60275"/>
                    <a:pt x="36767" y="60275"/>
                  </a:cubicBezTo>
                  <a:cubicBezTo>
                    <a:pt x="37645" y="60275"/>
                    <a:pt x="38523" y="60251"/>
                    <a:pt x="39377" y="60275"/>
                  </a:cubicBezTo>
                  <a:cubicBezTo>
                    <a:pt x="40088" y="60275"/>
                    <a:pt x="40776" y="60180"/>
                    <a:pt x="41464" y="59990"/>
                  </a:cubicBezTo>
                  <a:cubicBezTo>
                    <a:pt x="41891" y="59848"/>
                    <a:pt x="42294" y="59706"/>
                    <a:pt x="42697" y="59516"/>
                  </a:cubicBezTo>
                  <a:cubicBezTo>
                    <a:pt x="43006" y="59421"/>
                    <a:pt x="43196" y="59089"/>
                    <a:pt x="43172" y="58757"/>
                  </a:cubicBezTo>
                  <a:cubicBezTo>
                    <a:pt x="43148" y="58140"/>
                    <a:pt x="43124" y="57500"/>
                    <a:pt x="43124" y="56859"/>
                  </a:cubicBezTo>
                  <a:cubicBezTo>
                    <a:pt x="43148" y="56551"/>
                    <a:pt x="43077" y="56219"/>
                    <a:pt x="42958" y="55934"/>
                  </a:cubicBezTo>
                  <a:cubicBezTo>
                    <a:pt x="42674" y="55246"/>
                    <a:pt x="42460" y="54535"/>
                    <a:pt x="42342" y="53799"/>
                  </a:cubicBezTo>
                  <a:cubicBezTo>
                    <a:pt x="42294" y="53515"/>
                    <a:pt x="42199" y="53230"/>
                    <a:pt x="42128" y="52898"/>
                  </a:cubicBezTo>
                  <a:close/>
                  <a:moveTo>
                    <a:pt x="49671" y="18787"/>
                  </a:moveTo>
                  <a:cubicBezTo>
                    <a:pt x="49695" y="18906"/>
                    <a:pt x="49719" y="18977"/>
                    <a:pt x="49743" y="19048"/>
                  </a:cubicBezTo>
                  <a:cubicBezTo>
                    <a:pt x="49980" y="19807"/>
                    <a:pt x="50146" y="20614"/>
                    <a:pt x="50193" y="21420"/>
                  </a:cubicBezTo>
                  <a:cubicBezTo>
                    <a:pt x="50241" y="22013"/>
                    <a:pt x="50217" y="22630"/>
                    <a:pt x="50146" y="23247"/>
                  </a:cubicBezTo>
                  <a:cubicBezTo>
                    <a:pt x="50146" y="23342"/>
                    <a:pt x="50122" y="23460"/>
                    <a:pt x="50146" y="23555"/>
                  </a:cubicBezTo>
                  <a:cubicBezTo>
                    <a:pt x="50146" y="23650"/>
                    <a:pt x="50075" y="23769"/>
                    <a:pt x="50241" y="23864"/>
                  </a:cubicBezTo>
                  <a:cubicBezTo>
                    <a:pt x="50786" y="23579"/>
                    <a:pt x="51308" y="23176"/>
                    <a:pt x="51735" y="22725"/>
                  </a:cubicBezTo>
                  <a:cubicBezTo>
                    <a:pt x="52067" y="22322"/>
                    <a:pt x="52352" y="21871"/>
                    <a:pt x="52565" y="21397"/>
                  </a:cubicBezTo>
                  <a:cubicBezTo>
                    <a:pt x="52755" y="20543"/>
                    <a:pt x="52684" y="19641"/>
                    <a:pt x="52376" y="18835"/>
                  </a:cubicBezTo>
                  <a:cubicBezTo>
                    <a:pt x="52281" y="18526"/>
                    <a:pt x="52020" y="18289"/>
                    <a:pt x="51711" y="18218"/>
                  </a:cubicBezTo>
                  <a:cubicBezTo>
                    <a:pt x="50929" y="18052"/>
                    <a:pt x="50217" y="18052"/>
                    <a:pt x="49671" y="18811"/>
                  </a:cubicBezTo>
                  <a:close/>
                  <a:moveTo>
                    <a:pt x="12382" y="25358"/>
                  </a:moveTo>
                  <a:cubicBezTo>
                    <a:pt x="12430" y="24836"/>
                    <a:pt x="12477" y="24314"/>
                    <a:pt x="12525" y="23792"/>
                  </a:cubicBezTo>
                  <a:cubicBezTo>
                    <a:pt x="12643" y="23270"/>
                    <a:pt x="12714" y="22725"/>
                    <a:pt x="12738" y="22179"/>
                  </a:cubicBezTo>
                  <a:cubicBezTo>
                    <a:pt x="12430" y="21800"/>
                    <a:pt x="12050" y="21468"/>
                    <a:pt x="11623" y="21230"/>
                  </a:cubicBezTo>
                  <a:cubicBezTo>
                    <a:pt x="11006" y="20851"/>
                    <a:pt x="10532" y="20993"/>
                    <a:pt x="10200" y="21610"/>
                  </a:cubicBezTo>
                  <a:cubicBezTo>
                    <a:pt x="10105" y="21776"/>
                    <a:pt x="10034" y="21942"/>
                    <a:pt x="9963" y="22132"/>
                  </a:cubicBezTo>
                  <a:cubicBezTo>
                    <a:pt x="9773" y="22535"/>
                    <a:pt x="9678" y="22962"/>
                    <a:pt x="9702" y="23413"/>
                  </a:cubicBezTo>
                  <a:cubicBezTo>
                    <a:pt x="9678" y="23911"/>
                    <a:pt x="9939" y="24362"/>
                    <a:pt x="10366" y="24599"/>
                  </a:cubicBezTo>
                  <a:cubicBezTo>
                    <a:pt x="10983" y="24978"/>
                    <a:pt x="11671" y="25263"/>
                    <a:pt x="12382" y="25358"/>
                  </a:cubicBezTo>
                  <a:close/>
                  <a:moveTo>
                    <a:pt x="25192" y="67818"/>
                  </a:moveTo>
                  <a:cubicBezTo>
                    <a:pt x="25049" y="67652"/>
                    <a:pt x="24859" y="67557"/>
                    <a:pt x="24646" y="67534"/>
                  </a:cubicBezTo>
                  <a:cubicBezTo>
                    <a:pt x="24290" y="67415"/>
                    <a:pt x="23911" y="67344"/>
                    <a:pt x="23555" y="67225"/>
                  </a:cubicBezTo>
                  <a:cubicBezTo>
                    <a:pt x="23128" y="67107"/>
                    <a:pt x="22701" y="67035"/>
                    <a:pt x="22250" y="67035"/>
                  </a:cubicBezTo>
                  <a:cubicBezTo>
                    <a:pt x="21681" y="67012"/>
                    <a:pt x="21159" y="67059"/>
                    <a:pt x="20779" y="67557"/>
                  </a:cubicBezTo>
                  <a:cubicBezTo>
                    <a:pt x="20685" y="67652"/>
                    <a:pt x="20566" y="67747"/>
                    <a:pt x="20447" y="67842"/>
                  </a:cubicBezTo>
                  <a:cubicBezTo>
                    <a:pt x="20234" y="68008"/>
                    <a:pt x="20092" y="68245"/>
                    <a:pt x="19997" y="68482"/>
                  </a:cubicBezTo>
                  <a:cubicBezTo>
                    <a:pt x="20139" y="68530"/>
                    <a:pt x="20281" y="68577"/>
                    <a:pt x="20447" y="68601"/>
                  </a:cubicBezTo>
                  <a:cubicBezTo>
                    <a:pt x="21467" y="68743"/>
                    <a:pt x="22511" y="68743"/>
                    <a:pt x="23531" y="68625"/>
                  </a:cubicBezTo>
                  <a:cubicBezTo>
                    <a:pt x="23768" y="68625"/>
                    <a:pt x="23982" y="68577"/>
                    <a:pt x="24219" y="68506"/>
                  </a:cubicBezTo>
                  <a:cubicBezTo>
                    <a:pt x="24338" y="68506"/>
                    <a:pt x="24456" y="68435"/>
                    <a:pt x="24551" y="68364"/>
                  </a:cubicBezTo>
                  <a:cubicBezTo>
                    <a:pt x="24788" y="68198"/>
                    <a:pt x="24978" y="68008"/>
                    <a:pt x="25192" y="67818"/>
                  </a:cubicBezTo>
                  <a:close/>
                  <a:moveTo>
                    <a:pt x="40895" y="66798"/>
                  </a:moveTo>
                  <a:cubicBezTo>
                    <a:pt x="41203" y="66941"/>
                    <a:pt x="41369" y="67035"/>
                    <a:pt x="41535" y="67107"/>
                  </a:cubicBezTo>
                  <a:cubicBezTo>
                    <a:pt x="42010" y="67391"/>
                    <a:pt x="42555" y="67486"/>
                    <a:pt x="43124" y="67415"/>
                  </a:cubicBezTo>
                  <a:cubicBezTo>
                    <a:pt x="43907" y="67296"/>
                    <a:pt x="44714" y="67202"/>
                    <a:pt x="45497" y="67035"/>
                  </a:cubicBezTo>
                  <a:cubicBezTo>
                    <a:pt x="46018" y="66917"/>
                    <a:pt x="46517" y="66656"/>
                    <a:pt x="46920" y="66276"/>
                  </a:cubicBezTo>
                  <a:cubicBezTo>
                    <a:pt x="46991" y="66205"/>
                    <a:pt x="47062" y="66158"/>
                    <a:pt x="46991" y="66015"/>
                  </a:cubicBezTo>
                  <a:cubicBezTo>
                    <a:pt x="46920" y="66015"/>
                    <a:pt x="46825" y="65992"/>
                    <a:pt x="46730" y="65992"/>
                  </a:cubicBezTo>
                  <a:lnTo>
                    <a:pt x="45520" y="65992"/>
                  </a:lnTo>
                  <a:cubicBezTo>
                    <a:pt x="45022" y="65992"/>
                    <a:pt x="44548" y="66039"/>
                    <a:pt x="44073" y="66158"/>
                  </a:cubicBezTo>
                  <a:cubicBezTo>
                    <a:pt x="43480" y="66300"/>
                    <a:pt x="42887" y="66419"/>
                    <a:pt x="42294" y="66561"/>
                  </a:cubicBezTo>
                  <a:cubicBezTo>
                    <a:pt x="41891" y="66632"/>
                    <a:pt x="41488" y="66703"/>
                    <a:pt x="40918" y="66798"/>
                  </a:cubicBezTo>
                  <a:close/>
                  <a:moveTo>
                    <a:pt x="31359" y="39590"/>
                  </a:moveTo>
                  <a:cubicBezTo>
                    <a:pt x="31525" y="39970"/>
                    <a:pt x="31810" y="40255"/>
                    <a:pt x="32165" y="40444"/>
                  </a:cubicBezTo>
                  <a:cubicBezTo>
                    <a:pt x="32355" y="40587"/>
                    <a:pt x="32616" y="40539"/>
                    <a:pt x="32758" y="40373"/>
                  </a:cubicBezTo>
                  <a:cubicBezTo>
                    <a:pt x="33067" y="40065"/>
                    <a:pt x="33351" y="39780"/>
                    <a:pt x="33636" y="39448"/>
                  </a:cubicBezTo>
                  <a:cubicBezTo>
                    <a:pt x="33684" y="39377"/>
                    <a:pt x="33707" y="39306"/>
                    <a:pt x="33755" y="39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925;p50"/>
            <p:cNvSpPr/>
            <p:nvPr/>
          </p:nvSpPr>
          <p:spPr>
            <a:xfrm>
              <a:off x="10442500" y="3863750"/>
              <a:ext cx="400900" cy="135250"/>
            </a:xfrm>
            <a:custGeom>
              <a:avLst/>
              <a:gdLst/>
              <a:ahLst/>
              <a:cxnLst/>
              <a:rect l="l" t="t" r="r" b="b"/>
              <a:pathLst>
                <a:path w="16036" h="5410" extrusionOk="0">
                  <a:moveTo>
                    <a:pt x="6903" y="5362"/>
                  </a:moveTo>
                  <a:lnTo>
                    <a:pt x="6784" y="5362"/>
                  </a:lnTo>
                  <a:cubicBezTo>
                    <a:pt x="5717" y="5409"/>
                    <a:pt x="4673" y="5172"/>
                    <a:pt x="3748" y="4650"/>
                  </a:cubicBezTo>
                  <a:cubicBezTo>
                    <a:pt x="2894" y="4247"/>
                    <a:pt x="2159" y="3678"/>
                    <a:pt x="1518" y="2990"/>
                  </a:cubicBezTo>
                  <a:cubicBezTo>
                    <a:pt x="1352" y="2800"/>
                    <a:pt x="1186" y="2610"/>
                    <a:pt x="1044" y="2397"/>
                  </a:cubicBezTo>
                  <a:cubicBezTo>
                    <a:pt x="831" y="2112"/>
                    <a:pt x="617" y="1804"/>
                    <a:pt x="451" y="1519"/>
                  </a:cubicBezTo>
                  <a:cubicBezTo>
                    <a:pt x="309" y="1282"/>
                    <a:pt x="190" y="1021"/>
                    <a:pt x="95" y="760"/>
                  </a:cubicBezTo>
                  <a:cubicBezTo>
                    <a:pt x="0" y="546"/>
                    <a:pt x="71" y="286"/>
                    <a:pt x="214" y="119"/>
                  </a:cubicBezTo>
                  <a:cubicBezTo>
                    <a:pt x="332" y="1"/>
                    <a:pt x="498" y="1"/>
                    <a:pt x="617" y="96"/>
                  </a:cubicBezTo>
                  <a:cubicBezTo>
                    <a:pt x="736" y="214"/>
                    <a:pt x="831" y="357"/>
                    <a:pt x="925" y="499"/>
                  </a:cubicBezTo>
                  <a:cubicBezTo>
                    <a:pt x="1091" y="736"/>
                    <a:pt x="1234" y="997"/>
                    <a:pt x="1400" y="1234"/>
                  </a:cubicBezTo>
                  <a:cubicBezTo>
                    <a:pt x="1518" y="1377"/>
                    <a:pt x="1637" y="1519"/>
                    <a:pt x="1756" y="1685"/>
                  </a:cubicBezTo>
                  <a:cubicBezTo>
                    <a:pt x="2325" y="2468"/>
                    <a:pt x="3084" y="3132"/>
                    <a:pt x="3938" y="3583"/>
                  </a:cubicBezTo>
                  <a:cubicBezTo>
                    <a:pt x="4887" y="4105"/>
                    <a:pt x="5954" y="4342"/>
                    <a:pt x="7045" y="4271"/>
                  </a:cubicBezTo>
                  <a:cubicBezTo>
                    <a:pt x="7733" y="4223"/>
                    <a:pt x="8445" y="4294"/>
                    <a:pt x="9109" y="4105"/>
                  </a:cubicBezTo>
                  <a:cubicBezTo>
                    <a:pt x="9560" y="3962"/>
                    <a:pt x="10011" y="3820"/>
                    <a:pt x="10437" y="3630"/>
                  </a:cubicBezTo>
                  <a:cubicBezTo>
                    <a:pt x="11624" y="3061"/>
                    <a:pt x="12762" y="2420"/>
                    <a:pt x="13853" y="1685"/>
                  </a:cubicBezTo>
                  <a:cubicBezTo>
                    <a:pt x="14090" y="1519"/>
                    <a:pt x="14280" y="1329"/>
                    <a:pt x="14446" y="1116"/>
                  </a:cubicBezTo>
                  <a:cubicBezTo>
                    <a:pt x="14731" y="736"/>
                    <a:pt x="15087" y="428"/>
                    <a:pt x="15514" y="238"/>
                  </a:cubicBezTo>
                  <a:cubicBezTo>
                    <a:pt x="15751" y="96"/>
                    <a:pt x="16036" y="286"/>
                    <a:pt x="16036" y="570"/>
                  </a:cubicBezTo>
                  <a:cubicBezTo>
                    <a:pt x="16012" y="807"/>
                    <a:pt x="15917" y="1021"/>
                    <a:pt x="15751" y="1187"/>
                  </a:cubicBezTo>
                  <a:cubicBezTo>
                    <a:pt x="15561" y="1424"/>
                    <a:pt x="15395" y="1661"/>
                    <a:pt x="15205" y="1899"/>
                  </a:cubicBezTo>
                  <a:cubicBezTo>
                    <a:pt x="15016" y="2136"/>
                    <a:pt x="14778" y="2349"/>
                    <a:pt x="14517" y="2539"/>
                  </a:cubicBezTo>
                  <a:cubicBezTo>
                    <a:pt x="13165" y="3488"/>
                    <a:pt x="11718" y="4294"/>
                    <a:pt x="10200" y="4911"/>
                  </a:cubicBezTo>
                  <a:cubicBezTo>
                    <a:pt x="9678" y="5125"/>
                    <a:pt x="9157" y="5243"/>
                    <a:pt x="8611" y="5291"/>
                  </a:cubicBezTo>
                  <a:cubicBezTo>
                    <a:pt x="8042" y="5314"/>
                    <a:pt x="7472" y="5338"/>
                    <a:pt x="6903" y="5386"/>
                  </a:cubicBezTo>
                  <a:cubicBezTo>
                    <a:pt x="6903" y="5362"/>
                    <a:pt x="6903" y="5362"/>
                    <a:pt x="6903" y="53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926;p50"/>
            <p:cNvSpPr/>
            <p:nvPr/>
          </p:nvSpPr>
          <p:spPr>
            <a:xfrm>
              <a:off x="10768650" y="3736250"/>
              <a:ext cx="48650" cy="45100"/>
            </a:xfrm>
            <a:custGeom>
              <a:avLst/>
              <a:gdLst/>
              <a:ahLst/>
              <a:cxnLst/>
              <a:rect l="l" t="t" r="r" b="b"/>
              <a:pathLst>
                <a:path w="1946" h="1804" extrusionOk="0">
                  <a:moveTo>
                    <a:pt x="1163" y="25"/>
                  </a:moveTo>
                  <a:cubicBezTo>
                    <a:pt x="1234" y="25"/>
                    <a:pt x="1329" y="25"/>
                    <a:pt x="1400" y="48"/>
                  </a:cubicBezTo>
                  <a:cubicBezTo>
                    <a:pt x="1495" y="72"/>
                    <a:pt x="1590" y="120"/>
                    <a:pt x="1685" y="191"/>
                  </a:cubicBezTo>
                  <a:cubicBezTo>
                    <a:pt x="1922" y="546"/>
                    <a:pt x="1946" y="1021"/>
                    <a:pt x="1709" y="1377"/>
                  </a:cubicBezTo>
                  <a:cubicBezTo>
                    <a:pt x="1448" y="1661"/>
                    <a:pt x="1044" y="1804"/>
                    <a:pt x="665" y="1780"/>
                  </a:cubicBezTo>
                  <a:cubicBezTo>
                    <a:pt x="238" y="1709"/>
                    <a:pt x="1" y="1282"/>
                    <a:pt x="167" y="879"/>
                  </a:cubicBezTo>
                  <a:cubicBezTo>
                    <a:pt x="238" y="760"/>
                    <a:pt x="333" y="641"/>
                    <a:pt x="380" y="499"/>
                  </a:cubicBezTo>
                  <a:cubicBezTo>
                    <a:pt x="570" y="48"/>
                    <a:pt x="641" y="1"/>
                    <a:pt x="116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927;p50"/>
            <p:cNvSpPr/>
            <p:nvPr/>
          </p:nvSpPr>
          <p:spPr>
            <a:xfrm>
              <a:off x="10451975" y="3748125"/>
              <a:ext cx="46300" cy="44500"/>
            </a:xfrm>
            <a:custGeom>
              <a:avLst/>
              <a:gdLst/>
              <a:ahLst/>
              <a:cxnLst/>
              <a:rect l="l" t="t" r="r" b="b"/>
              <a:pathLst>
                <a:path w="1852" h="1780" extrusionOk="0">
                  <a:moveTo>
                    <a:pt x="784" y="1732"/>
                  </a:moveTo>
                  <a:cubicBezTo>
                    <a:pt x="357" y="1779"/>
                    <a:pt x="1" y="1400"/>
                    <a:pt x="48" y="973"/>
                  </a:cubicBezTo>
                  <a:cubicBezTo>
                    <a:pt x="72" y="783"/>
                    <a:pt x="119" y="593"/>
                    <a:pt x="191" y="427"/>
                  </a:cubicBezTo>
                  <a:cubicBezTo>
                    <a:pt x="262" y="214"/>
                    <a:pt x="452" y="71"/>
                    <a:pt x="689" y="71"/>
                  </a:cubicBezTo>
                  <a:cubicBezTo>
                    <a:pt x="950" y="0"/>
                    <a:pt x="1234" y="48"/>
                    <a:pt x="1448" y="214"/>
                  </a:cubicBezTo>
                  <a:cubicBezTo>
                    <a:pt x="1732" y="404"/>
                    <a:pt x="1851" y="736"/>
                    <a:pt x="1756" y="1044"/>
                  </a:cubicBezTo>
                  <a:cubicBezTo>
                    <a:pt x="1661" y="1400"/>
                    <a:pt x="1377" y="1661"/>
                    <a:pt x="997" y="1708"/>
                  </a:cubicBezTo>
                  <a:cubicBezTo>
                    <a:pt x="926" y="1732"/>
                    <a:pt x="855" y="1732"/>
                    <a:pt x="784" y="17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0" name="Google Shape;928;p50"/>
          <p:cNvGrpSpPr/>
          <p:nvPr/>
        </p:nvGrpSpPr>
        <p:grpSpPr>
          <a:xfrm>
            <a:off x="1924413" y="3312621"/>
            <a:ext cx="1847100" cy="2471733"/>
            <a:chOff x="9964525" y="914075"/>
            <a:chExt cx="1385325" cy="1853800"/>
          </a:xfrm>
        </p:grpSpPr>
        <p:sp>
          <p:nvSpPr>
            <p:cNvPr id="81" name="Google Shape;929;p50"/>
            <p:cNvSpPr/>
            <p:nvPr/>
          </p:nvSpPr>
          <p:spPr>
            <a:xfrm>
              <a:off x="10368950" y="1311400"/>
              <a:ext cx="743675" cy="519500"/>
            </a:xfrm>
            <a:custGeom>
              <a:avLst/>
              <a:gdLst/>
              <a:ahLst/>
              <a:cxnLst/>
              <a:rect l="l" t="t" r="r" b="b"/>
              <a:pathLst>
                <a:path w="29747" h="20780" extrusionOk="0">
                  <a:moveTo>
                    <a:pt x="1" y="8516"/>
                  </a:moveTo>
                  <a:cubicBezTo>
                    <a:pt x="3037" y="7425"/>
                    <a:pt x="5813" y="5978"/>
                    <a:pt x="8066" y="3677"/>
                  </a:cubicBezTo>
                  <a:cubicBezTo>
                    <a:pt x="8873" y="4033"/>
                    <a:pt x="9679" y="3914"/>
                    <a:pt x="10462" y="3606"/>
                  </a:cubicBezTo>
                  <a:cubicBezTo>
                    <a:pt x="11268" y="3274"/>
                    <a:pt x="12099" y="2894"/>
                    <a:pt x="12881" y="2491"/>
                  </a:cubicBezTo>
                  <a:cubicBezTo>
                    <a:pt x="13427" y="2206"/>
                    <a:pt x="13925" y="1827"/>
                    <a:pt x="14352" y="1376"/>
                  </a:cubicBezTo>
                  <a:cubicBezTo>
                    <a:pt x="14803" y="949"/>
                    <a:pt x="15230" y="498"/>
                    <a:pt x="15704" y="0"/>
                  </a:cubicBezTo>
                  <a:cubicBezTo>
                    <a:pt x="15894" y="95"/>
                    <a:pt x="16060" y="214"/>
                    <a:pt x="16226" y="356"/>
                  </a:cubicBezTo>
                  <a:cubicBezTo>
                    <a:pt x="16700" y="736"/>
                    <a:pt x="17199" y="1068"/>
                    <a:pt x="17697" y="1376"/>
                  </a:cubicBezTo>
                  <a:cubicBezTo>
                    <a:pt x="18408" y="1756"/>
                    <a:pt x="19167" y="2040"/>
                    <a:pt x="19950" y="2183"/>
                  </a:cubicBezTo>
                  <a:cubicBezTo>
                    <a:pt x="21658" y="2538"/>
                    <a:pt x="23390" y="2633"/>
                    <a:pt x="25098" y="2515"/>
                  </a:cubicBezTo>
                  <a:cubicBezTo>
                    <a:pt x="25762" y="2467"/>
                    <a:pt x="26402" y="2349"/>
                    <a:pt x="27019" y="2159"/>
                  </a:cubicBezTo>
                  <a:cubicBezTo>
                    <a:pt x="27612" y="1993"/>
                    <a:pt x="28205" y="1827"/>
                    <a:pt x="28798" y="1637"/>
                  </a:cubicBezTo>
                  <a:cubicBezTo>
                    <a:pt x="28845" y="1708"/>
                    <a:pt x="28893" y="1803"/>
                    <a:pt x="28940" y="1898"/>
                  </a:cubicBezTo>
                  <a:cubicBezTo>
                    <a:pt x="29154" y="2776"/>
                    <a:pt x="29391" y="3701"/>
                    <a:pt x="29605" y="4602"/>
                  </a:cubicBezTo>
                  <a:cubicBezTo>
                    <a:pt x="29699" y="5124"/>
                    <a:pt x="29723" y="5670"/>
                    <a:pt x="29628" y="6215"/>
                  </a:cubicBezTo>
                  <a:cubicBezTo>
                    <a:pt x="29628" y="6263"/>
                    <a:pt x="29581" y="6334"/>
                    <a:pt x="29605" y="6358"/>
                  </a:cubicBezTo>
                  <a:cubicBezTo>
                    <a:pt x="29747" y="6903"/>
                    <a:pt x="29628" y="7449"/>
                    <a:pt x="29652" y="7971"/>
                  </a:cubicBezTo>
                  <a:cubicBezTo>
                    <a:pt x="29676" y="8516"/>
                    <a:pt x="29652" y="9062"/>
                    <a:pt x="29628" y="9584"/>
                  </a:cubicBezTo>
                  <a:cubicBezTo>
                    <a:pt x="29628" y="9797"/>
                    <a:pt x="29581" y="9987"/>
                    <a:pt x="29533" y="10177"/>
                  </a:cubicBezTo>
                  <a:cubicBezTo>
                    <a:pt x="29320" y="10912"/>
                    <a:pt x="29083" y="11647"/>
                    <a:pt x="28845" y="12359"/>
                  </a:cubicBezTo>
                  <a:cubicBezTo>
                    <a:pt x="28632" y="13189"/>
                    <a:pt x="28252" y="13924"/>
                    <a:pt x="27731" y="14589"/>
                  </a:cubicBezTo>
                  <a:cubicBezTo>
                    <a:pt x="27256" y="15111"/>
                    <a:pt x="26853" y="15704"/>
                    <a:pt x="26378" y="16225"/>
                  </a:cubicBezTo>
                  <a:cubicBezTo>
                    <a:pt x="25809" y="16771"/>
                    <a:pt x="25240" y="17293"/>
                    <a:pt x="24623" y="17767"/>
                  </a:cubicBezTo>
                  <a:cubicBezTo>
                    <a:pt x="23627" y="18574"/>
                    <a:pt x="22488" y="19214"/>
                    <a:pt x="21279" y="19665"/>
                  </a:cubicBezTo>
                  <a:cubicBezTo>
                    <a:pt x="20496" y="19997"/>
                    <a:pt x="19689" y="20258"/>
                    <a:pt x="18859" y="20471"/>
                  </a:cubicBezTo>
                  <a:cubicBezTo>
                    <a:pt x="18052" y="20661"/>
                    <a:pt x="17246" y="20756"/>
                    <a:pt x="16416" y="20780"/>
                  </a:cubicBezTo>
                  <a:cubicBezTo>
                    <a:pt x="14826" y="20780"/>
                    <a:pt x="13237" y="20661"/>
                    <a:pt x="11648" y="20424"/>
                  </a:cubicBezTo>
                  <a:cubicBezTo>
                    <a:pt x="10604" y="20258"/>
                    <a:pt x="9608" y="19973"/>
                    <a:pt x="8659" y="19523"/>
                  </a:cubicBezTo>
                  <a:cubicBezTo>
                    <a:pt x="7426" y="18953"/>
                    <a:pt x="6263" y="18265"/>
                    <a:pt x="5148" y="17483"/>
                  </a:cubicBezTo>
                  <a:cubicBezTo>
                    <a:pt x="4484" y="17008"/>
                    <a:pt x="3915" y="16463"/>
                    <a:pt x="3393" y="15846"/>
                  </a:cubicBezTo>
                  <a:cubicBezTo>
                    <a:pt x="3369" y="15798"/>
                    <a:pt x="3298" y="15751"/>
                    <a:pt x="3298" y="15727"/>
                  </a:cubicBezTo>
                  <a:cubicBezTo>
                    <a:pt x="3298" y="15371"/>
                    <a:pt x="3061" y="15205"/>
                    <a:pt x="2800" y="15063"/>
                  </a:cubicBezTo>
                  <a:cubicBezTo>
                    <a:pt x="2729" y="15016"/>
                    <a:pt x="2681" y="14921"/>
                    <a:pt x="2634" y="14826"/>
                  </a:cubicBezTo>
                  <a:cubicBezTo>
                    <a:pt x="2136" y="14067"/>
                    <a:pt x="1685" y="13284"/>
                    <a:pt x="1258" y="12454"/>
                  </a:cubicBezTo>
                  <a:cubicBezTo>
                    <a:pt x="973" y="11932"/>
                    <a:pt x="736" y="11363"/>
                    <a:pt x="523" y="10793"/>
                  </a:cubicBezTo>
                  <a:cubicBezTo>
                    <a:pt x="404" y="10390"/>
                    <a:pt x="262" y="10011"/>
                    <a:pt x="191" y="9607"/>
                  </a:cubicBezTo>
                  <a:cubicBezTo>
                    <a:pt x="96" y="9299"/>
                    <a:pt x="72" y="8943"/>
                    <a:pt x="1" y="8516"/>
                  </a:cubicBezTo>
                  <a:close/>
                  <a:moveTo>
                    <a:pt x="16226" y="15988"/>
                  </a:moveTo>
                  <a:lnTo>
                    <a:pt x="16558" y="15988"/>
                  </a:lnTo>
                  <a:cubicBezTo>
                    <a:pt x="17578" y="16012"/>
                    <a:pt x="18598" y="15798"/>
                    <a:pt x="19523" y="15324"/>
                  </a:cubicBezTo>
                  <a:cubicBezTo>
                    <a:pt x="19689" y="15229"/>
                    <a:pt x="19879" y="15205"/>
                    <a:pt x="20045" y="15111"/>
                  </a:cubicBezTo>
                  <a:cubicBezTo>
                    <a:pt x="20496" y="14921"/>
                    <a:pt x="20946" y="14731"/>
                    <a:pt x="21350" y="14518"/>
                  </a:cubicBezTo>
                  <a:cubicBezTo>
                    <a:pt x="21516" y="14446"/>
                    <a:pt x="21658" y="14328"/>
                    <a:pt x="21800" y="14185"/>
                  </a:cubicBezTo>
                  <a:cubicBezTo>
                    <a:pt x="22014" y="13948"/>
                    <a:pt x="22227" y="13711"/>
                    <a:pt x="22417" y="13450"/>
                  </a:cubicBezTo>
                  <a:cubicBezTo>
                    <a:pt x="22725" y="13071"/>
                    <a:pt x="22820" y="12525"/>
                    <a:pt x="22607" y="12051"/>
                  </a:cubicBezTo>
                  <a:cubicBezTo>
                    <a:pt x="22559" y="11932"/>
                    <a:pt x="22559" y="11790"/>
                    <a:pt x="22512" y="11671"/>
                  </a:cubicBezTo>
                  <a:cubicBezTo>
                    <a:pt x="22488" y="11624"/>
                    <a:pt x="22417" y="11576"/>
                    <a:pt x="22393" y="11576"/>
                  </a:cubicBezTo>
                  <a:cubicBezTo>
                    <a:pt x="22370" y="11576"/>
                    <a:pt x="22251" y="11647"/>
                    <a:pt x="22227" y="11695"/>
                  </a:cubicBezTo>
                  <a:cubicBezTo>
                    <a:pt x="22109" y="12217"/>
                    <a:pt x="21824" y="12691"/>
                    <a:pt x="21421" y="13047"/>
                  </a:cubicBezTo>
                  <a:cubicBezTo>
                    <a:pt x="21373" y="13094"/>
                    <a:pt x="21326" y="13142"/>
                    <a:pt x="21302" y="13189"/>
                  </a:cubicBezTo>
                  <a:cubicBezTo>
                    <a:pt x="21089" y="13521"/>
                    <a:pt x="20757" y="13782"/>
                    <a:pt x="20353" y="13924"/>
                  </a:cubicBezTo>
                  <a:cubicBezTo>
                    <a:pt x="19926" y="14091"/>
                    <a:pt x="19476" y="14233"/>
                    <a:pt x="19072" y="14446"/>
                  </a:cubicBezTo>
                  <a:cubicBezTo>
                    <a:pt x="17839" y="15087"/>
                    <a:pt x="16511" y="15039"/>
                    <a:pt x="15206" y="14921"/>
                  </a:cubicBezTo>
                  <a:cubicBezTo>
                    <a:pt x="14779" y="14850"/>
                    <a:pt x="14352" y="14755"/>
                    <a:pt x="13949" y="14636"/>
                  </a:cubicBezTo>
                  <a:cubicBezTo>
                    <a:pt x="12905" y="14375"/>
                    <a:pt x="12905" y="14351"/>
                    <a:pt x="11980" y="13758"/>
                  </a:cubicBezTo>
                  <a:cubicBezTo>
                    <a:pt x="11648" y="13545"/>
                    <a:pt x="11292" y="13379"/>
                    <a:pt x="10936" y="13237"/>
                  </a:cubicBezTo>
                  <a:cubicBezTo>
                    <a:pt x="10794" y="13189"/>
                    <a:pt x="10652" y="13165"/>
                    <a:pt x="10509" y="13165"/>
                  </a:cubicBezTo>
                  <a:cubicBezTo>
                    <a:pt x="10367" y="13165"/>
                    <a:pt x="10248" y="13237"/>
                    <a:pt x="10201" y="13379"/>
                  </a:cubicBezTo>
                  <a:cubicBezTo>
                    <a:pt x="10153" y="13474"/>
                    <a:pt x="10177" y="13592"/>
                    <a:pt x="10272" y="13664"/>
                  </a:cubicBezTo>
                  <a:cubicBezTo>
                    <a:pt x="10438" y="13830"/>
                    <a:pt x="10628" y="13996"/>
                    <a:pt x="10818" y="14114"/>
                  </a:cubicBezTo>
                  <a:cubicBezTo>
                    <a:pt x="11268" y="14423"/>
                    <a:pt x="11743" y="14684"/>
                    <a:pt x="12193" y="14992"/>
                  </a:cubicBezTo>
                  <a:cubicBezTo>
                    <a:pt x="12407" y="15134"/>
                    <a:pt x="12644" y="15253"/>
                    <a:pt x="12905" y="15300"/>
                  </a:cubicBezTo>
                  <a:cubicBezTo>
                    <a:pt x="13261" y="15395"/>
                    <a:pt x="13617" y="15514"/>
                    <a:pt x="13973" y="15609"/>
                  </a:cubicBezTo>
                  <a:cubicBezTo>
                    <a:pt x="14684" y="15846"/>
                    <a:pt x="15443" y="15988"/>
                    <a:pt x="16226" y="15988"/>
                  </a:cubicBezTo>
                  <a:close/>
                  <a:moveTo>
                    <a:pt x="9798" y="8113"/>
                  </a:moveTo>
                  <a:lnTo>
                    <a:pt x="9655" y="8113"/>
                  </a:lnTo>
                  <a:cubicBezTo>
                    <a:pt x="9062" y="8113"/>
                    <a:pt x="8730" y="8777"/>
                    <a:pt x="9086" y="9251"/>
                  </a:cubicBezTo>
                  <a:cubicBezTo>
                    <a:pt x="9205" y="9465"/>
                    <a:pt x="9371" y="9631"/>
                    <a:pt x="9584" y="9750"/>
                  </a:cubicBezTo>
                  <a:cubicBezTo>
                    <a:pt x="9703" y="9797"/>
                    <a:pt x="9821" y="9844"/>
                    <a:pt x="9940" y="9844"/>
                  </a:cubicBezTo>
                  <a:cubicBezTo>
                    <a:pt x="10272" y="9868"/>
                    <a:pt x="10580" y="9678"/>
                    <a:pt x="10723" y="9370"/>
                  </a:cubicBezTo>
                  <a:cubicBezTo>
                    <a:pt x="10841" y="9014"/>
                    <a:pt x="10770" y="8635"/>
                    <a:pt x="10533" y="8326"/>
                  </a:cubicBezTo>
                  <a:cubicBezTo>
                    <a:pt x="10319" y="8137"/>
                    <a:pt x="10059" y="8065"/>
                    <a:pt x="9798" y="8113"/>
                  </a:cubicBezTo>
                  <a:close/>
                  <a:moveTo>
                    <a:pt x="21445" y="6951"/>
                  </a:moveTo>
                  <a:cubicBezTo>
                    <a:pt x="21468" y="7093"/>
                    <a:pt x="21492" y="7235"/>
                    <a:pt x="21563" y="7378"/>
                  </a:cubicBezTo>
                  <a:cubicBezTo>
                    <a:pt x="21682" y="7591"/>
                    <a:pt x="21919" y="7710"/>
                    <a:pt x="22180" y="7662"/>
                  </a:cubicBezTo>
                  <a:cubicBezTo>
                    <a:pt x="22417" y="7686"/>
                    <a:pt x="22654" y="7520"/>
                    <a:pt x="22749" y="7283"/>
                  </a:cubicBezTo>
                  <a:cubicBezTo>
                    <a:pt x="22820" y="7022"/>
                    <a:pt x="22844" y="6737"/>
                    <a:pt x="22773" y="6476"/>
                  </a:cubicBezTo>
                  <a:cubicBezTo>
                    <a:pt x="22725" y="6263"/>
                    <a:pt x="22536" y="6120"/>
                    <a:pt x="22322" y="6120"/>
                  </a:cubicBezTo>
                  <a:cubicBezTo>
                    <a:pt x="22251" y="6120"/>
                    <a:pt x="22156" y="6144"/>
                    <a:pt x="22085" y="6120"/>
                  </a:cubicBezTo>
                  <a:cubicBezTo>
                    <a:pt x="21848" y="6097"/>
                    <a:pt x="21611" y="6263"/>
                    <a:pt x="21539" y="6500"/>
                  </a:cubicBezTo>
                  <a:cubicBezTo>
                    <a:pt x="21492" y="6642"/>
                    <a:pt x="21468" y="6808"/>
                    <a:pt x="21445" y="69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930;p50"/>
            <p:cNvSpPr/>
            <p:nvPr/>
          </p:nvSpPr>
          <p:spPr>
            <a:xfrm>
              <a:off x="10342275" y="1023775"/>
              <a:ext cx="735975" cy="473250"/>
            </a:xfrm>
            <a:custGeom>
              <a:avLst/>
              <a:gdLst/>
              <a:ahLst/>
              <a:cxnLst/>
              <a:rect l="l" t="t" r="r" b="b"/>
              <a:pathLst>
                <a:path w="29439" h="18930" extrusionOk="0">
                  <a:moveTo>
                    <a:pt x="27872" y="7141"/>
                  </a:moveTo>
                  <a:cubicBezTo>
                    <a:pt x="27730" y="6998"/>
                    <a:pt x="27588" y="6856"/>
                    <a:pt x="27422" y="6737"/>
                  </a:cubicBezTo>
                  <a:cubicBezTo>
                    <a:pt x="27279" y="6595"/>
                    <a:pt x="27019" y="6690"/>
                    <a:pt x="26995" y="6903"/>
                  </a:cubicBezTo>
                  <a:cubicBezTo>
                    <a:pt x="26924" y="7117"/>
                    <a:pt x="26971" y="7378"/>
                    <a:pt x="27090" y="7591"/>
                  </a:cubicBezTo>
                  <a:cubicBezTo>
                    <a:pt x="27493" y="8232"/>
                    <a:pt x="27778" y="8967"/>
                    <a:pt x="28228" y="9560"/>
                  </a:cubicBezTo>
                  <a:cubicBezTo>
                    <a:pt x="28584" y="10058"/>
                    <a:pt x="28892" y="10604"/>
                    <a:pt x="29106" y="11197"/>
                  </a:cubicBezTo>
                  <a:cubicBezTo>
                    <a:pt x="29225" y="11529"/>
                    <a:pt x="29343" y="11909"/>
                    <a:pt x="29438" y="12264"/>
                  </a:cubicBezTo>
                  <a:cubicBezTo>
                    <a:pt x="29130" y="12549"/>
                    <a:pt x="28750" y="12715"/>
                    <a:pt x="28347" y="12739"/>
                  </a:cubicBezTo>
                  <a:cubicBezTo>
                    <a:pt x="27991" y="12739"/>
                    <a:pt x="27659" y="12786"/>
                    <a:pt x="27351" y="12881"/>
                  </a:cubicBezTo>
                  <a:cubicBezTo>
                    <a:pt x="27042" y="12976"/>
                    <a:pt x="26734" y="13023"/>
                    <a:pt x="26425" y="13071"/>
                  </a:cubicBezTo>
                  <a:cubicBezTo>
                    <a:pt x="24623" y="13237"/>
                    <a:pt x="22796" y="13142"/>
                    <a:pt x="21041" y="12810"/>
                  </a:cubicBezTo>
                  <a:cubicBezTo>
                    <a:pt x="20163" y="12620"/>
                    <a:pt x="19357" y="12288"/>
                    <a:pt x="18621" y="11814"/>
                  </a:cubicBezTo>
                  <a:cubicBezTo>
                    <a:pt x="18171" y="11505"/>
                    <a:pt x="17744" y="11197"/>
                    <a:pt x="17317" y="10889"/>
                  </a:cubicBezTo>
                  <a:cubicBezTo>
                    <a:pt x="17483" y="10462"/>
                    <a:pt x="17673" y="10058"/>
                    <a:pt x="17839" y="9703"/>
                  </a:cubicBezTo>
                  <a:cubicBezTo>
                    <a:pt x="17957" y="9370"/>
                    <a:pt x="18005" y="9038"/>
                    <a:pt x="17957" y="8706"/>
                  </a:cubicBezTo>
                  <a:cubicBezTo>
                    <a:pt x="17933" y="8469"/>
                    <a:pt x="17767" y="8256"/>
                    <a:pt x="17554" y="8137"/>
                  </a:cubicBezTo>
                  <a:cubicBezTo>
                    <a:pt x="17459" y="8090"/>
                    <a:pt x="17317" y="8137"/>
                    <a:pt x="17269" y="8232"/>
                  </a:cubicBezTo>
                  <a:cubicBezTo>
                    <a:pt x="17246" y="8327"/>
                    <a:pt x="17222" y="8422"/>
                    <a:pt x="17198" y="8517"/>
                  </a:cubicBezTo>
                  <a:cubicBezTo>
                    <a:pt x="17127" y="9323"/>
                    <a:pt x="16771" y="10106"/>
                    <a:pt x="16202" y="10699"/>
                  </a:cubicBezTo>
                  <a:cubicBezTo>
                    <a:pt x="15704" y="11268"/>
                    <a:pt x="15182" y="11814"/>
                    <a:pt x="14613" y="12336"/>
                  </a:cubicBezTo>
                  <a:cubicBezTo>
                    <a:pt x="14114" y="12810"/>
                    <a:pt x="13521" y="13190"/>
                    <a:pt x="12905" y="13474"/>
                  </a:cubicBezTo>
                  <a:cubicBezTo>
                    <a:pt x="12383" y="13711"/>
                    <a:pt x="11837" y="13949"/>
                    <a:pt x="11315" y="14186"/>
                  </a:cubicBezTo>
                  <a:cubicBezTo>
                    <a:pt x="10912" y="14376"/>
                    <a:pt x="10485" y="14447"/>
                    <a:pt x="10034" y="14447"/>
                  </a:cubicBezTo>
                  <a:cubicBezTo>
                    <a:pt x="9987" y="14281"/>
                    <a:pt x="10106" y="14233"/>
                    <a:pt x="10177" y="14162"/>
                  </a:cubicBezTo>
                  <a:cubicBezTo>
                    <a:pt x="10960" y="13166"/>
                    <a:pt x="11647" y="12098"/>
                    <a:pt x="12240" y="10983"/>
                  </a:cubicBezTo>
                  <a:cubicBezTo>
                    <a:pt x="12359" y="10746"/>
                    <a:pt x="12454" y="10509"/>
                    <a:pt x="12525" y="10248"/>
                  </a:cubicBezTo>
                  <a:cubicBezTo>
                    <a:pt x="12596" y="9940"/>
                    <a:pt x="12620" y="9584"/>
                    <a:pt x="12739" y="9276"/>
                  </a:cubicBezTo>
                  <a:cubicBezTo>
                    <a:pt x="12833" y="8825"/>
                    <a:pt x="12857" y="8350"/>
                    <a:pt x="12786" y="7900"/>
                  </a:cubicBezTo>
                  <a:cubicBezTo>
                    <a:pt x="12786" y="7852"/>
                    <a:pt x="12786" y="7829"/>
                    <a:pt x="12762" y="7781"/>
                  </a:cubicBezTo>
                  <a:cubicBezTo>
                    <a:pt x="12739" y="7639"/>
                    <a:pt x="12644" y="7544"/>
                    <a:pt x="12525" y="7520"/>
                  </a:cubicBezTo>
                  <a:cubicBezTo>
                    <a:pt x="12383" y="7520"/>
                    <a:pt x="12264" y="7639"/>
                    <a:pt x="12217" y="7805"/>
                  </a:cubicBezTo>
                  <a:cubicBezTo>
                    <a:pt x="12193" y="7852"/>
                    <a:pt x="12193" y="7923"/>
                    <a:pt x="12193" y="7971"/>
                  </a:cubicBezTo>
                  <a:cubicBezTo>
                    <a:pt x="12193" y="8706"/>
                    <a:pt x="11932" y="9394"/>
                    <a:pt x="11719" y="10082"/>
                  </a:cubicBezTo>
                  <a:cubicBezTo>
                    <a:pt x="11647" y="10343"/>
                    <a:pt x="11529" y="10557"/>
                    <a:pt x="11363" y="10770"/>
                  </a:cubicBezTo>
                  <a:cubicBezTo>
                    <a:pt x="10793" y="11600"/>
                    <a:pt x="10248" y="12430"/>
                    <a:pt x="9655" y="13261"/>
                  </a:cubicBezTo>
                  <a:cubicBezTo>
                    <a:pt x="9418" y="13545"/>
                    <a:pt x="9180" y="13830"/>
                    <a:pt x="8896" y="14067"/>
                  </a:cubicBezTo>
                  <a:cubicBezTo>
                    <a:pt x="8255" y="14731"/>
                    <a:pt x="7591" y="15324"/>
                    <a:pt x="6880" y="15894"/>
                  </a:cubicBezTo>
                  <a:cubicBezTo>
                    <a:pt x="5575" y="16890"/>
                    <a:pt x="4152" y="17720"/>
                    <a:pt x="2634" y="18361"/>
                  </a:cubicBezTo>
                  <a:cubicBezTo>
                    <a:pt x="2254" y="18503"/>
                    <a:pt x="1874" y="18693"/>
                    <a:pt x="1495" y="18835"/>
                  </a:cubicBezTo>
                  <a:cubicBezTo>
                    <a:pt x="1376" y="18883"/>
                    <a:pt x="1234" y="18906"/>
                    <a:pt x="1115" y="18930"/>
                  </a:cubicBezTo>
                  <a:cubicBezTo>
                    <a:pt x="1092" y="18835"/>
                    <a:pt x="1092" y="18716"/>
                    <a:pt x="1068" y="18622"/>
                  </a:cubicBezTo>
                  <a:lnTo>
                    <a:pt x="1068" y="17056"/>
                  </a:lnTo>
                  <a:cubicBezTo>
                    <a:pt x="1092" y="16605"/>
                    <a:pt x="1210" y="16131"/>
                    <a:pt x="1447" y="15728"/>
                  </a:cubicBezTo>
                  <a:cubicBezTo>
                    <a:pt x="1519" y="15609"/>
                    <a:pt x="1637" y="15490"/>
                    <a:pt x="1756" y="15396"/>
                  </a:cubicBezTo>
                  <a:cubicBezTo>
                    <a:pt x="1851" y="15324"/>
                    <a:pt x="1874" y="15182"/>
                    <a:pt x="1803" y="15040"/>
                  </a:cubicBezTo>
                  <a:cubicBezTo>
                    <a:pt x="1732" y="14921"/>
                    <a:pt x="1590" y="14850"/>
                    <a:pt x="1447" y="14897"/>
                  </a:cubicBezTo>
                  <a:cubicBezTo>
                    <a:pt x="1258" y="14921"/>
                    <a:pt x="1092" y="15040"/>
                    <a:pt x="997" y="15182"/>
                  </a:cubicBezTo>
                  <a:cubicBezTo>
                    <a:pt x="617" y="15656"/>
                    <a:pt x="380" y="16226"/>
                    <a:pt x="285" y="16819"/>
                  </a:cubicBezTo>
                  <a:cubicBezTo>
                    <a:pt x="261" y="17151"/>
                    <a:pt x="261" y="17483"/>
                    <a:pt x="238" y="17815"/>
                  </a:cubicBezTo>
                  <a:cubicBezTo>
                    <a:pt x="238" y="17957"/>
                    <a:pt x="190" y="18100"/>
                    <a:pt x="167" y="18218"/>
                  </a:cubicBezTo>
                  <a:cubicBezTo>
                    <a:pt x="24" y="18218"/>
                    <a:pt x="1" y="18171"/>
                    <a:pt x="1" y="18076"/>
                  </a:cubicBezTo>
                  <a:cubicBezTo>
                    <a:pt x="1" y="16937"/>
                    <a:pt x="1" y="15775"/>
                    <a:pt x="24" y="14613"/>
                  </a:cubicBezTo>
                  <a:cubicBezTo>
                    <a:pt x="24" y="14257"/>
                    <a:pt x="48" y="13925"/>
                    <a:pt x="48" y="13569"/>
                  </a:cubicBezTo>
                  <a:cubicBezTo>
                    <a:pt x="95" y="12668"/>
                    <a:pt x="214" y="11790"/>
                    <a:pt x="404" y="10912"/>
                  </a:cubicBezTo>
                  <a:cubicBezTo>
                    <a:pt x="427" y="10770"/>
                    <a:pt x="475" y="10628"/>
                    <a:pt x="570" y="10509"/>
                  </a:cubicBezTo>
                  <a:cubicBezTo>
                    <a:pt x="902" y="9963"/>
                    <a:pt x="1163" y="9394"/>
                    <a:pt x="1376" y="8777"/>
                  </a:cubicBezTo>
                  <a:cubicBezTo>
                    <a:pt x="1495" y="8398"/>
                    <a:pt x="1661" y="8018"/>
                    <a:pt x="1874" y="7663"/>
                  </a:cubicBezTo>
                  <a:cubicBezTo>
                    <a:pt x="2064" y="7330"/>
                    <a:pt x="2278" y="6998"/>
                    <a:pt x="2491" y="6666"/>
                  </a:cubicBezTo>
                  <a:cubicBezTo>
                    <a:pt x="2539" y="6571"/>
                    <a:pt x="2610" y="6500"/>
                    <a:pt x="2705" y="6405"/>
                  </a:cubicBezTo>
                  <a:cubicBezTo>
                    <a:pt x="3132" y="5931"/>
                    <a:pt x="3606" y="5504"/>
                    <a:pt x="4128" y="5077"/>
                  </a:cubicBezTo>
                  <a:cubicBezTo>
                    <a:pt x="4531" y="4745"/>
                    <a:pt x="4887" y="4342"/>
                    <a:pt x="5195" y="3891"/>
                  </a:cubicBezTo>
                  <a:cubicBezTo>
                    <a:pt x="5480" y="3535"/>
                    <a:pt x="5765" y="3203"/>
                    <a:pt x="6097" y="2895"/>
                  </a:cubicBezTo>
                  <a:cubicBezTo>
                    <a:pt x="6405" y="2657"/>
                    <a:pt x="6547" y="2254"/>
                    <a:pt x="6476" y="1851"/>
                  </a:cubicBezTo>
                  <a:cubicBezTo>
                    <a:pt x="6476" y="1780"/>
                    <a:pt x="6429" y="1709"/>
                    <a:pt x="6429" y="1637"/>
                  </a:cubicBezTo>
                  <a:cubicBezTo>
                    <a:pt x="6524" y="1448"/>
                    <a:pt x="6713" y="1305"/>
                    <a:pt x="6927" y="1234"/>
                  </a:cubicBezTo>
                  <a:cubicBezTo>
                    <a:pt x="7686" y="878"/>
                    <a:pt x="8493" y="617"/>
                    <a:pt x="9299" y="475"/>
                  </a:cubicBezTo>
                  <a:cubicBezTo>
                    <a:pt x="10082" y="333"/>
                    <a:pt x="10841" y="190"/>
                    <a:pt x="11624" y="96"/>
                  </a:cubicBezTo>
                  <a:cubicBezTo>
                    <a:pt x="12003" y="24"/>
                    <a:pt x="12383" y="1"/>
                    <a:pt x="12786" y="1"/>
                  </a:cubicBezTo>
                  <a:cubicBezTo>
                    <a:pt x="13830" y="1"/>
                    <a:pt x="14850" y="24"/>
                    <a:pt x="15917" y="96"/>
                  </a:cubicBezTo>
                  <a:cubicBezTo>
                    <a:pt x="16558" y="143"/>
                    <a:pt x="17198" y="285"/>
                    <a:pt x="17839" y="380"/>
                  </a:cubicBezTo>
                  <a:cubicBezTo>
                    <a:pt x="19262" y="594"/>
                    <a:pt x="20543" y="1163"/>
                    <a:pt x="21824" y="1756"/>
                  </a:cubicBezTo>
                  <a:cubicBezTo>
                    <a:pt x="22654" y="2136"/>
                    <a:pt x="23460" y="2586"/>
                    <a:pt x="24219" y="3061"/>
                  </a:cubicBezTo>
                  <a:cubicBezTo>
                    <a:pt x="24860" y="3464"/>
                    <a:pt x="25429" y="3938"/>
                    <a:pt x="25927" y="4484"/>
                  </a:cubicBezTo>
                  <a:cubicBezTo>
                    <a:pt x="26568" y="5172"/>
                    <a:pt x="27161" y="5907"/>
                    <a:pt x="27683" y="6666"/>
                  </a:cubicBezTo>
                  <a:cubicBezTo>
                    <a:pt x="27778" y="6832"/>
                    <a:pt x="27849" y="6998"/>
                    <a:pt x="27920" y="7164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931;p50"/>
            <p:cNvSpPr/>
            <p:nvPr/>
          </p:nvSpPr>
          <p:spPr>
            <a:xfrm>
              <a:off x="10460875" y="1846300"/>
              <a:ext cx="464950" cy="444200"/>
            </a:xfrm>
            <a:custGeom>
              <a:avLst/>
              <a:gdLst/>
              <a:ahLst/>
              <a:cxnLst/>
              <a:rect l="l" t="t" r="r" b="b"/>
              <a:pathLst>
                <a:path w="18598" h="17768" extrusionOk="0">
                  <a:moveTo>
                    <a:pt x="7757" y="72"/>
                  </a:moveTo>
                  <a:cubicBezTo>
                    <a:pt x="8208" y="1"/>
                    <a:pt x="8635" y="167"/>
                    <a:pt x="9086" y="167"/>
                  </a:cubicBezTo>
                  <a:cubicBezTo>
                    <a:pt x="9086" y="285"/>
                    <a:pt x="9086" y="380"/>
                    <a:pt x="9109" y="499"/>
                  </a:cubicBezTo>
                  <a:cubicBezTo>
                    <a:pt x="9157" y="665"/>
                    <a:pt x="9252" y="831"/>
                    <a:pt x="9370" y="973"/>
                  </a:cubicBezTo>
                  <a:cubicBezTo>
                    <a:pt x="9536" y="1163"/>
                    <a:pt x="9702" y="1353"/>
                    <a:pt x="9845" y="1566"/>
                  </a:cubicBezTo>
                  <a:cubicBezTo>
                    <a:pt x="10248" y="2207"/>
                    <a:pt x="11149" y="2278"/>
                    <a:pt x="11624" y="1732"/>
                  </a:cubicBezTo>
                  <a:cubicBezTo>
                    <a:pt x="11980" y="1329"/>
                    <a:pt x="12264" y="878"/>
                    <a:pt x="12478" y="404"/>
                  </a:cubicBezTo>
                  <a:cubicBezTo>
                    <a:pt x="12573" y="380"/>
                    <a:pt x="12691" y="380"/>
                    <a:pt x="12786" y="380"/>
                  </a:cubicBezTo>
                  <a:cubicBezTo>
                    <a:pt x="13522" y="380"/>
                    <a:pt x="14233" y="309"/>
                    <a:pt x="14945" y="167"/>
                  </a:cubicBezTo>
                  <a:cubicBezTo>
                    <a:pt x="15063" y="143"/>
                    <a:pt x="15182" y="119"/>
                    <a:pt x="15277" y="95"/>
                  </a:cubicBezTo>
                  <a:cubicBezTo>
                    <a:pt x="15395" y="72"/>
                    <a:pt x="15514" y="167"/>
                    <a:pt x="15514" y="285"/>
                  </a:cubicBezTo>
                  <a:cubicBezTo>
                    <a:pt x="15514" y="475"/>
                    <a:pt x="15514" y="688"/>
                    <a:pt x="15538" y="902"/>
                  </a:cubicBezTo>
                  <a:cubicBezTo>
                    <a:pt x="15514" y="1044"/>
                    <a:pt x="15538" y="1187"/>
                    <a:pt x="15609" y="1329"/>
                  </a:cubicBezTo>
                  <a:cubicBezTo>
                    <a:pt x="15728" y="1542"/>
                    <a:pt x="15799" y="1803"/>
                    <a:pt x="15751" y="2064"/>
                  </a:cubicBezTo>
                  <a:cubicBezTo>
                    <a:pt x="15704" y="2918"/>
                    <a:pt x="15799" y="3748"/>
                    <a:pt x="16012" y="4555"/>
                  </a:cubicBezTo>
                  <a:cubicBezTo>
                    <a:pt x="16392" y="6121"/>
                    <a:pt x="16653" y="7686"/>
                    <a:pt x="16914" y="9275"/>
                  </a:cubicBezTo>
                  <a:cubicBezTo>
                    <a:pt x="17056" y="10011"/>
                    <a:pt x="17246" y="10722"/>
                    <a:pt x="17459" y="11434"/>
                  </a:cubicBezTo>
                  <a:cubicBezTo>
                    <a:pt x="17720" y="12312"/>
                    <a:pt x="17981" y="13189"/>
                    <a:pt x="18242" y="14043"/>
                  </a:cubicBezTo>
                  <a:cubicBezTo>
                    <a:pt x="18408" y="14684"/>
                    <a:pt x="18503" y="15324"/>
                    <a:pt x="18574" y="15965"/>
                  </a:cubicBezTo>
                  <a:cubicBezTo>
                    <a:pt x="18598" y="16107"/>
                    <a:pt x="18598" y="16273"/>
                    <a:pt x="18574" y="16415"/>
                  </a:cubicBezTo>
                  <a:cubicBezTo>
                    <a:pt x="18574" y="16653"/>
                    <a:pt x="18432" y="16842"/>
                    <a:pt x="18242" y="16961"/>
                  </a:cubicBezTo>
                  <a:cubicBezTo>
                    <a:pt x="18052" y="17080"/>
                    <a:pt x="17839" y="17174"/>
                    <a:pt x="17625" y="17222"/>
                  </a:cubicBezTo>
                  <a:cubicBezTo>
                    <a:pt x="16724" y="17388"/>
                    <a:pt x="15822" y="17530"/>
                    <a:pt x="14921" y="17673"/>
                  </a:cubicBezTo>
                  <a:cubicBezTo>
                    <a:pt x="14186" y="17767"/>
                    <a:pt x="13450" y="17625"/>
                    <a:pt x="12715" y="17530"/>
                  </a:cubicBezTo>
                  <a:cubicBezTo>
                    <a:pt x="11671" y="17412"/>
                    <a:pt x="10651" y="17222"/>
                    <a:pt x="9631" y="17032"/>
                  </a:cubicBezTo>
                  <a:cubicBezTo>
                    <a:pt x="8706" y="16866"/>
                    <a:pt x="7805" y="16605"/>
                    <a:pt x="6951" y="16249"/>
                  </a:cubicBezTo>
                  <a:cubicBezTo>
                    <a:pt x="5883" y="15822"/>
                    <a:pt x="4840" y="15324"/>
                    <a:pt x="3796" y="14874"/>
                  </a:cubicBezTo>
                  <a:cubicBezTo>
                    <a:pt x="3369" y="14684"/>
                    <a:pt x="2918" y="14541"/>
                    <a:pt x="2491" y="14375"/>
                  </a:cubicBezTo>
                  <a:cubicBezTo>
                    <a:pt x="1946" y="14186"/>
                    <a:pt x="1400" y="13972"/>
                    <a:pt x="902" y="13687"/>
                  </a:cubicBezTo>
                  <a:cubicBezTo>
                    <a:pt x="689" y="13616"/>
                    <a:pt x="475" y="13521"/>
                    <a:pt x="262" y="13450"/>
                  </a:cubicBezTo>
                  <a:cubicBezTo>
                    <a:pt x="190" y="13427"/>
                    <a:pt x="119" y="13379"/>
                    <a:pt x="1" y="13332"/>
                  </a:cubicBezTo>
                  <a:cubicBezTo>
                    <a:pt x="119" y="13023"/>
                    <a:pt x="262" y="12739"/>
                    <a:pt x="428" y="12454"/>
                  </a:cubicBezTo>
                  <a:cubicBezTo>
                    <a:pt x="712" y="12003"/>
                    <a:pt x="973" y="11576"/>
                    <a:pt x="1258" y="11126"/>
                  </a:cubicBezTo>
                  <a:cubicBezTo>
                    <a:pt x="1851" y="10224"/>
                    <a:pt x="2420" y="9323"/>
                    <a:pt x="3037" y="8421"/>
                  </a:cubicBezTo>
                  <a:cubicBezTo>
                    <a:pt x="3250" y="8089"/>
                    <a:pt x="3535" y="7781"/>
                    <a:pt x="3749" y="7425"/>
                  </a:cubicBezTo>
                  <a:cubicBezTo>
                    <a:pt x="4033" y="6951"/>
                    <a:pt x="4342" y="6476"/>
                    <a:pt x="4603" y="6002"/>
                  </a:cubicBezTo>
                  <a:cubicBezTo>
                    <a:pt x="5053" y="5148"/>
                    <a:pt x="5551" y="4318"/>
                    <a:pt x="6073" y="3488"/>
                  </a:cubicBezTo>
                  <a:cubicBezTo>
                    <a:pt x="6334" y="3084"/>
                    <a:pt x="6571" y="2657"/>
                    <a:pt x="6761" y="2207"/>
                  </a:cubicBezTo>
                  <a:cubicBezTo>
                    <a:pt x="6927" y="1780"/>
                    <a:pt x="7164" y="1376"/>
                    <a:pt x="7354" y="949"/>
                  </a:cubicBezTo>
                  <a:cubicBezTo>
                    <a:pt x="7496" y="665"/>
                    <a:pt x="7615" y="380"/>
                    <a:pt x="7757" y="72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932;p50"/>
            <p:cNvSpPr/>
            <p:nvPr/>
          </p:nvSpPr>
          <p:spPr>
            <a:xfrm>
              <a:off x="9990025" y="961525"/>
              <a:ext cx="376600" cy="548550"/>
            </a:xfrm>
            <a:custGeom>
              <a:avLst/>
              <a:gdLst/>
              <a:ahLst/>
              <a:cxnLst/>
              <a:rect l="l" t="t" r="r" b="b"/>
              <a:pathLst>
                <a:path w="15064" h="21942" extrusionOk="0">
                  <a:moveTo>
                    <a:pt x="15016" y="2348"/>
                  </a:moveTo>
                  <a:cubicBezTo>
                    <a:pt x="14684" y="2443"/>
                    <a:pt x="14375" y="2538"/>
                    <a:pt x="14067" y="2633"/>
                  </a:cubicBezTo>
                  <a:cubicBezTo>
                    <a:pt x="13901" y="2704"/>
                    <a:pt x="13735" y="2799"/>
                    <a:pt x="13616" y="2941"/>
                  </a:cubicBezTo>
                  <a:cubicBezTo>
                    <a:pt x="13308" y="3297"/>
                    <a:pt x="13047" y="3653"/>
                    <a:pt x="12786" y="4056"/>
                  </a:cubicBezTo>
                  <a:cubicBezTo>
                    <a:pt x="12715" y="4199"/>
                    <a:pt x="12667" y="4365"/>
                    <a:pt x="12691" y="4531"/>
                  </a:cubicBezTo>
                  <a:cubicBezTo>
                    <a:pt x="12691" y="4744"/>
                    <a:pt x="12715" y="4981"/>
                    <a:pt x="12762" y="5195"/>
                  </a:cubicBezTo>
                  <a:cubicBezTo>
                    <a:pt x="12383" y="5480"/>
                    <a:pt x="12003" y="5764"/>
                    <a:pt x="11624" y="6073"/>
                  </a:cubicBezTo>
                  <a:cubicBezTo>
                    <a:pt x="11125" y="6500"/>
                    <a:pt x="10746" y="7045"/>
                    <a:pt x="10532" y="7662"/>
                  </a:cubicBezTo>
                  <a:cubicBezTo>
                    <a:pt x="10461" y="7828"/>
                    <a:pt x="10437" y="7994"/>
                    <a:pt x="10437" y="8160"/>
                  </a:cubicBezTo>
                  <a:cubicBezTo>
                    <a:pt x="10437" y="8895"/>
                    <a:pt x="10627" y="9299"/>
                    <a:pt x="11481" y="9393"/>
                  </a:cubicBezTo>
                  <a:cubicBezTo>
                    <a:pt x="11529" y="9393"/>
                    <a:pt x="11552" y="9417"/>
                    <a:pt x="11600" y="9441"/>
                  </a:cubicBezTo>
                  <a:cubicBezTo>
                    <a:pt x="11576" y="9536"/>
                    <a:pt x="11552" y="9631"/>
                    <a:pt x="11505" y="9726"/>
                  </a:cubicBezTo>
                  <a:cubicBezTo>
                    <a:pt x="11102" y="10461"/>
                    <a:pt x="10841" y="11267"/>
                    <a:pt x="10722" y="12098"/>
                  </a:cubicBezTo>
                  <a:cubicBezTo>
                    <a:pt x="10698" y="12216"/>
                    <a:pt x="10698" y="12359"/>
                    <a:pt x="10675" y="12477"/>
                  </a:cubicBezTo>
                  <a:cubicBezTo>
                    <a:pt x="10698" y="12880"/>
                    <a:pt x="10627" y="13260"/>
                    <a:pt x="10485" y="13616"/>
                  </a:cubicBezTo>
                  <a:cubicBezTo>
                    <a:pt x="10343" y="13995"/>
                    <a:pt x="10248" y="14351"/>
                    <a:pt x="10177" y="14754"/>
                  </a:cubicBezTo>
                  <a:cubicBezTo>
                    <a:pt x="10105" y="15110"/>
                    <a:pt x="9987" y="15466"/>
                    <a:pt x="9844" y="15798"/>
                  </a:cubicBezTo>
                  <a:cubicBezTo>
                    <a:pt x="9821" y="15869"/>
                    <a:pt x="9821" y="15940"/>
                    <a:pt x="9773" y="16012"/>
                  </a:cubicBezTo>
                  <a:cubicBezTo>
                    <a:pt x="9584" y="16439"/>
                    <a:pt x="9512" y="16913"/>
                    <a:pt x="9560" y="17364"/>
                  </a:cubicBezTo>
                  <a:cubicBezTo>
                    <a:pt x="9560" y="17506"/>
                    <a:pt x="9536" y="17625"/>
                    <a:pt x="9489" y="17743"/>
                  </a:cubicBezTo>
                  <a:cubicBezTo>
                    <a:pt x="9441" y="17957"/>
                    <a:pt x="9394" y="18146"/>
                    <a:pt x="9346" y="18336"/>
                  </a:cubicBezTo>
                  <a:cubicBezTo>
                    <a:pt x="9323" y="18479"/>
                    <a:pt x="9275" y="18597"/>
                    <a:pt x="9204" y="18692"/>
                  </a:cubicBezTo>
                  <a:cubicBezTo>
                    <a:pt x="9038" y="18882"/>
                    <a:pt x="8919" y="19095"/>
                    <a:pt x="8848" y="19333"/>
                  </a:cubicBezTo>
                  <a:cubicBezTo>
                    <a:pt x="8730" y="19641"/>
                    <a:pt x="8564" y="19926"/>
                    <a:pt x="8350" y="20186"/>
                  </a:cubicBezTo>
                  <a:cubicBezTo>
                    <a:pt x="8113" y="20495"/>
                    <a:pt x="7899" y="20827"/>
                    <a:pt x="7662" y="21135"/>
                  </a:cubicBezTo>
                  <a:cubicBezTo>
                    <a:pt x="7472" y="21420"/>
                    <a:pt x="7188" y="21633"/>
                    <a:pt x="6879" y="21752"/>
                  </a:cubicBezTo>
                  <a:cubicBezTo>
                    <a:pt x="6571" y="21942"/>
                    <a:pt x="6168" y="21800"/>
                    <a:pt x="6025" y="21467"/>
                  </a:cubicBezTo>
                  <a:cubicBezTo>
                    <a:pt x="5931" y="21278"/>
                    <a:pt x="5836" y="21040"/>
                    <a:pt x="5764" y="20803"/>
                  </a:cubicBezTo>
                  <a:cubicBezTo>
                    <a:pt x="5551" y="19997"/>
                    <a:pt x="5243" y="19214"/>
                    <a:pt x="5100" y="18384"/>
                  </a:cubicBezTo>
                  <a:cubicBezTo>
                    <a:pt x="4982" y="17791"/>
                    <a:pt x="4294" y="17720"/>
                    <a:pt x="3938" y="17957"/>
                  </a:cubicBezTo>
                  <a:cubicBezTo>
                    <a:pt x="3796" y="18075"/>
                    <a:pt x="3653" y="18194"/>
                    <a:pt x="3558" y="18336"/>
                  </a:cubicBezTo>
                  <a:cubicBezTo>
                    <a:pt x="3392" y="18573"/>
                    <a:pt x="3131" y="18716"/>
                    <a:pt x="2847" y="18692"/>
                  </a:cubicBezTo>
                  <a:lnTo>
                    <a:pt x="1898" y="18692"/>
                  </a:lnTo>
                  <a:cubicBezTo>
                    <a:pt x="1708" y="18716"/>
                    <a:pt x="1518" y="18621"/>
                    <a:pt x="1424" y="18479"/>
                  </a:cubicBezTo>
                  <a:cubicBezTo>
                    <a:pt x="1258" y="18265"/>
                    <a:pt x="1163" y="18028"/>
                    <a:pt x="1163" y="17767"/>
                  </a:cubicBezTo>
                  <a:cubicBezTo>
                    <a:pt x="1234" y="17269"/>
                    <a:pt x="1281" y="16771"/>
                    <a:pt x="1329" y="16273"/>
                  </a:cubicBezTo>
                  <a:cubicBezTo>
                    <a:pt x="1424" y="15751"/>
                    <a:pt x="1613" y="15276"/>
                    <a:pt x="1874" y="14826"/>
                  </a:cubicBezTo>
                  <a:cubicBezTo>
                    <a:pt x="2088" y="14351"/>
                    <a:pt x="2325" y="13877"/>
                    <a:pt x="2586" y="13426"/>
                  </a:cubicBezTo>
                  <a:cubicBezTo>
                    <a:pt x="2705" y="13236"/>
                    <a:pt x="2823" y="13047"/>
                    <a:pt x="2989" y="12880"/>
                  </a:cubicBezTo>
                  <a:cubicBezTo>
                    <a:pt x="3250" y="12572"/>
                    <a:pt x="3535" y="12311"/>
                    <a:pt x="3796" y="12027"/>
                  </a:cubicBezTo>
                  <a:cubicBezTo>
                    <a:pt x="4151" y="11671"/>
                    <a:pt x="4057" y="11291"/>
                    <a:pt x="3582" y="11149"/>
                  </a:cubicBezTo>
                  <a:cubicBezTo>
                    <a:pt x="2776" y="10912"/>
                    <a:pt x="2017" y="10556"/>
                    <a:pt x="1305" y="10129"/>
                  </a:cubicBezTo>
                  <a:cubicBezTo>
                    <a:pt x="997" y="9915"/>
                    <a:pt x="736" y="9654"/>
                    <a:pt x="498" y="9370"/>
                  </a:cubicBezTo>
                  <a:cubicBezTo>
                    <a:pt x="166" y="8967"/>
                    <a:pt x="0" y="8468"/>
                    <a:pt x="24" y="7970"/>
                  </a:cubicBezTo>
                  <a:cubicBezTo>
                    <a:pt x="48" y="7496"/>
                    <a:pt x="24" y="6998"/>
                    <a:pt x="24" y="6523"/>
                  </a:cubicBezTo>
                  <a:cubicBezTo>
                    <a:pt x="0" y="6262"/>
                    <a:pt x="72" y="6001"/>
                    <a:pt x="214" y="5788"/>
                  </a:cubicBezTo>
                  <a:cubicBezTo>
                    <a:pt x="285" y="5693"/>
                    <a:pt x="356" y="5598"/>
                    <a:pt x="380" y="5480"/>
                  </a:cubicBezTo>
                  <a:cubicBezTo>
                    <a:pt x="593" y="4839"/>
                    <a:pt x="1044" y="4365"/>
                    <a:pt x="1471" y="3867"/>
                  </a:cubicBezTo>
                  <a:cubicBezTo>
                    <a:pt x="1756" y="3534"/>
                    <a:pt x="2064" y="3202"/>
                    <a:pt x="2349" y="2894"/>
                  </a:cubicBezTo>
                  <a:cubicBezTo>
                    <a:pt x="2467" y="2752"/>
                    <a:pt x="2586" y="2633"/>
                    <a:pt x="2705" y="2538"/>
                  </a:cubicBezTo>
                  <a:cubicBezTo>
                    <a:pt x="3274" y="2064"/>
                    <a:pt x="3914" y="1637"/>
                    <a:pt x="4578" y="1305"/>
                  </a:cubicBezTo>
                  <a:cubicBezTo>
                    <a:pt x="5219" y="996"/>
                    <a:pt x="5883" y="688"/>
                    <a:pt x="6547" y="380"/>
                  </a:cubicBezTo>
                  <a:cubicBezTo>
                    <a:pt x="7093" y="142"/>
                    <a:pt x="7710" y="24"/>
                    <a:pt x="8326" y="24"/>
                  </a:cubicBezTo>
                  <a:cubicBezTo>
                    <a:pt x="9133" y="0"/>
                    <a:pt x="9916" y="24"/>
                    <a:pt x="10722" y="24"/>
                  </a:cubicBezTo>
                  <a:cubicBezTo>
                    <a:pt x="11102" y="47"/>
                    <a:pt x="11457" y="95"/>
                    <a:pt x="11813" y="214"/>
                  </a:cubicBezTo>
                  <a:cubicBezTo>
                    <a:pt x="12715" y="427"/>
                    <a:pt x="13592" y="807"/>
                    <a:pt x="14351" y="1328"/>
                  </a:cubicBezTo>
                  <a:cubicBezTo>
                    <a:pt x="14517" y="1447"/>
                    <a:pt x="14684" y="1589"/>
                    <a:pt x="14826" y="1732"/>
                  </a:cubicBezTo>
                  <a:cubicBezTo>
                    <a:pt x="14992" y="1874"/>
                    <a:pt x="15063" y="2111"/>
                    <a:pt x="15016" y="2348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933;p50"/>
            <p:cNvSpPr/>
            <p:nvPr/>
          </p:nvSpPr>
          <p:spPr>
            <a:xfrm>
              <a:off x="10273475" y="941350"/>
              <a:ext cx="199875" cy="343975"/>
            </a:xfrm>
            <a:custGeom>
              <a:avLst/>
              <a:gdLst/>
              <a:ahLst/>
              <a:cxnLst/>
              <a:rect l="l" t="t" r="r" b="b"/>
              <a:pathLst>
                <a:path w="7995" h="13759" extrusionOk="0">
                  <a:moveTo>
                    <a:pt x="4887" y="24"/>
                  </a:moveTo>
                  <a:cubicBezTo>
                    <a:pt x="5196" y="1"/>
                    <a:pt x="5504" y="72"/>
                    <a:pt x="5765" y="214"/>
                  </a:cubicBezTo>
                  <a:cubicBezTo>
                    <a:pt x="5955" y="309"/>
                    <a:pt x="6097" y="451"/>
                    <a:pt x="6216" y="594"/>
                  </a:cubicBezTo>
                  <a:cubicBezTo>
                    <a:pt x="6477" y="878"/>
                    <a:pt x="6690" y="1187"/>
                    <a:pt x="6951" y="1448"/>
                  </a:cubicBezTo>
                  <a:cubicBezTo>
                    <a:pt x="7236" y="1732"/>
                    <a:pt x="7402" y="2112"/>
                    <a:pt x="7402" y="2491"/>
                  </a:cubicBezTo>
                  <a:lnTo>
                    <a:pt x="7402" y="3986"/>
                  </a:lnTo>
                  <a:cubicBezTo>
                    <a:pt x="7354" y="4033"/>
                    <a:pt x="7283" y="4081"/>
                    <a:pt x="7212" y="4128"/>
                  </a:cubicBezTo>
                  <a:cubicBezTo>
                    <a:pt x="6927" y="4389"/>
                    <a:pt x="6951" y="4840"/>
                    <a:pt x="7259" y="5053"/>
                  </a:cubicBezTo>
                  <a:cubicBezTo>
                    <a:pt x="7378" y="5148"/>
                    <a:pt x="7544" y="5219"/>
                    <a:pt x="7686" y="5314"/>
                  </a:cubicBezTo>
                  <a:cubicBezTo>
                    <a:pt x="7829" y="5385"/>
                    <a:pt x="7900" y="5456"/>
                    <a:pt x="7995" y="5527"/>
                  </a:cubicBezTo>
                  <a:cubicBezTo>
                    <a:pt x="7947" y="5646"/>
                    <a:pt x="7876" y="5741"/>
                    <a:pt x="7805" y="5836"/>
                  </a:cubicBezTo>
                  <a:cubicBezTo>
                    <a:pt x="7378" y="6358"/>
                    <a:pt x="6951" y="6880"/>
                    <a:pt x="6524" y="7378"/>
                  </a:cubicBezTo>
                  <a:cubicBezTo>
                    <a:pt x="6453" y="7473"/>
                    <a:pt x="6358" y="7544"/>
                    <a:pt x="6287" y="7615"/>
                  </a:cubicBezTo>
                  <a:cubicBezTo>
                    <a:pt x="5884" y="7947"/>
                    <a:pt x="5504" y="8303"/>
                    <a:pt x="5125" y="8659"/>
                  </a:cubicBezTo>
                  <a:cubicBezTo>
                    <a:pt x="4745" y="8967"/>
                    <a:pt x="4437" y="9347"/>
                    <a:pt x="4199" y="9774"/>
                  </a:cubicBezTo>
                  <a:cubicBezTo>
                    <a:pt x="4033" y="10011"/>
                    <a:pt x="3867" y="10248"/>
                    <a:pt x="3654" y="10461"/>
                  </a:cubicBezTo>
                  <a:cubicBezTo>
                    <a:pt x="3535" y="10604"/>
                    <a:pt x="3393" y="10746"/>
                    <a:pt x="3274" y="10888"/>
                  </a:cubicBezTo>
                  <a:cubicBezTo>
                    <a:pt x="2871" y="11339"/>
                    <a:pt x="2610" y="11908"/>
                    <a:pt x="2515" y="12525"/>
                  </a:cubicBezTo>
                  <a:cubicBezTo>
                    <a:pt x="2492" y="12762"/>
                    <a:pt x="2420" y="13000"/>
                    <a:pt x="2397" y="13237"/>
                  </a:cubicBezTo>
                  <a:cubicBezTo>
                    <a:pt x="2373" y="13450"/>
                    <a:pt x="2207" y="13640"/>
                    <a:pt x="1993" y="13664"/>
                  </a:cubicBezTo>
                  <a:cubicBezTo>
                    <a:pt x="1543" y="13735"/>
                    <a:pt x="1068" y="13759"/>
                    <a:pt x="594" y="13687"/>
                  </a:cubicBezTo>
                  <a:cubicBezTo>
                    <a:pt x="594" y="13640"/>
                    <a:pt x="570" y="13569"/>
                    <a:pt x="570" y="13521"/>
                  </a:cubicBezTo>
                  <a:cubicBezTo>
                    <a:pt x="784" y="13260"/>
                    <a:pt x="713" y="12881"/>
                    <a:pt x="428" y="12715"/>
                  </a:cubicBezTo>
                  <a:cubicBezTo>
                    <a:pt x="428" y="12407"/>
                    <a:pt x="475" y="12098"/>
                    <a:pt x="618" y="11814"/>
                  </a:cubicBezTo>
                  <a:cubicBezTo>
                    <a:pt x="807" y="11387"/>
                    <a:pt x="1021" y="10983"/>
                    <a:pt x="1211" y="10556"/>
                  </a:cubicBezTo>
                  <a:cubicBezTo>
                    <a:pt x="1282" y="10319"/>
                    <a:pt x="1519" y="10177"/>
                    <a:pt x="1780" y="10200"/>
                  </a:cubicBezTo>
                  <a:cubicBezTo>
                    <a:pt x="2088" y="10248"/>
                    <a:pt x="2254" y="10058"/>
                    <a:pt x="2397" y="9821"/>
                  </a:cubicBezTo>
                  <a:cubicBezTo>
                    <a:pt x="2634" y="9489"/>
                    <a:pt x="2397" y="9038"/>
                    <a:pt x="1993" y="9086"/>
                  </a:cubicBezTo>
                  <a:cubicBezTo>
                    <a:pt x="1804" y="9086"/>
                    <a:pt x="1590" y="9109"/>
                    <a:pt x="1400" y="9181"/>
                  </a:cubicBezTo>
                  <a:cubicBezTo>
                    <a:pt x="1021" y="9275"/>
                    <a:pt x="618" y="9299"/>
                    <a:pt x="238" y="9252"/>
                  </a:cubicBezTo>
                  <a:cubicBezTo>
                    <a:pt x="96" y="9228"/>
                    <a:pt x="1" y="9109"/>
                    <a:pt x="48" y="8967"/>
                  </a:cubicBezTo>
                  <a:cubicBezTo>
                    <a:pt x="96" y="8777"/>
                    <a:pt x="167" y="8611"/>
                    <a:pt x="262" y="8445"/>
                  </a:cubicBezTo>
                  <a:cubicBezTo>
                    <a:pt x="618" y="7852"/>
                    <a:pt x="1139" y="7354"/>
                    <a:pt x="1733" y="7022"/>
                  </a:cubicBezTo>
                  <a:cubicBezTo>
                    <a:pt x="1875" y="6951"/>
                    <a:pt x="2017" y="6903"/>
                    <a:pt x="2159" y="6880"/>
                  </a:cubicBezTo>
                  <a:cubicBezTo>
                    <a:pt x="2278" y="6856"/>
                    <a:pt x="2420" y="6880"/>
                    <a:pt x="2539" y="6856"/>
                  </a:cubicBezTo>
                  <a:cubicBezTo>
                    <a:pt x="2895" y="6808"/>
                    <a:pt x="3156" y="6500"/>
                    <a:pt x="3108" y="6144"/>
                  </a:cubicBezTo>
                  <a:cubicBezTo>
                    <a:pt x="3085" y="5978"/>
                    <a:pt x="2966" y="5836"/>
                    <a:pt x="2800" y="5765"/>
                  </a:cubicBezTo>
                  <a:cubicBezTo>
                    <a:pt x="2681" y="5717"/>
                    <a:pt x="2563" y="5670"/>
                    <a:pt x="2444" y="5622"/>
                  </a:cubicBezTo>
                  <a:cubicBezTo>
                    <a:pt x="2302" y="5551"/>
                    <a:pt x="2254" y="5361"/>
                    <a:pt x="2349" y="5243"/>
                  </a:cubicBezTo>
                  <a:cubicBezTo>
                    <a:pt x="2515" y="4982"/>
                    <a:pt x="2681" y="4745"/>
                    <a:pt x="2871" y="4507"/>
                  </a:cubicBezTo>
                  <a:cubicBezTo>
                    <a:pt x="3085" y="4294"/>
                    <a:pt x="3393" y="4175"/>
                    <a:pt x="3678" y="4199"/>
                  </a:cubicBezTo>
                  <a:lnTo>
                    <a:pt x="4911" y="4199"/>
                  </a:lnTo>
                  <a:cubicBezTo>
                    <a:pt x="5053" y="4199"/>
                    <a:pt x="5219" y="4199"/>
                    <a:pt x="5362" y="4175"/>
                  </a:cubicBezTo>
                  <a:cubicBezTo>
                    <a:pt x="5575" y="4128"/>
                    <a:pt x="5765" y="3962"/>
                    <a:pt x="5836" y="3748"/>
                  </a:cubicBezTo>
                  <a:cubicBezTo>
                    <a:pt x="5884" y="3535"/>
                    <a:pt x="5789" y="3321"/>
                    <a:pt x="5623" y="3203"/>
                  </a:cubicBezTo>
                  <a:cubicBezTo>
                    <a:pt x="5480" y="3061"/>
                    <a:pt x="5338" y="2918"/>
                    <a:pt x="5219" y="2752"/>
                  </a:cubicBezTo>
                  <a:cubicBezTo>
                    <a:pt x="4864" y="2325"/>
                    <a:pt x="4698" y="1756"/>
                    <a:pt x="4721" y="1187"/>
                  </a:cubicBezTo>
                  <a:cubicBezTo>
                    <a:pt x="4721" y="878"/>
                    <a:pt x="4745" y="570"/>
                    <a:pt x="4769" y="238"/>
                  </a:cubicBezTo>
                  <a:cubicBezTo>
                    <a:pt x="4792" y="167"/>
                    <a:pt x="4840" y="95"/>
                    <a:pt x="4887" y="24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934;p50"/>
            <p:cNvSpPr/>
            <p:nvPr/>
          </p:nvSpPr>
          <p:spPr>
            <a:xfrm>
              <a:off x="11120900" y="1301325"/>
              <a:ext cx="80100" cy="164275"/>
            </a:xfrm>
            <a:custGeom>
              <a:avLst/>
              <a:gdLst/>
              <a:ahLst/>
              <a:cxnLst/>
              <a:rect l="l" t="t" r="r" b="b"/>
              <a:pathLst>
                <a:path w="3204" h="6571" extrusionOk="0">
                  <a:moveTo>
                    <a:pt x="618" y="6452"/>
                  </a:moveTo>
                  <a:cubicBezTo>
                    <a:pt x="594" y="6357"/>
                    <a:pt x="570" y="6239"/>
                    <a:pt x="570" y="6120"/>
                  </a:cubicBezTo>
                  <a:cubicBezTo>
                    <a:pt x="641" y="5195"/>
                    <a:pt x="380" y="4317"/>
                    <a:pt x="191" y="3440"/>
                  </a:cubicBezTo>
                  <a:cubicBezTo>
                    <a:pt x="120" y="3179"/>
                    <a:pt x="48" y="2941"/>
                    <a:pt x="1" y="2681"/>
                  </a:cubicBezTo>
                  <a:cubicBezTo>
                    <a:pt x="25" y="2633"/>
                    <a:pt x="72" y="2586"/>
                    <a:pt x="120" y="2562"/>
                  </a:cubicBezTo>
                  <a:cubicBezTo>
                    <a:pt x="357" y="2372"/>
                    <a:pt x="428" y="2254"/>
                    <a:pt x="286" y="2064"/>
                  </a:cubicBezTo>
                  <a:cubicBezTo>
                    <a:pt x="1" y="1755"/>
                    <a:pt x="96" y="1447"/>
                    <a:pt x="238" y="1139"/>
                  </a:cubicBezTo>
                  <a:cubicBezTo>
                    <a:pt x="570" y="427"/>
                    <a:pt x="1306" y="0"/>
                    <a:pt x="2088" y="24"/>
                  </a:cubicBezTo>
                  <a:cubicBezTo>
                    <a:pt x="2444" y="48"/>
                    <a:pt x="2753" y="261"/>
                    <a:pt x="2895" y="593"/>
                  </a:cubicBezTo>
                  <a:cubicBezTo>
                    <a:pt x="3108" y="1044"/>
                    <a:pt x="3203" y="1542"/>
                    <a:pt x="3203" y="2064"/>
                  </a:cubicBezTo>
                  <a:lnTo>
                    <a:pt x="3203" y="3606"/>
                  </a:lnTo>
                  <a:cubicBezTo>
                    <a:pt x="3180" y="4388"/>
                    <a:pt x="2895" y="5124"/>
                    <a:pt x="2349" y="5669"/>
                  </a:cubicBezTo>
                  <a:cubicBezTo>
                    <a:pt x="2160" y="5907"/>
                    <a:pt x="1922" y="6096"/>
                    <a:pt x="1685" y="6262"/>
                  </a:cubicBezTo>
                  <a:cubicBezTo>
                    <a:pt x="1377" y="6500"/>
                    <a:pt x="973" y="6571"/>
                    <a:pt x="618" y="64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935;p50"/>
            <p:cNvSpPr/>
            <p:nvPr/>
          </p:nvSpPr>
          <p:spPr>
            <a:xfrm>
              <a:off x="10294825" y="1603750"/>
              <a:ext cx="115675" cy="90175"/>
            </a:xfrm>
            <a:custGeom>
              <a:avLst/>
              <a:gdLst/>
              <a:ahLst/>
              <a:cxnLst/>
              <a:rect l="l" t="t" r="r" b="b"/>
              <a:pathLst>
                <a:path w="4627" h="3607" extrusionOk="0">
                  <a:moveTo>
                    <a:pt x="4603" y="3559"/>
                  </a:moveTo>
                  <a:cubicBezTo>
                    <a:pt x="3891" y="3606"/>
                    <a:pt x="3203" y="3583"/>
                    <a:pt x="2515" y="3535"/>
                  </a:cubicBezTo>
                  <a:cubicBezTo>
                    <a:pt x="1970" y="3464"/>
                    <a:pt x="1472" y="3274"/>
                    <a:pt x="997" y="2990"/>
                  </a:cubicBezTo>
                  <a:cubicBezTo>
                    <a:pt x="570" y="2729"/>
                    <a:pt x="262" y="2302"/>
                    <a:pt x="119" y="1827"/>
                  </a:cubicBezTo>
                  <a:cubicBezTo>
                    <a:pt x="1" y="1519"/>
                    <a:pt x="48" y="1187"/>
                    <a:pt x="238" y="926"/>
                  </a:cubicBezTo>
                  <a:cubicBezTo>
                    <a:pt x="262" y="878"/>
                    <a:pt x="309" y="831"/>
                    <a:pt x="333" y="784"/>
                  </a:cubicBezTo>
                  <a:cubicBezTo>
                    <a:pt x="618" y="238"/>
                    <a:pt x="1068" y="1"/>
                    <a:pt x="1946" y="333"/>
                  </a:cubicBezTo>
                  <a:cubicBezTo>
                    <a:pt x="2112" y="404"/>
                    <a:pt x="2254" y="499"/>
                    <a:pt x="2420" y="546"/>
                  </a:cubicBezTo>
                  <a:cubicBezTo>
                    <a:pt x="2563" y="594"/>
                    <a:pt x="2705" y="689"/>
                    <a:pt x="2800" y="831"/>
                  </a:cubicBezTo>
                  <a:cubicBezTo>
                    <a:pt x="2918" y="1044"/>
                    <a:pt x="3108" y="1187"/>
                    <a:pt x="3345" y="1210"/>
                  </a:cubicBezTo>
                  <a:cubicBezTo>
                    <a:pt x="3796" y="1970"/>
                    <a:pt x="4199" y="2705"/>
                    <a:pt x="4626" y="3464"/>
                  </a:cubicBezTo>
                  <a:cubicBezTo>
                    <a:pt x="4626" y="3464"/>
                    <a:pt x="4603" y="3488"/>
                    <a:pt x="4603" y="35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936;p50"/>
            <p:cNvSpPr/>
            <p:nvPr/>
          </p:nvSpPr>
          <p:spPr>
            <a:xfrm>
              <a:off x="10751450" y="2682450"/>
              <a:ext cx="97875" cy="58750"/>
            </a:xfrm>
            <a:custGeom>
              <a:avLst/>
              <a:gdLst/>
              <a:ahLst/>
              <a:cxnLst/>
              <a:rect l="l" t="t" r="r" b="b"/>
              <a:pathLst>
                <a:path w="3915" h="2350" extrusionOk="0">
                  <a:moveTo>
                    <a:pt x="1" y="1"/>
                  </a:moveTo>
                  <a:cubicBezTo>
                    <a:pt x="333" y="72"/>
                    <a:pt x="665" y="167"/>
                    <a:pt x="997" y="333"/>
                  </a:cubicBezTo>
                  <a:cubicBezTo>
                    <a:pt x="1638" y="618"/>
                    <a:pt x="2278" y="926"/>
                    <a:pt x="2919" y="1211"/>
                  </a:cubicBezTo>
                  <a:cubicBezTo>
                    <a:pt x="3274" y="1353"/>
                    <a:pt x="3559" y="1590"/>
                    <a:pt x="3772" y="1899"/>
                  </a:cubicBezTo>
                  <a:cubicBezTo>
                    <a:pt x="3915" y="2112"/>
                    <a:pt x="3844" y="2326"/>
                    <a:pt x="3583" y="2349"/>
                  </a:cubicBezTo>
                  <a:cubicBezTo>
                    <a:pt x="3132" y="2349"/>
                    <a:pt x="2681" y="2349"/>
                    <a:pt x="2231" y="2349"/>
                  </a:cubicBezTo>
                  <a:cubicBezTo>
                    <a:pt x="2088" y="2326"/>
                    <a:pt x="1946" y="2278"/>
                    <a:pt x="1827" y="2207"/>
                  </a:cubicBezTo>
                  <a:cubicBezTo>
                    <a:pt x="1353" y="1922"/>
                    <a:pt x="950" y="1567"/>
                    <a:pt x="641" y="1116"/>
                  </a:cubicBezTo>
                  <a:cubicBezTo>
                    <a:pt x="428" y="784"/>
                    <a:pt x="238" y="428"/>
                    <a:pt x="1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937;p50"/>
            <p:cNvSpPr/>
            <p:nvPr/>
          </p:nvSpPr>
          <p:spPr>
            <a:xfrm>
              <a:off x="10179200" y="2250150"/>
              <a:ext cx="33225" cy="122175"/>
            </a:xfrm>
            <a:custGeom>
              <a:avLst/>
              <a:gdLst/>
              <a:ahLst/>
              <a:cxnLst/>
              <a:rect l="l" t="t" r="r" b="b"/>
              <a:pathLst>
                <a:path w="1329" h="4887" extrusionOk="0">
                  <a:moveTo>
                    <a:pt x="1234" y="0"/>
                  </a:moveTo>
                  <a:cubicBezTo>
                    <a:pt x="1257" y="166"/>
                    <a:pt x="1305" y="333"/>
                    <a:pt x="1305" y="499"/>
                  </a:cubicBezTo>
                  <a:cubicBezTo>
                    <a:pt x="1305" y="1044"/>
                    <a:pt x="1329" y="1613"/>
                    <a:pt x="1305" y="2159"/>
                  </a:cubicBezTo>
                  <a:cubicBezTo>
                    <a:pt x="1305" y="2586"/>
                    <a:pt x="1186" y="2989"/>
                    <a:pt x="1020" y="3345"/>
                  </a:cubicBezTo>
                  <a:cubicBezTo>
                    <a:pt x="807" y="3843"/>
                    <a:pt x="593" y="4341"/>
                    <a:pt x="380" y="4840"/>
                  </a:cubicBezTo>
                  <a:cubicBezTo>
                    <a:pt x="380" y="4863"/>
                    <a:pt x="332" y="4863"/>
                    <a:pt x="261" y="4887"/>
                  </a:cubicBezTo>
                  <a:cubicBezTo>
                    <a:pt x="95" y="4484"/>
                    <a:pt x="0" y="4033"/>
                    <a:pt x="48" y="3606"/>
                  </a:cubicBezTo>
                  <a:cubicBezTo>
                    <a:pt x="71" y="3060"/>
                    <a:pt x="166" y="2539"/>
                    <a:pt x="261" y="2017"/>
                  </a:cubicBezTo>
                  <a:cubicBezTo>
                    <a:pt x="309" y="1780"/>
                    <a:pt x="356" y="1566"/>
                    <a:pt x="451" y="1376"/>
                  </a:cubicBezTo>
                  <a:cubicBezTo>
                    <a:pt x="522" y="1163"/>
                    <a:pt x="593" y="949"/>
                    <a:pt x="688" y="760"/>
                  </a:cubicBezTo>
                  <a:cubicBezTo>
                    <a:pt x="759" y="451"/>
                    <a:pt x="973" y="190"/>
                    <a:pt x="1234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38;p50"/>
            <p:cNvSpPr/>
            <p:nvPr/>
          </p:nvSpPr>
          <p:spPr>
            <a:xfrm>
              <a:off x="10708750" y="1851650"/>
              <a:ext cx="39175" cy="27875"/>
            </a:xfrm>
            <a:custGeom>
              <a:avLst/>
              <a:gdLst/>
              <a:ahLst/>
              <a:cxnLst/>
              <a:rect l="l" t="t" r="r" b="b"/>
              <a:pathLst>
                <a:path w="1567" h="1115" extrusionOk="0">
                  <a:moveTo>
                    <a:pt x="1" y="95"/>
                  </a:moveTo>
                  <a:cubicBezTo>
                    <a:pt x="570" y="0"/>
                    <a:pt x="1045" y="190"/>
                    <a:pt x="1567" y="190"/>
                  </a:cubicBezTo>
                  <a:cubicBezTo>
                    <a:pt x="1495" y="474"/>
                    <a:pt x="1329" y="735"/>
                    <a:pt x="1116" y="949"/>
                  </a:cubicBezTo>
                  <a:cubicBezTo>
                    <a:pt x="974" y="1115"/>
                    <a:pt x="713" y="1091"/>
                    <a:pt x="594" y="901"/>
                  </a:cubicBezTo>
                  <a:cubicBezTo>
                    <a:pt x="404" y="664"/>
                    <a:pt x="238" y="403"/>
                    <a:pt x="1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39;p50"/>
            <p:cNvSpPr/>
            <p:nvPr/>
          </p:nvSpPr>
          <p:spPr>
            <a:xfrm>
              <a:off x="11039075" y="1202275"/>
              <a:ext cx="8325" cy="7150"/>
            </a:xfrm>
            <a:custGeom>
              <a:avLst/>
              <a:gdLst/>
              <a:ahLst/>
              <a:cxnLst/>
              <a:rect l="l" t="t" r="r" b="b"/>
              <a:pathLst>
                <a:path w="333" h="286" extrusionOk="0">
                  <a:moveTo>
                    <a:pt x="333" y="262"/>
                  </a:moveTo>
                  <a:cubicBezTo>
                    <a:pt x="95" y="285"/>
                    <a:pt x="72" y="285"/>
                    <a:pt x="0" y="1"/>
                  </a:cubicBezTo>
                  <a:lnTo>
                    <a:pt x="0" y="1"/>
                  </a:lnTo>
                  <a:lnTo>
                    <a:pt x="167" y="119"/>
                  </a:lnTo>
                  <a:lnTo>
                    <a:pt x="309" y="262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40;p50"/>
            <p:cNvSpPr/>
            <p:nvPr/>
          </p:nvSpPr>
          <p:spPr>
            <a:xfrm>
              <a:off x="11046775" y="12171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" y="1"/>
                  </a:moveTo>
                  <a:cubicBezTo>
                    <a:pt x="119" y="1"/>
                    <a:pt x="143" y="72"/>
                    <a:pt x="167" y="167"/>
                  </a:cubicBezTo>
                  <a:lnTo>
                    <a:pt x="167" y="167"/>
                  </a:lnTo>
                  <a:cubicBezTo>
                    <a:pt x="25" y="167"/>
                    <a:pt x="48" y="72"/>
                    <a:pt x="1" y="1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941;p50"/>
            <p:cNvSpPr/>
            <p:nvPr/>
          </p:nvSpPr>
          <p:spPr>
            <a:xfrm>
              <a:off x="11045000" y="1208200"/>
              <a:ext cx="2400" cy="8925"/>
            </a:xfrm>
            <a:custGeom>
              <a:avLst/>
              <a:gdLst/>
              <a:ahLst/>
              <a:cxnLst/>
              <a:rect l="l" t="t" r="r" b="b"/>
              <a:pathLst>
                <a:path w="96" h="357" extrusionOk="0">
                  <a:moveTo>
                    <a:pt x="96" y="333"/>
                  </a:moveTo>
                  <a:cubicBezTo>
                    <a:pt x="1" y="238"/>
                    <a:pt x="1" y="96"/>
                    <a:pt x="96" y="1"/>
                  </a:cubicBezTo>
                  <a:lnTo>
                    <a:pt x="96" y="1"/>
                  </a:lnTo>
                  <a:lnTo>
                    <a:pt x="96" y="357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942;p50"/>
            <p:cNvSpPr/>
            <p:nvPr/>
          </p:nvSpPr>
          <p:spPr>
            <a:xfrm>
              <a:off x="11050925" y="1221250"/>
              <a:ext cx="1825" cy="3000"/>
            </a:xfrm>
            <a:custGeom>
              <a:avLst/>
              <a:gdLst/>
              <a:ahLst/>
              <a:cxnLst/>
              <a:rect l="l" t="t" r="r" b="b"/>
              <a:pathLst>
                <a:path w="73" h="120" extrusionOk="0">
                  <a:moveTo>
                    <a:pt x="1" y="1"/>
                  </a:moveTo>
                  <a:cubicBezTo>
                    <a:pt x="25" y="24"/>
                    <a:pt x="48" y="48"/>
                    <a:pt x="72" y="72"/>
                  </a:cubicBezTo>
                  <a:cubicBezTo>
                    <a:pt x="72" y="72"/>
                    <a:pt x="72" y="96"/>
                    <a:pt x="48" y="1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943;p50"/>
            <p:cNvSpPr/>
            <p:nvPr/>
          </p:nvSpPr>
          <p:spPr>
            <a:xfrm>
              <a:off x="10921650" y="1454900"/>
              <a:ext cx="186825" cy="188025"/>
            </a:xfrm>
            <a:custGeom>
              <a:avLst/>
              <a:gdLst/>
              <a:ahLst/>
              <a:cxnLst/>
              <a:rect l="l" t="t" r="r" b="b"/>
              <a:pathLst>
                <a:path w="7473" h="7521" extrusionOk="0">
                  <a:moveTo>
                    <a:pt x="5812" y="784"/>
                  </a:moveTo>
                  <a:cubicBezTo>
                    <a:pt x="4626" y="1"/>
                    <a:pt x="2800" y="119"/>
                    <a:pt x="1685" y="973"/>
                  </a:cubicBezTo>
                  <a:cubicBezTo>
                    <a:pt x="357" y="1946"/>
                    <a:pt x="1" y="3488"/>
                    <a:pt x="309" y="5077"/>
                  </a:cubicBezTo>
                  <a:cubicBezTo>
                    <a:pt x="617" y="6500"/>
                    <a:pt x="1898" y="7520"/>
                    <a:pt x="3393" y="7473"/>
                  </a:cubicBezTo>
                  <a:cubicBezTo>
                    <a:pt x="4721" y="7354"/>
                    <a:pt x="5955" y="6643"/>
                    <a:pt x="6737" y="5551"/>
                  </a:cubicBezTo>
                  <a:cubicBezTo>
                    <a:pt x="7022" y="5148"/>
                    <a:pt x="7164" y="4698"/>
                    <a:pt x="7141" y="4223"/>
                  </a:cubicBezTo>
                  <a:cubicBezTo>
                    <a:pt x="7473" y="2918"/>
                    <a:pt x="6951" y="1519"/>
                    <a:pt x="5812" y="784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944;p50"/>
            <p:cNvSpPr/>
            <p:nvPr/>
          </p:nvSpPr>
          <p:spPr>
            <a:xfrm>
              <a:off x="10418775" y="1534375"/>
              <a:ext cx="220025" cy="186225"/>
            </a:xfrm>
            <a:custGeom>
              <a:avLst/>
              <a:gdLst/>
              <a:ahLst/>
              <a:cxnLst/>
              <a:rect l="l" t="t" r="r" b="b"/>
              <a:pathLst>
                <a:path w="8801" h="7449" extrusionOk="0">
                  <a:moveTo>
                    <a:pt x="7022" y="878"/>
                  </a:moveTo>
                  <a:cubicBezTo>
                    <a:pt x="5551" y="0"/>
                    <a:pt x="3653" y="712"/>
                    <a:pt x="2254" y="1424"/>
                  </a:cubicBezTo>
                  <a:cubicBezTo>
                    <a:pt x="427" y="2349"/>
                    <a:pt x="0" y="4721"/>
                    <a:pt x="1780" y="5954"/>
                  </a:cubicBezTo>
                  <a:cubicBezTo>
                    <a:pt x="1946" y="6073"/>
                    <a:pt x="2135" y="6192"/>
                    <a:pt x="2325" y="6263"/>
                  </a:cubicBezTo>
                  <a:cubicBezTo>
                    <a:pt x="2467" y="6381"/>
                    <a:pt x="2610" y="6500"/>
                    <a:pt x="2752" y="6595"/>
                  </a:cubicBezTo>
                  <a:cubicBezTo>
                    <a:pt x="4128" y="7449"/>
                    <a:pt x="6026" y="7117"/>
                    <a:pt x="7212" y="6097"/>
                  </a:cubicBezTo>
                  <a:cubicBezTo>
                    <a:pt x="8706" y="4839"/>
                    <a:pt x="8801" y="1922"/>
                    <a:pt x="7022" y="878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945;p50"/>
            <p:cNvSpPr/>
            <p:nvPr/>
          </p:nvSpPr>
          <p:spPr>
            <a:xfrm>
              <a:off x="9964525" y="914075"/>
              <a:ext cx="1385325" cy="1853800"/>
            </a:xfrm>
            <a:custGeom>
              <a:avLst/>
              <a:gdLst/>
              <a:ahLst/>
              <a:cxnLst/>
              <a:rect l="l" t="t" r="r" b="b"/>
              <a:pathLst>
                <a:path w="55413" h="74152" extrusionOk="0">
                  <a:moveTo>
                    <a:pt x="54961" y="37598"/>
                  </a:moveTo>
                  <a:cubicBezTo>
                    <a:pt x="54843" y="37527"/>
                    <a:pt x="54701" y="37503"/>
                    <a:pt x="54558" y="37479"/>
                  </a:cubicBezTo>
                  <a:lnTo>
                    <a:pt x="53847" y="37408"/>
                  </a:lnTo>
                  <a:lnTo>
                    <a:pt x="53182" y="37337"/>
                  </a:lnTo>
                  <a:lnTo>
                    <a:pt x="53135" y="37337"/>
                  </a:lnTo>
                  <a:cubicBezTo>
                    <a:pt x="53064" y="37337"/>
                    <a:pt x="53040" y="37337"/>
                    <a:pt x="53016" y="37290"/>
                  </a:cubicBezTo>
                  <a:lnTo>
                    <a:pt x="53088" y="37266"/>
                  </a:lnTo>
                  <a:cubicBezTo>
                    <a:pt x="53254" y="37124"/>
                    <a:pt x="53467" y="37052"/>
                    <a:pt x="53681" y="37005"/>
                  </a:cubicBezTo>
                  <a:cubicBezTo>
                    <a:pt x="53894" y="36981"/>
                    <a:pt x="54108" y="36839"/>
                    <a:pt x="54226" y="36649"/>
                  </a:cubicBezTo>
                  <a:cubicBezTo>
                    <a:pt x="54368" y="36436"/>
                    <a:pt x="54345" y="36151"/>
                    <a:pt x="54179" y="35961"/>
                  </a:cubicBezTo>
                  <a:cubicBezTo>
                    <a:pt x="54084" y="35866"/>
                    <a:pt x="53965" y="35795"/>
                    <a:pt x="53823" y="35795"/>
                  </a:cubicBezTo>
                  <a:cubicBezTo>
                    <a:pt x="53752" y="35795"/>
                    <a:pt x="53681" y="35819"/>
                    <a:pt x="53633" y="35843"/>
                  </a:cubicBezTo>
                  <a:cubicBezTo>
                    <a:pt x="53301" y="35961"/>
                    <a:pt x="52993" y="36127"/>
                    <a:pt x="52661" y="36270"/>
                  </a:cubicBezTo>
                  <a:lnTo>
                    <a:pt x="52376" y="36388"/>
                  </a:lnTo>
                  <a:cubicBezTo>
                    <a:pt x="52210" y="36483"/>
                    <a:pt x="52044" y="36554"/>
                    <a:pt x="51878" y="36602"/>
                  </a:cubicBezTo>
                  <a:lnTo>
                    <a:pt x="51878" y="36578"/>
                  </a:lnTo>
                  <a:cubicBezTo>
                    <a:pt x="51854" y="36530"/>
                    <a:pt x="51854" y="36507"/>
                    <a:pt x="51854" y="36459"/>
                  </a:cubicBezTo>
                  <a:cubicBezTo>
                    <a:pt x="51854" y="36246"/>
                    <a:pt x="51854" y="36009"/>
                    <a:pt x="51830" y="35795"/>
                  </a:cubicBezTo>
                  <a:cubicBezTo>
                    <a:pt x="51807" y="35416"/>
                    <a:pt x="51830" y="35036"/>
                    <a:pt x="51878" y="34657"/>
                  </a:cubicBezTo>
                  <a:cubicBezTo>
                    <a:pt x="51925" y="34419"/>
                    <a:pt x="51830" y="34182"/>
                    <a:pt x="51617" y="34087"/>
                  </a:cubicBezTo>
                  <a:cubicBezTo>
                    <a:pt x="51546" y="34040"/>
                    <a:pt x="51451" y="34016"/>
                    <a:pt x="51380" y="34016"/>
                  </a:cubicBezTo>
                  <a:cubicBezTo>
                    <a:pt x="51237" y="34016"/>
                    <a:pt x="51095" y="34087"/>
                    <a:pt x="51000" y="34206"/>
                  </a:cubicBezTo>
                  <a:cubicBezTo>
                    <a:pt x="50810" y="34372"/>
                    <a:pt x="50692" y="34609"/>
                    <a:pt x="50692" y="34846"/>
                  </a:cubicBezTo>
                  <a:lnTo>
                    <a:pt x="50692" y="35582"/>
                  </a:lnTo>
                  <a:lnTo>
                    <a:pt x="50692" y="36198"/>
                  </a:lnTo>
                  <a:cubicBezTo>
                    <a:pt x="50715" y="36483"/>
                    <a:pt x="50668" y="36791"/>
                    <a:pt x="50573" y="37076"/>
                  </a:cubicBezTo>
                  <a:cubicBezTo>
                    <a:pt x="50478" y="37313"/>
                    <a:pt x="50336" y="37550"/>
                    <a:pt x="50146" y="37717"/>
                  </a:cubicBezTo>
                  <a:lnTo>
                    <a:pt x="49861" y="37930"/>
                  </a:lnTo>
                  <a:cubicBezTo>
                    <a:pt x="49458" y="38238"/>
                    <a:pt x="49055" y="38523"/>
                    <a:pt x="48628" y="38808"/>
                  </a:cubicBezTo>
                  <a:cubicBezTo>
                    <a:pt x="48011" y="39211"/>
                    <a:pt x="47323" y="39496"/>
                    <a:pt x="46612" y="39638"/>
                  </a:cubicBezTo>
                  <a:cubicBezTo>
                    <a:pt x="46137" y="39709"/>
                    <a:pt x="45639" y="39757"/>
                    <a:pt x="45165" y="39757"/>
                  </a:cubicBezTo>
                  <a:cubicBezTo>
                    <a:pt x="44548" y="39757"/>
                    <a:pt x="43955" y="39685"/>
                    <a:pt x="43362" y="39567"/>
                  </a:cubicBezTo>
                  <a:cubicBezTo>
                    <a:pt x="43220" y="39519"/>
                    <a:pt x="43101" y="39496"/>
                    <a:pt x="42959" y="39448"/>
                  </a:cubicBezTo>
                  <a:lnTo>
                    <a:pt x="42603" y="39377"/>
                  </a:lnTo>
                  <a:cubicBezTo>
                    <a:pt x="41441" y="39092"/>
                    <a:pt x="40326" y="38642"/>
                    <a:pt x="39282" y="38049"/>
                  </a:cubicBezTo>
                  <a:cubicBezTo>
                    <a:pt x="38926" y="37859"/>
                    <a:pt x="38618" y="37645"/>
                    <a:pt x="38286" y="37432"/>
                  </a:cubicBezTo>
                  <a:lnTo>
                    <a:pt x="38191" y="37361"/>
                  </a:lnTo>
                  <a:cubicBezTo>
                    <a:pt x="38001" y="37218"/>
                    <a:pt x="37811" y="37076"/>
                    <a:pt x="37622" y="36934"/>
                  </a:cubicBezTo>
                  <a:lnTo>
                    <a:pt x="37456" y="36791"/>
                  </a:lnTo>
                  <a:cubicBezTo>
                    <a:pt x="37574" y="36720"/>
                    <a:pt x="37716" y="36673"/>
                    <a:pt x="37859" y="36625"/>
                  </a:cubicBezTo>
                  <a:cubicBezTo>
                    <a:pt x="39163" y="36151"/>
                    <a:pt x="40373" y="35463"/>
                    <a:pt x="41464" y="34585"/>
                  </a:cubicBezTo>
                  <a:lnTo>
                    <a:pt x="41868" y="34253"/>
                  </a:lnTo>
                  <a:cubicBezTo>
                    <a:pt x="42366" y="33874"/>
                    <a:pt x="42816" y="33470"/>
                    <a:pt x="43243" y="33044"/>
                  </a:cubicBezTo>
                  <a:cubicBezTo>
                    <a:pt x="44002" y="32261"/>
                    <a:pt x="44690" y="31383"/>
                    <a:pt x="45331" y="30482"/>
                  </a:cubicBezTo>
                  <a:cubicBezTo>
                    <a:pt x="45568" y="30126"/>
                    <a:pt x="45758" y="29723"/>
                    <a:pt x="45853" y="29296"/>
                  </a:cubicBezTo>
                  <a:lnTo>
                    <a:pt x="45876" y="29082"/>
                  </a:lnTo>
                  <a:cubicBezTo>
                    <a:pt x="46066" y="28276"/>
                    <a:pt x="46256" y="27445"/>
                    <a:pt x="46493" y="26639"/>
                  </a:cubicBezTo>
                  <a:cubicBezTo>
                    <a:pt x="46849" y="25571"/>
                    <a:pt x="47015" y="24433"/>
                    <a:pt x="46944" y="23318"/>
                  </a:cubicBezTo>
                  <a:lnTo>
                    <a:pt x="46944" y="23294"/>
                  </a:lnTo>
                  <a:lnTo>
                    <a:pt x="46991" y="23033"/>
                  </a:lnTo>
                  <a:lnTo>
                    <a:pt x="47015" y="23033"/>
                  </a:lnTo>
                  <a:cubicBezTo>
                    <a:pt x="47039" y="23033"/>
                    <a:pt x="47062" y="23033"/>
                    <a:pt x="47110" y="23033"/>
                  </a:cubicBezTo>
                  <a:lnTo>
                    <a:pt x="47110" y="23033"/>
                  </a:lnTo>
                  <a:lnTo>
                    <a:pt x="47347" y="23033"/>
                  </a:lnTo>
                  <a:cubicBezTo>
                    <a:pt x="47916" y="23033"/>
                    <a:pt x="48486" y="22772"/>
                    <a:pt x="48889" y="22369"/>
                  </a:cubicBezTo>
                  <a:cubicBezTo>
                    <a:pt x="48960" y="22322"/>
                    <a:pt x="49008" y="22274"/>
                    <a:pt x="49055" y="22203"/>
                  </a:cubicBezTo>
                  <a:lnTo>
                    <a:pt x="49197" y="22108"/>
                  </a:lnTo>
                  <a:cubicBezTo>
                    <a:pt x="49743" y="21586"/>
                    <a:pt x="50146" y="20922"/>
                    <a:pt x="50383" y="20187"/>
                  </a:cubicBezTo>
                  <a:cubicBezTo>
                    <a:pt x="50455" y="19950"/>
                    <a:pt x="50502" y="19712"/>
                    <a:pt x="50502" y="19451"/>
                  </a:cubicBezTo>
                  <a:lnTo>
                    <a:pt x="50502" y="18194"/>
                  </a:lnTo>
                  <a:lnTo>
                    <a:pt x="50502" y="17317"/>
                  </a:lnTo>
                  <a:cubicBezTo>
                    <a:pt x="50478" y="16700"/>
                    <a:pt x="50312" y="16083"/>
                    <a:pt x="50004" y="15538"/>
                  </a:cubicBezTo>
                  <a:cubicBezTo>
                    <a:pt x="49909" y="15348"/>
                    <a:pt x="49790" y="15182"/>
                    <a:pt x="49648" y="15063"/>
                  </a:cubicBezTo>
                  <a:cubicBezTo>
                    <a:pt x="49268" y="14731"/>
                    <a:pt x="48770" y="14541"/>
                    <a:pt x="48272" y="14541"/>
                  </a:cubicBezTo>
                  <a:cubicBezTo>
                    <a:pt x="48011" y="14541"/>
                    <a:pt x="47750" y="14589"/>
                    <a:pt x="47513" y="14660"/>
                  </a:cubicBezTo>
                  <a:cubicBezTo>
                    <a:pt x="46802" y="14850"/>
                    <a:pt x="46208" y="15300"/>
                    <a:pt x="45829" y="15941"/>
                  </a:cubicBezTo>
                  <a:cubicBezTo>
                    <a:pt x="45782" y="16012"/>
                    <a:pt x="45710" y="16083"/>
                    <a:pt x="45663" y="16178"/>
                  </a:cubicBezTo>
                  <a:lnTo>
                    <a:pt x="45663" y="16178"/>
                  </a:lnTo>
                  <a:cubicBezTo>
                    <a:pt x="45473" y="15822"/>
                    <a:pt x="45355" y="15443"/>
                    <a:pt x="45331" y="15063"/>
                  </a:cubicBezTo>
                  <a:cubicBezTo>
                    <a:pt x="45260" y="14067"/>
                    <a:pt x="44999" y="13094"/>
                    <a:pt x="44595" y="12193"/>
                  </a:cubicBezTo>
                  <a:cubicBezTo>
                    <a:pt x="43979" y="10865"/>
                    <a:pt x="43149" y="9631"/>
                    <a:pt x="42152" y="8564"/>
                  </a:cubicBezTo>
                  <a:cubicBezTo>
                    <a:pt x="41275" y="7567"/>
                    <a:pt x="40231" y="6713"/>
                    <a:pt x="39069" y="6073"/>
                  </a:cubicBezTo>
                  <a:cubicBezTo>
                    <a:pt x="37930" y="5432"/>
                    <a:pt x="36744" y="4863"/>
                    <a:pt x="35510" y="4412"/>
                  </a:cubicBezTo>
                  <a:cubicBezTo>
                    <a:pt x="34894" y="4175"/>
                    <a:pt x="34253" y="3985"/>
                    <a:pt x="33589" y="3843"/>
                  </a:cubicBezTo>
                  <a:cubicBezTo>
                    <a:pt x="32427" y="3582"/>
                    <a:pt x="31264" y="3440"/>
                    <a:pt x="30102" y="3392"/>
                  </a:cubicBezTo>
                  <a:lnTo>
                    <a:pt x="29462" y="3392"/>
                  </a:lnTo>
                  <a:lnTo>
                    <a:pt x="28536" y="3392"/>
                  </a:lnTo>
                  <a:cubicBezTo>
                    <a:pt x="28015" y="3392"/>
                    <a:pt x="27469" y="3416"/>
                    <a:pt x="26947" y="3464"/>
                  </a:cubicBezTo>
                  <a:cubicBezTo>
                    <a:pt x="26070" y="3582"/>
                    <a:pt x="25168" y="3748"/>
                    <a:pt x="24314" y="3891"/>
                  </a:cubicBezTo>
                  <a:cubicBezTo>
                    <a:pt x="23460" y="4080"/>
                    <a:pt x="22630" y="4341"/>
                    <a:pt x="21847" y="4721"/>
                  </a:cubicBezTo>
                  <a:cubicBezTo>
                    <a:pt x="21444" y="4863"/>
                    <a:pt x="21112" y="5172"/>
                    <a:pt x="20970" y="5575"/>
                  </a:cubicBezTo>
                  <a:lnTo>
                    <a:pt x="20922" y="5575"/>
                  </a:lnTo>
                  <a:cubicBezTo>
                    <a:pt x="20851" y="5575"/>
                    <a:pt x="20804" y="5551"/>
                    <a:pt x="20780" y="5527"/>
                  </a:cubicBezTo>
                  <a:cubicBezTo>
                    <a:pt x="20732" y="5504"/>
                    <a:pt x="20732" y="5456"/>
                    <a:pt x="20732" y="5409"/>
                  </a:cubicBezTo>
                  <a:lnTo>
                    <a:pt x="20732" y="4934"/>
                  </a:lnTo>
                  <a:lnTo>
                    <a:pt x="20732" y="4389"/>
                  </a:lnTo>
                  <a:lnTo>
                    <a:pt x="20732" y="3582"/>
                  </a:lnTo>
                  <a:cubicBezTo>
                    <a:pt x="20709" y="2894"/>
                    <a:pt x="20448" y="2278"/>
                    <a:pt x="19997" y="1803"/>
                  </a:cubicBezTo>
                  <a:cubicBezTo>
                    <a:pt x="19784" y="1566"/>
                    <a:pt x="19594" y="1305"/>
                    <a:pt x="19404" y="1068"/>
                  </a:cubicBezTo>
                  <a:cubicBezTo>
                    <a:pt x="19119" y="641"/>
                    <a:pt x="18692" y="332"/>
                    <a:pt x="18194" y="190"/>
                  </a:cubicBezTo>
                  <a:cubicBezTo>
                    <a:pt x="18099" y="166"/>
                    <a:pt x="18004" y="143"/>
                    <a:pt x="17910" y="119"/>
                  </a:cubicBezTo>
                  <a:cubicBezTo>
                    <a:pt x="17791" y="95"/>
                    <a:pt x="17696" y="48"/>
                    <a:pt x="17601" y="24"/>
                  </a:cubicBezTo>
                  <a:cubicBezTo>
                    <a:pt x="17506" y="0"/>
                    <a:pt x="17388" y="0"/>
                    <a:pt x="17293" y="0"/>
                  </a:cubicBezTo>
                  <a:cubicBezTo>
                    <a:pt x="16795" y="0"/>
                    <a:pt x="16368" y="309"/>
                    <a:pt x="16202" y="759"/>
                  </a:cubicBezTo>
                  <a:cubicBezTo>
                    <a:pt x="16130" y="925"/>
                    <a:pt x="16083" y="1092"/>
                    <a:pt x="16083" y="1281"/>
                  </a:cubicBezTo>
                  <a:cubicBezTo>
                    <a:pt x="16083" y="1495"/>
                    <a:pt x="16059" y="1708"/>
                    <a:pt x="16059" y="1922"/>
                  </a:cubicBezTo>
                  <a:lnTo>
                    <a:pt x="16059" y="2230"/>
                  </a:lnTo>
                  <a:lnTo>
                    <a:pt x="16059" y="2444"/>
                  </a:lnTo>
                  <a:lnTo>
                    <a:pt x="16059" y="2444"/>
                  </a:lnTo>
                  <a:lnTo>
                    <a:pt x="16036" y="2444"/>
                  </a:lnTo>
                  <a:cubicBezTo>
                    <a:pt x="15941" y="2396"/>
                    <a:pt x="15870" y="2372"/>
                    <a:pt x="15798" y="2325"/>
                  </a:cubicBezTo>
                  <a:cubicBezTo>
                    <a:pt x="14873" y="1685"/>
                    <a:pt x="13853" y="1258"/>
                    <a:pt x="12762" y="1020"/>
                  </a:cubicBezTo>
                  <a:cubicBezTo>
                    <a:pt x="12477" y="949"/>
                    <a:pt x="12169" y="902"/>
                    <a:pt x="11884" y="878"/>
                  </a:cubicBezTo>
                  <a:lnTo>
                    <a:pt x="10556" y="878"/>
                  </a:lnTo>
                  <a:lnTo>
                    <a:pt x="9251" y="878"/>
                  </a:lnTo>
                  <a:cubicBezTo>
                    <a:pt x="8587" y="878"/>
                    <a:pt x="7923" y="997"/>
                    <a:pt x="7306" y="1258"/>
                  </a:cubicBezTo>
                  <a:cubicBezTo>
                    <a:pt x="6429" y="1613"/>
                    <a:pt x="5575" y="2017"/>
                    <a:pt x="4745" y="2491"/>
                  </a:cubicBezTo>
                  <a:cubicBezTo>
                    <a:pt x="3748" y="2989"/>
                    <a:pt x="2871" y="3701"/>
                    <a:pt x="2183" y="4578"/>
                  </a:cubicBezTo>
                  <a:cubicBezTo>
                    <a:pt x="2088" y="4673"/>
                    <a:pt x="2017" y="4745"/>
                    <a:pt x="1945" y="4839"/>
                  </a:cubicBezTo>
                  <a:lnTo>
                    <a:pt x="1851" y="4934"/>
                  </a:lnTo>
                  <a:cubicBezTo>
                    <a:pt x="1305" y="5527"/>
                    <a:pt x="736" y="6120"/>
                    <a:pt x="475" y="6927"/>
                  </a:cubicBezTo>
                  <a:cubicBezTo>
                    <a:pt x="427" y="7022"/>
                    <a:pt x="380" y="7117"/>
                    <a:pt x="332" y="7212"/>
                  </a:cubicBezTo>
                  <a:cubicBezTo>
                    <a:pt x="285" y="7259"/>
                    <a:pt x="261" y="7306"/>
                    <a:pt x="238" y="7354"/>
                  </a:cubicBezTo>
                  <a:cubicBezTo>
                    <a:pt x="95" y="7615"/>
                    <a:pt x="0" y="7899"/>
                    <a:pt x="0" y="8208"/>
                  </a:cubicBezTo>
                  <a:lnTo>
                    <a:pt x="0" y="9678"/>
                  </a:lnTo>
                  <a:lnTo>
                    <a:pt x="0" y="10153"/>
                  </a:lnTo>
                  <a:cubicBezTo>
                    <a:pt x="0" y="10509"/>
                    <a:pt x="95" y="10841"/>
                    <a:pt x="261" y="11173"/>
                  </a:cubicBezTo>
                  <a:cubicBezTo>
                    <a:pt x="688" y="12027"/>
                    <a:pt x="1376" y="12738"/>
                    <a:pt x="2230" y="13165"/>
                  </a:cubicBezTo>
                  <a:lnTo>
                    <a:pt x="3131" y="13616"/>
                  </a:lnTo>
                  <a:lnTo>
                    <a:pt x="3440" y="13782"/>
                  </a:lnTo>
                  <a:lnTo>
                    <a:pt x="3274" y="13996"/>
                  </a:lnTo>
                  <a:lnTo>
                    <a:pt x="3108" y="14233"/>
                  </a:lnTo>
                  <a:cubicBezTo>
                    <a:pt x="2942" y="14399"/>
                    <a:pt x="2823" y="14589"/>
                    <a:pt x="2705" y="14778"/>
                  </a:cubicBezTo>
                  <a:cubicBezTo>
                    <a:pt x="2420" y="15300"/>
                    <a:pt x="2135" y="15846"/>
                    <a:pt x="1874" y="16415"/>
                  </a:cubicBezTo>
                  <a:lnTo>
                    <a:pt x="1756" y="16700"/>
                  </a:lnTo>
                  <a:cubicBezTo>
                    <a:pt x="1542" y="17056"/>
                    <a:pt x="1400" y="17459"/>
                    <a:pt x="1352" y="17862"/>
                  </a:cubicBezTo>
                  <a:cubicBezTo>
                    <a:pt x="1329" y="18123"/>
                    <a:pt x="1281" y="18360"/>
                    <a:pt x="1234" y="18621"/>
                  </a:cubicBezTo>
                  <a:cubicBezTo>
                    <a:pt x="1210" y="18787"/>
                    <a:pt x="1186" y="18953"/>
                    <a:pt x="1163" y="19119"/>
                  </a:cubicBezTo>
                  <a:cubicBezTo>
                    <a:pt x="1139" y="19309"/>
                    <a:pt x="1139" y="19499"/>
                    <a:pt x="1139" y="19689"/>
                  </a:cubicBezTo>
                  <a:cubicBezTo>
                    <a:pt x="1139" y="20353"/>
                    <a:pt x="1447" y="20946"/>
                    <a:pt x="1945" y="21373"/>
                  </a:cubicBezTo>
                  <a:cubicBezTo>
                    <a:pt x="2159" y="21563"/>
                    <a:pt x="2444" y="21658"/>
                    <a:pt x="2728" y="21658"/>
                  </a:cubicBezTo>
                  <a:lnTo>
                    <a:pt x="3464" y="21658"/>
                  </a:lnTo>
                  <a:lnTo>
                    <a:pt x="3962" y="21658"/>
                  </a:lnTo>
                  <a:cubicBezTo>
                    <a:pt x="4389" y="21681"/>
                    <a:pt x="4816" y="21515"/>
                    <a:pt x="5148" y="21231"/>
                  </a:cubicBezTo>
                  <a:cubicBezTo>
                    <a:pt x="5171" y="21207"/>
                    <a:pt x="5195" y="21183"/>
                    <a:pt x="5219" y="21183"/>
                  </a:cubicBezTo>
                  <a:lnTo>
                    <a:pt x="5361" y="21658"/>
                  </a:lnTo>
                  <a:cubicBezTo>
                    <a:pt x="5504" y="22132"/>
                    <a:pt x="5622" y="22583"/>
                    <a:pt x="5765" y="23033"/>
                  </a:cubicBezTo>
                  <a:cubicBezTo>
                    <a:pt x="5859" y="23342"/>
                    <a:pt x="5978" y="23650"/>
                    <a:pt x="6144" y="23935"/>
                  </a:cubicBezTo>
                  <a:cubicBezTo>
                    <a:pt x="6429" y="24457"/>
                    <a:pt x="6974" y="24812"/>
                    <a:pt x="7591" y="24812"/>
                  </a:cubicBezTo>
                  <a:cubicBezTo>
                    <a:pt x="7876" y="24812"/>
                    <a:pt x="8160" y="24741"/>
                    <a:pt x="8421" y="24623"/>
                  </a:cubicBezTo>
                  <a:cubicBezTo>
                    <a:pt x="8991" y="24338"/>
                    <a:pt x="9465" y="23887"/>
                    <a:pt x="9797" y="23342"/>
                  </a:cubicBezTo>
                  <a:cubicBezTo>
                    <a:pt x="9892" y="23176"/>
                    <a:pt x="10011" y="23033"/>
                    <a:pt x="10129" y="22867"/>
                  </a:cubicBezTo>
                  <a:cubicBezTo>
                    <a:pt x="10438" y="22488"/>
                    <a:pt x="10698" y="22037"/>
                    <a:pt x="10888" y="21563"/>
                  </a:cubicBezTo>
                  <a:cubicBezTo>
                    <a:pt x="10888" y="21539"/>
                    <a:pt x="10912" y="21515"/>
                    <a:pt x="10936" y="21491"/>
                  </a:cubicBezTo>
                  <a:cubicBezTo>
                    <a:pt x="10983" y="21444"/>
                    <a:pt x="11007" y="21397"/>
                    <a:pt x="11031" y="21349"/>
                  </a:cubicBezTo>
                  <a:cubicBezTo>
                    <a:pt x="11078" y="21278"/>
                    <a:pt x="11125" y="21207"/>
                    <a:pt x="11149" y="21136"/>
                  </a:cubicBezTo>
                  <a:cubicBezTo>
                    <a:pt x="11291" y="20946"/>
                    <a:pt x="11363" y="20732"/>
                    <a:pt x="11410" y="20519"/>
                  </a:cubicBezTo>
                  <a:cubicBezTo>
                    <a:pt x="11434" y="20282"/>
                    <a:pt x="11481" y="20044"/>
                    <a:pt x="11552" y="19831"/>
                  </a:cubicBezTo>
                  <a:cubicBezTo>
                    <a:pt x="11624" y="19570"/>
                    <a:pt x="11671" y="19285"/>
                    <a:pt x="11647" y="19024"/>
                  </a:cubicBezTo>
                  <a:cubicBezTo>
                    <a:pt x="11624" y="18930"/>
                    <a:pt x="11624" y="18811"/>
                    <a:pt x="11647" y="18716"/>
                  </a:cubicBezTo>
                  <a:cubicBezTo>
                    <a:pt x="11718" y="18431"/>
                    <a:pt x="11813" y="18123"/>
                    <a:pt x="11932" y="17862"/>
                  </a:cubicBezTo>
                  <a:cubicBezTo>
                    <a:pt x="12003" y="17625"/>
                    <a:pt x="12098" y="17388"/>
                    <a:pt x="12169" y="17127"/>
                  </a:cubicBezTo>
                  <a:cubicBezTo>
                    <a:pt x="12217" y="16961"/>
                    <a:pt x="12264" y="16795"/>
                    <a:pt x="12288" y="16629"/>
                  </a:cubicBezTo>
                  <a:cubicBezTo>
                    <a:pt x="12335" y="16344"/>
                    <a:pt x="12406" y="16083"/>
                    <a:pt x="12549" y="15822"/>
                  </a:cubicBezTo>
                  <a:lnTo>
                    <a:pt x="12810" y="15822"/>
                  </a:lnTo>
                  <a:cubicBezTo>
                    <a:pt x="13047" y="15822"/>
                    <a:pt x="13260" y="15822"/>
                    <a:pt x="13474" y="15846"/>
                  </a:cubicBezTo>
                  <a:lnTo>
                    <a:pt x="13569" y="15846"/>
                  </a:lnTo>
                  <a:cubicBezTo>
                    <a:pt x="13687" y="15822"/>
                    <a:pt x="13782" y="15822"/>
                    <a:pt x="13901" y="15798"/>
                  </a:cubicBezTo>
                  <a:cubicBezTo>
                    <a:pt x="13996" y="15775"/>
                    <a:pt x="14091" y="15775"/>
                    <a:pt x="14185" y="15775"/>
                  </a:cubicBezTo>
                  <a:cubicBezTo>
                    <a:pt x="14257" y="15775"/>
                    <a:pt x="14304" y="15775"/>
                    <a:pt x="14375" y="15798"/>
                  </a:cubicBezTo>
                  <a:lnTo>
                    <a:pt x="14375" y="15798"/>
                  </a:lnTo>
                  <a:cubicBezTo>
                    <a:pt x="14375" y="15822"/>
                    <a:pt x="14375" y="15846"/>
                    <a:pt x="14375" y="15870"/>
                  </a:cubicBezTo>
                  <a:lnTo>
                    <a:pt x="14304" y="16344"/>
                  </a:lnTo>
                  <a:cubicBezTo>
                    <a:pt x="14280" y="16581"/>
                    <a:pt x="14257" y="16818"/>
                    <a:pt x="14209" y="17032"/>
                  </a:cubicBezTo>
                  <a:lnTo>
                    <a:pt x="14185" y="17340"/>
                  </a:lnTo>
                  <a:cubicBezTo>
                    <a:pt x="14138" y="17696"/>
                    <a:pt x="14091" y="18076"/>
                    <a:pt x="14091" y="18431"/>
                  </a:cubicBezTo>
                  <a:cubicBezTo>
                    <a:pt x="14067" y="19831"/>
                    <a:pt x="14067" y="21254"/>
                    <a:pt x="14067" y="22630"/>
                  </a:cubicBezTo>
                  <a:lnTo>
                    <a:pt x="14067" y="22844"/>
                  </a:lnTo>
                  <a:cubicBezTo>
                    <a:pt x="14043" y="23128"/>
                    <a:pt x="14067" y="23413"/>
                    <a:pt x="14114" y="23698"/>
                  </a:cubicBezTo>
                  <a:cubicBezTo>
                    <a:pt x="14162" y="23935"/>
                    <a:pt x="14209" y="24196"/>
                    <a:pt x="14257" y="24457"/>
                  </a:cubicBezTo>
                  <a:cubicBezTo>
                    <a:pt x="14351" y="25144"/>
                    <a:pt x="14494" y="25856"/>
                    <a:pt x="14684" y="26544"/>
                  </a:cubicBezTo>
                  <a:cubicBezTo>
                    <a:pt x="14707" y="26615"/>
                    <a:pt x="14731" y="26686"/>
                    <a:pt x="14731" y="26757"/>
                  </a:cubicBezTo>
                  <a:lnTo>
                    <a:pt x="14731" y="26781"/>
                  </a:lnTo>
                  <a:lnTo>
                    <a:pt x="14328" y="26781"/>
                  </a:lnTo>
                  <a:cubicBezTo>
                    <a:pt x="13782" y="26757"/>
                    <a:pt x="13260" y="27018"/>
                    <a:pt x="12952" y="27469"/>
                  </a:cubicBezTo>
                  <a:cubicBezTo>
                    <a:pt x="12881" y="27540"/>
                    <a:pt x="12833" y="27635"/>
                    <a:pt x="12762" y="27706"/>
                  </a:cubicBezTo>
                  <a:lnTo>
                    <a:pt x="12620" y="27920"/>
                  </a:lnTo>
                  <a:cubicBezTo>
                    <a:pt x="12311" y="28347"/>
                    <a:pt x="12193" y="28916"/>
                    <a:pt x="12335" y="29438"/>
                  </a:cubicBezTo>
                  <a:cubicBezTo>
                    <a:pt x="12383" y="29936"/>
                    <a:pt x="12620" y="30411"/>
                    <a:pt x="12999" y="30743"/>
                  </a:cubicBezTo>
                  <a:cubicBezTo>
                    <a:pt x="13071" y="30814"/>
                    <a:pt x="13142" y="30909"/>
                    <a:pt x="13213" y="30980"/>
                  </a:cubicBezTo>
                  <a:cubicBezTo>
                    <a:pt x="13355" y="31170"/>
                    <a:pt x="13545" y="31312"/>
                    <a:pt x="13758" y="31431"/>
                  </a:cubicBezTo>
                  <a:lnTo>
                    <a:pt x="13877" y="31478"/>
                  </a:lnTo>
                  <a:cubicBezTo>
                    <a:pt x="14257" y="31644"/>
                    <a:pt x="14636" y="31810"/>
                    <a:pt x="15039" y="31952"/>
                  </a:cubicBezTo>
                  <a:cubicBezTo>
                    <a:pt x="15466" y="32095"/>
                    <a:pt x="15893" y="32142"/>
                    <a:pt x="16320" y="32142"/>
                  </a:cubicBezTo>
                  <a:lnTo>
                    <a:pt x="18526" y="32142"/>
                  </a:lnTo>
                  <a:lnTo>
                    <a:pt x="18645" y="32261"/>
                  </a:lnTo>
                  <a:cubicBezTo>
                    <a:pt x="18740" y="32379"/>
                    <a:pt x="18835" y="32474"/>
                    <a:pt x="18930" y="32593"/>
                  </a:cubicBezTo>
                  <a:cubicBezTo>
                    <a:pt x="19451" y="33186"/>
                    <a:pt x="20044" y="33755"/>
                    <a:pt x="20709" y="34230"/>
                  </a:cubicBezTo>
                  <a:cubicBezTo>
                    <a:pt x="21563" y="34846"/>
                    <a:pt x="22464" y="35392"/>
                    <a:pt x="23413" y="35890"/>
                  </a:cubicBezTo>
                  <a:cubicBezTo>
                    <a:pt x="24148" y="36293"/>
                    <a:pt x="24931" y="36649"/>
                    <a:pt x="25737" y="36886"/>
                  </a:cubicBezTo>
                  <a:cubicBezTo>
                    <a:pt x="25880" y="36934"/>
                    <a:pt x="25998" y="36981"/>
                    <a:pt x="26164" y="37029"/>
                  </a:cubicBezTo>
                  <a:lnTo>
                    <a:pt x="26283" y="37052"/>
                  </a:lnTo>
                  <a:lnTo>
                    <a:pt x="26141" y="37218"/>
                  </a:lnTo>
                  <a:cubicBezTo>
                    <a:pt x="26022" y="37361"/>
                    <a:pt x="25903" y="37527"/>
                    <a:pt x="25761" y="37669"/>
                  </a:cubicBezTo>
                  <a:cubicBezTo>
                    <a:pt x="25358" y="38096"/>
                    <a:pt x="24812" y="38404"/>
                    <a:pt x="24219" y="38499"/>
                  </a:cubicBezTo>
                  <a:cubicBezTo>
                    <a:pt x="23982" y="38523"/>
                    <a:pt x="23721" y="38570"/>
                    <a:pt x="23484" y="38618"/>
                  </a:cubicBezTo>
                  <a:cubicBezTo>
                    <a:pt x="23247" y="38665"/>
                    <a:pt x="22938" y="38713"/>
                    <a:pt x="22677" y="38737"/>
                  </a:cubicBezTo>
                  <a:cubicBezTo>
                    <a:pt x="22464" y="38760"/>
                    <a:pt x="22227" y="38784"/>
                    <a:pt x="21990" y="38784"/>
                  </a:cubicBezTo>
                  <a:cubicBezTo>
                    <a:pt x="21681" y="38784"/>
                    <a:pt x="21349" y="38737"/>
                    <a:pt x="21041" y="38665"/>
                  </a:cubicBezTo>
                  <a:cubicBezTo>
                    <a:pt x="20448" y="38523"/>
                    <a:pt x="19784" y="38381"/>
                    <a:pt x="19024" y="38238"/>
                  </a:cubicBezTo>
                  <a:cubicBezTo>
                    <a:pt x="18621" y="38167"/>
                    <a:pt x="18194" y="38072"/>
                    <a:pt x="17815" y="37906"/>
                  </a:cubicBezTo>
                  <a:cubicBezTo>
                    <a:pt x="17554" y="37811"/>
                    <a:pt x="17269" y="37717"/>
                    <a:pt x="17008" y="37669"/>
                  </a:cubicBezTo>
                  <a:cubicBezTo>
                    <a:pt x="16771" y="37598"/>
                    <a:pt x="16510" y="37550"/>
                    <a:pt x="16273" y="37479"/>
                  </a:cubicBezTo>
                  <a:cubicBezTo>
                    <a:pt x="15917" y="37384"/>
                    <a:pt x="15537" y="37313"/>
                    <a:pt x="15158" y="37195"/>
                  </a:cubicBezTo>
                  <a:cubicBezTo>
                    <a:pt x="14850" y="37100"/>
                    <a:pt x="14494" y="37029"/>
                    <a:pt x="14162" y="37005"/>
                  </a:cubicBezTo>
                  <a:cubicBezTo>
                    <a:pt x="14091" y="36981"/>
                    <a:pt x="14019" y="36981"/>
                    <a:pt x="13948" y="36957"/>
                  </a:cubicBezTo>
                  <a:lnTo>
                    <a:pt x="13877" y="36957"/>
                  </a:lnTo>
                  <a:cubicBezTo>
                    <a:pt x="13830" y="36697"/>
                    <a:pt x="13640" y="36483"/>
                    <a:pt x="13403" y="36364"/>
                  </a:cubicBezTo>
                  <a:lnTo>
                    <a:pt x="13331" y="36080"/>
                  </a:lnTo>
                  <a:cubicBezTo>
                    <a:pt x="13284" y="35819"/>
                    <a:pt x="13213" y="35605"/>
                    <a:pt x="13189" y="35392"/>
                  </a:cubicBezTo>
                  <a:cubicBezTo>
                    <a:pt x="13142" y="35226"/>
                    <a:pt x="13118" y="35036"/>
                    <a:pt x="13118" y="34870"/>
                  </a:cubicBezTo>
                  <a:lnTo>
                    <a:pt x="13118" y="34728"/>
                  </a:lnTo>
                  <a:cubicBezTo>
                    <a:pt x="13118" y="34657"/>
                    <a:pt x="13094" y="34562"/>
                    <a:pt x="13094" y="34490"/>
                  </a:cubicBezTo>
                  <a:cubicBezTo>
                    <a:pt x="13071" y="34396"/>
                    <a:pt x="13071" y="34253"/>
                    <a:pt x="13047" y="34111"/>
                  </a:cubicBezTo>
                  <a:cubicBezTo>
                    <a:pt x="13023" y="33921"/>
                    <a:pt x="12904" y="33755"/>
                    <a:pt x="12762" y="33660"/>
                  </a:cubicBezTo>
                  <a:cubicBezTo>
                    <a:pt x="12667" y="33589"/>
                    <a:pt x="12572" y="33542"/>
                    <a:pt x="12454" y="33542"/>
                  </a:cubicBezTo>
                  <a:cubicBezTo>
                    <a:pt x="12406" y="33542"/>
                    <a:pt x="12335" y="33542"/>
                    <a:pt x="12288" y="33565"/>
                  </a:cubicBezTo>
                  <a:cubicBezTo>
                    <a:pt x="12145" y="33660"/>
                    <a:pt x="12051" y="33826"/>
                    <a:pt x="12098" y="33992"/>
                  </a:cubicBezTo>
                  <a:cubicBezTo>
                    <a:pt x="12098" y="34040"/>
                    <a:pt x="12122" y="34064"/>
                    <a:pt x="12122" y="34111"/>
                  </a:cubicBezTo>
                  <a:cubicBezTo>
                    <a:pt x="12122" y="34135"/>
                    <a:pt x="12145" y="34182"/>
                    <a:pt x="12145" y="34206"/>
                  </a:cubicBezTo>
                  <a:cubicBezTo>
                    <a:pt x="12169" y="34633"/>
                    <a:pt x="12169" y="35060"/>
                    <a:pt x="12193" y="35487"/>
                  </a:cubicBezTo>
                  <a:cubicBezTo>
                    <a:pt x="12193" y="35510"/>
                    <a:pt x="12193" y="35534"/>
                    <a:pt x="12193" y="35558"/>
                  </a:cubicBezTo>
                  <a:lnTo>
                    <a:pt x="12122" y="35558"/>
                  </a:lnTo>
                  <a:cubicBezTo>
                    <a:pt x="12027" y="35558"/>
                    <a:pt x="11956" y="35534"/>
                    <a:pt x="11861" y="35487"/>
                  </a:cubicBezTo>
                  <a:lnTo>
                    <a:pt x="11790" y="35439"/>
                  </a:lnTo>
                  <a:lnTo>
                    <a:pt x="11529" y="35297"/>
                  </a:lnTo>
                  <a:cubicBezTo>
                    <a:pt x="11410" y="35226"/>
                    <a:pt x="11291" y="35202"/>
                    <a:pt x="11173" y="35202"/>
                  </a:cubicBezTo>
                  <a:cubicBezTo>
                    <a:pt x="11054" y="35202"/>
                    <a:pt x="10959" y="35226"/>
                    <a:pt x="10864" y="35250"/>
                  </a:cubicBezTo>
                  <a:cubicBezTo>
                    <a:pt x="10580" y="35344"/>
                    <a:pt x="10485" y="35700"/>
                    <a:pt x="10698" y="35890"/>
                  </a:cubicBezTo>
                  <a:cubicBezTo>
                    <a:pt x="10746" y="35937"/>
                    <a:pt x="10793" y="35985"/>
                    <a:pt x="10841" y="36009"/>
                  </a:cubicBezTo>
                  <a:lnTo>
                    <a:pt x="11031" y="36127"/>
                  </a:lnTo>
                  <a:cubicBezTo>
                    <a:pt x="11244" y="36270"/>
                    <a:pt x="11481" y="36388"/>
                    <a:pt x="11718" y="36507"/>
                  </a:cubicBezTo>
                  <a:cubicBezTo>
                    <a:pt x="11908" y="36602"/>
                    <a:pt x="12074" y="36720"/>
                    <a:pt x="12217" y="36863"/>
                  </a:cubicBezTo>
                  <a:lnTo>
                    <a:pt x="12145" y="36863"/>
                  </a:lnTo>
                  <a:lnTo>
                    <a:pt x="11861" y="36863"/>
                  </a:lnTo>
                  <a:lnTo>
                    <a:pt x="11600" y="36863"/>
                  </a:lnTo>
                  <a:cubicBezTo>
                    <a:pt x="11410" y="36863"/>
                    <a:pt x="11197" y="36839"/>
                    <a:pt x="10983" y="36768"/>
                  </a:cubicBezTo>
                  <a:cubicBezTo>
                    <a:pt x="10770" y="36697"/>
                    <a:pt x="10532" y="36673"/>
                    <a:pt x="10295" y="36673"/>
                  </a:cubicBezTo>
                  <a:lnTo>
                    <a:pt x="10177" y="36673"/>
                  </a:lnTo>
                  <a:cubicBezTo>
                    <a:pt x="9963" y="36697"/>
                    <a:pt x="9797" y="36863"/>
                    <a:pt x="9773" y="37076"/>
                  </a:cubicBezTo>
                  <a:cubicBezTo>
                    <a:pt x="9750" y="37242"/>
                    <a:pt x="9821" y="37408"/>
                    <a:pt x="9987" y="37479"/>
                  </a:cubicBezTo>
                  <a:cubicBezTo>
                    <a:pt x="10082" y="37550"/>
                    <a:pt x="10200" y="37598"/>
                    <a:pt x="10295" y="37622"/>
                  </a:cubicBezTo>
                  <a:lnTo>
                    <a:pt x="10509" y="37669"/>
                  </a:lnTo>
                  <a:cubicBezTo>
                    <a:pt x="10604" y="37693"/>
                    <a:pt x="10698" y="37717"/>
                    <a:pt x="10770" y="37764"/>
                  </a:cubicBezTo>
                  <a:cubicBezTo>
                    <a:pt x="11031" y="37859"/>
                    <a:pt x="11315" y="37883"/>
                    <a:pt x="11600" y="37883"/>
                  </a:cubicBezTo>
                  <a:lnTo>
                    <a:pt x="11884" y="37883"/>
                  </a:lnTo>
                  <a:cubicBezTo>
                    <a:pt x="12264" y="37883"/>
                    <a:pt x="12620" y="37883"/>
                    <a:pt x="12976" y="37906"/>
                  </a:cubicBezTo>
                  <a:cubicBezTo>
                    <a:pt x="13118" y="37906"/>
                    <a:pt x="13260" y="37930"/>
                    <a:pt x="13379" y="37977"/>
                  </a:cubicBezTo>
                  <a:cubicBezTo>
                    <a:pt x="13687" y="38096"/>
                    <a:pt x="14019" y="38167"/>
                    <a:pt x="14328" y="38191"/>
                  </a:cubicBezTo>
                  <a:cubicBezTo>
                    <a:pt x="14470" y="38215"/>
                    <a:pt x="14589" y="38238"/>
                    <a:pt x="14707" y="38262"/>
                  </a:cubicBezTo>
                  <a:lnTo>
                    <a:pt x="14802" y="38286"/>
                  </a:lnTo>
                  <a:cubicBezTo>
                    <a:pt x="15111" y="38381"/>
                    <a:pt x="15419" y="38452"/>
                    <a:pt x="15727" y="38523"/>
                  </a:cubicBezTo>
                  <a:lnTo>
                    <a:pt x="16202" y="38642"/>
                  </a:lnTo>
                  <a:cubicBezTo>
                    <a:pt x="16605" y="38760"/>
                    <a:pt x="17032" y="38855"/>
                    <a:pt x="17459" y="38997"/>
                  </a:cubicBezTo>
                  <a:cubicBezTo>
                    <a:pt x="17838" y="39140"/>
                    <a:pt x="18242" y="39258"/>
                    <a:pt x="18621" y="39353"/>
                  </a:cubicBezTo>
                  <a:cubicBezTo>
                    <a:pt x="19001" y="39424"/>
                    <a:pt x="19380" y="39496"/>
                    <a:pt x="19760" y="39590"/>
                  </a:cubicBezTo>
                  <a:cubicBezTo>
                    <a:pt x="20210" y="39685"/>
                    <a:pt x="20661" y="39780"/>
                    <a:pt x="21088" y="39851"/>
                  </a:cubicBezTo>
                  <a:cubicBezTo>
                    <a:pt x="21349" y="39899"/>
                    <a:pt x="21610" y="39923"/>
                    <a:pt x="21871" y="39946"/>
                  </a:cubicBezTo>
                  <a:lnTo>
                    <a:pt x="22108" y="39946"/>
                  </a:lnTo>
                  <a:cubicBezTo>
                    <a:pt x="22677" y="39923"/>
                    <a:pt x="23247" y="39851"/>
                    <a:pt x="23816" y="39733"/>
                  </a:cubicBezTo>
                  <a:lnTo>
                    <a:pt x="24148" y="39685"/>
                  </a:lnTo>
                  <a:cubicBezTo>
                    <a:pt x="24575" y="39614"/>
                    <a:pt x="24978" y="39519"/>
                    <a:pt x="25358" y="39377"/>
                  </a:cubicBezTo>
                  <a:cubicBezTo>
                    <a:pt x="25429" y="39330"/>
                    <a:pt x="25500" y="39306"/>
                    <a:pt x="25595" y="39258"/>
                  </a:cubicBezTo>
                  <a:cubicBezTo>
                    <a:pt x="25595" y="39306"/>
                    <a:pt x="25595" y="39353"/>
                    <a:pt x="25571" y="39377"/>
                  </a:cubicBezTo>
                  <a:cubicBezTo>
                    <a:pt x="25429" y="39638"/>
                    <a:pt x="25263" y="39923"/>
                    <a:pt x="25097" y="40183"/>
                  </a:cubicBezTo>
                  <a:cubicBezTo>
                    <a:pt x="24504" y="41132"/>
                    <a:pt x="23982" y="41963"/>
                    <a:pt x="23579" y="42745"/>
                  </a:cubicBezTo>
                  <a:cubicBezTo>
                    <a:pt x="23342" y="43196"/>
                    <a:pt x="23057" y="43647"/>
                    <a:pt x="22772" y="44074"/>
                  </a:cubicBezTo>
                  <a:cubicBezTo>
                    <a:pt x="22583" y="44335"/>
                    <a:pt x="22369" y="44619"/>
                    <a:pt x="22179" y="44880"/>
                  </a:cubicBezTo>
                  <a:cubicBezTo>
                    <a:pt x="21918" y="45236"/>
                    <a:pt x="21634" y="45592"/>
                    <a:pt x="21397" y="45995"/>
                  </a:cubicBezTo>
                  <a:lnTo>
                    <a:pt x="20732" y="47015"/>
                  </a:lnTo>
                  <a:cubicBezTo>
                    <a:pt x="20044" y="48106"/>
                    <a:pt x="19309" y="49245"/>
                    <a:pt x="18669" y="50407"/>
                  </a:cubicBezTo>
                  <a:cubicBezTo>
                    <a:pt x="18550" y="50597"/>
                    <a:pt x="18526" y="50810"/>
                    <a:pt x="18597" y="51024"/>
                  </a:cubicBezTo>
                  <a:cubicBezTo>
                    <a:pt x="18692" y="51261"/>
                    <a:pt x="18906" y="51475"/>
                    <a:pt x="19167" y="51546"/>
                  </a:cubicBezTo>
                  <a:cubicBezTo>
                    <a:pt x="19617" y="51712"/>
                    <a:pt x="20068" y="51878"/>
                    <a:pt x="20495" y="52091"/>
                  </a:cubicBezTo>
                  <a:lnTo>
                    <a:pt x="20875" y="52281"/>
                  </a:lnTo>
                  <a:cubicBezTo>
                    <a:pt x="21302" y="52447"/>
                    <a:pt x="21729" y="52613"/>
                    <a:pt x="22132" y="52756"/>
                  </a:cubicBezTo>
                  <a:lnTo>
                    <a:pt x="22796" y="53016"/>
                  </a:lnTo>
                  <a:lnTo>
                    <a:pt x="22915" y="53064"/>
                  </a:lnTo>
                  <a:cubicBezTo>
                    <a:pt x="23033" y="53088"/>
                    <a:pt x="23152" y="53135"/>
                    <a:pt x="23247" y="53230"/>
                  </a:cubicBezTo>
                  <a:cubicBezTo>
                    <a:pt x="23199" y="53301"/>
                    <a:pt x="23176" y="53396"/>
                    <a:pt x="23152" y="53491"/>
                  </a:cubicBezTo>
                  <a:cubicBezTo>
                    <a:pt x="23104" y="53704"/>
                    <a:pt x="23033" y="53942"/>
                    <a:pt x="22938" y="54179"/>
                  </a:cubicBezTo>
                  <a:cubicBezTo>
                    <a:pt x="22796" y="54629"/>
                    <a:pt x="22630" y="55080"/>
                    <a:pt x="22464" y="55531"/>
                  </a:cubicBezTo>
                  <a:lnTo>
                    <a:pt x="22132" y="56432"/>
                  </a:lnTo>
                  <a:cubicBezTo>
                    <a:pt x="21918" y="57049"/>
                    <a:pt x="21705" y="57689"/>
                    <a:pt x="21468" y="58330"/>
                  </a:cubicBezTo>
                  <a:cubicBezTo>
                    <a:pt x="21325" y="58709"/>
                    <a:pt x="21064" y="59042"/>
                    <a:pt x="20709" y="59255"/>
                  </a:cubicBezTo>
                  <a:cubicBezTo>
                    <a:pt x="20614" y="59303"/>
                    <a:pt x="20519" y="59350"/>
                    <a:pt x="20400" y="59350"/>
                  </a:cubicBezTo>
                  <a:cubicBezTo>
                    <a:pt x="20305" y="59350"/>
                    <a:pt x="20187" y="59303"/>
                    <a:pt x="20116" y="59255"/>
                  </a:cubicBezTo>
                  <a:cubicBezTo>
                    <a:pt x="19855" y="59089"/>
                    <a:pt x="19594" y="58947"/>
                    <a:pt x="19357" y="58804"/>
                  </a:cubicBezTo>
                  <a:cubicBezTo>
                    <a:pt x="19167" y="58709"/>
                    <a:pt x="18977" y="58591"/>
                    <a:pt x="18811" y="58496"/>
                  </a:cubicBezTo>
                  <a:cubicBezTo>
                    <a:pt x="18597" y="58377"/>
                    <a:pt x="18408" y="58235"/>
                    <a:pt x="18218" y="58093"/>
                  </a:cubicBezTo>
                  <a:cubicBezTo>
                    <a:pt x="18076" y="57950"/>
                    <a:pt x="17933" y="57808"/>
                    <a:pt x="17767" y="57666"/>
                  </a:cubicBezTo>
                  <a:cubicBezTo>
                    <a:pt x="17577" y="57476"/>
                    <a:pt x="17364" y="57286"/>
                    <a:pt x="17150" y="57120"/>
                  </a:cubicBezTo>
                  <a:cubicBezTo>
                    <a:pt x="16391" y="56503"/>
                    <a:pt x="15680" y="55792"/>
                    <a:pt x="15063" y="55033"/>
                  </a:cubicBezTo>
                  <a:cubicBezTo>
                    <a:pt x="14304" y="54060"/>
                    <a:pt x="13379" y="53254"/>
                    <a:pt x="12311" y="52613"/>
                  </a:cubicBezTo>
                  <a:cubicBezTo>
                    <a:pt x="11742" y="52234"/>
                    <a:pt x="11102" y="52020"/>
                    <a:pt x="10414" y="51996"/>
                  </a:cubicBezTo>
                  <a:cubicBezTo>
                    <a:pt x="10319" y="51996"/>
                    <a:pt x="10200" y="51996"/>
                    <a:pt x="10082" y="52020"/>
                  </a:cubicBezTo>
                  <a:cubicBezTo>
                    <a:pt x="9678" y="52068"/>
                    <a:pt x="9346" y="52139"/>
                    <a:pt x="9133" y="52542"/>
                  </a:cubicBezTo>
                  <a:cubicBezTo>
                    <a:pt x="9109" y="52613"/>
                    <a:pt x="9062" y="52661"/>
                    <a:pt x="8991" y="52708"/>
                  </a:cubicBezTo>
                  <a:cubicBezTo>
                    <a:pt x="8943" y="52756"/>
                    <a:pt x="8896" y="52803"/>
                    <a:pt x="8848" y="52850"/>
                  </a:cubicBezTo>
                  <a:lnTo>
                    <a:pt x="8777" y="52969"/>
                  </a:lnTo>
                  <a:cubicBezTo>
                    <a:pt x="8635" y="53135"/>
                    <a:pt x="8516" y="53325"/>
                    <a:pt x="8421" y="53515"/>
                  </a:cubicBezTo>
                  <a:cubicBezTo>
                    <a:pt x="8255" y="53870"/>
                    <a:pt x="8113" y="54226"/>
                    <a:pt x="8018" y="54582"/>
                  </a:cubicBezTo>
                  <a:lnTo>
                    <a:pt x="7947" y="54772"/>
                  </a:lnTo>
                  <a:cubicBezTo>
                    <a:pt x="7876" y="54914"/>
                    <a:pt x="7852" y="55080"/>
                    <a:pt x="7828" y="55223"/>
                  </a:cubicBezTo>
                  <a:cubicBezTo>
                    <a:pt x="7757" y="55721"/>
                    <a:pt x="7686" y="56219"/>
                    <a:pt x="7615" y="56717"/>
                  </a:cubicBezTo>
                  <a:cubicBezTo>
                    <a:pt x="7544" y="57381"/>
                    <a:pt x="7638" y="58045"/>
                    <a:pt x="7876" y="58686"/>
                  </a:cubicBezTo>
                  <a:cubicBezTo>
                    <a:pt x="7994" y="59113"/>
                    <a:pt x="8421" y="59421"/>
                    <a:pt x="8872" y="59421"/>
                  </a:cubicBezTo>
                  <a:lnTo>
                    <a:pt x="8943" y="59421"/>
                  </a:lnTo>
                  <a:cubicBezTo>
                    <a:pt x="9370" y="59421"/>
                    <a:pt x="9726" y="59160"/>
                    <a:pt x="9892" y="58781"/>
                  </a:cubicBezTo>
                  <a:cubicBezTo>
                    <a:pt x="9916" y="58757"/>
                    <a:pt x="9939" y="58709"/>
                    <a:pt x="9963" y="58662"/>
                  </a:cubicBezTo>
                  <a:lnTo>
                    <a:pt x="10105" y="58330"/>
                  </a:lnTo>
                  <a:cubicBezTo>
                    <a:pt x="10177" y="58116"/>
                    <a:pt x="10271" y="57927"/>
                    <a:pt x="10366" y="57713"/>
                  </a:cubicBezTo>
                  <a:cubicBezTo>
                    <a:pt x="10770" y="56907"/>
                    <a:pt x="10959" y="55982"/>
                    <a:pt x="10936" y="55080"/>
                  </a:cubicBezTo>
                  <a:lnTo>
                    <a:pt x="10936" y="54463"/>
                  </a:lnTo>
                  <a:cubicBezTo>
                    <a:pt x="10959" y="54060"/>
                    <a:pt x="10912" y="53633"/>
                    <a:pt x="10864" y="53206"/>
                  </a:cubicBezTo>
                  <a:cubicBezTo>
                    <a:pt x="11149" y="53301"/>
                    <a:pt x="11434" y="53420"/>
                    <a:pt x="11695" y="53586"/>
                  </a:cubicBezTo>
                  <a:cubicBezTo>
                    <a:pt x="12383" y="53965"/>
                    <a:pt x="12999" y="54440"/>
                    <a:pt x="13545" y="54985"/>
                  </a:cubicBezTo>
                  <a:cubicBezTo>
                    <a:pt x="13877" y="55341"/>
                    <a:pt x="14162" y="55673"/>
                    <a:pt x="14470" y="56029"/>
                  </a:cubicBezTo>
                  <a:cubicBezTo>
                    <a:pt x="14921" y="56575"/>
                    <a:pt x="15419" y="57096"/>
                    <a:pt x="15941" y="57571"/>
                  </a:cubicBezTo>
                  <a:lnTo>
                    <a:pt x="16249" y="57832"/>
                  </a:lnTo>
                  <a:cubicBezTo>
                    <a:pt x="16676" y="58235"/>
                    <a:pt x="17127" y="58615"/>
                    <a:pt x="17577" y="59018"/>
                  </a:cubicBezTo>
                  <a:cubicBezTo>
                    <a:pt x="17767" y="59184"/>
                    <a:pt x="17981" y="59350"/>
                    <a:pt x="18218" y="59469"/>
                  </a:cubicBezTo>
                  <a:cubicBezTo>
                    <a:pt x="18455" y="59611"/>
                    <a:pt x="18692" y="59753"/>
                    <a:pt x="18930" y="59896"/>
                  </a:cubicBezTo>
                  <a:cubicBezTo>
                    <a:pt x="19167" y="60014"/>
                    <a:pt x="19428" y="60156"/>
                    <a:pt x="19665" y="60299"/>
                  </a:cubicBezTo>
                  <a:cubicBezTo>
                    <a:pt x="19902" y="60465"/>
                    <a:pt x="20163" y="60536"/>
                    <a:pt x="20424" y="60536"/>
                  </a:cubicBezTo>
                  <a:cubicBezTo>
                    <a:pt x="20661" y="60536"/>
                    <a:pt x="20922" y="60465"/>
                    <a:pt x="21136" y="60346"/>
                  </a:cubicBezTo>
                  <a:cubicBezTo>
                    <a:pt x="21729" y="60038"/>
                    <a:pt x="22203" y="59540"/>
                    <a:pt x="22488" y="58899"/>
                  </a:cubicBezTo>
                  <a:cubicBezTo>
                    <a:pt x="22630" y="58567"/>
                    <a:pt x="22772" y="58211"/>
                    <a:pt x="22867" y="57856"/>
                  </a:cubicBezTo>
                  <a:cubicBezTo>
                    <a:pt x="23033" y="57286"/>
                    <a:pt x="23223" y="56741"/>
                    <a:pt x="23413" y="56195"/>
                  </a:cubicBezTo>
                  <a:cubicBezTo>
                    <a:pt x="23674" y="55436"/>
                    <a:pt x="23958" y="54653"/>
                    <a:pt x="24172" y="53870"/>
                  </a:cubicBezTo>
                  <a:cubicBezTo>
                    <a:pt x="24172" y="53799"/>
                    <a:pt x="24219" y="53752"/>
                    <a:pt x="24243" y="53704"/>
                  </a:cubicBezTo>
                  <a:lnTo>
                    <a:pt x="24267" y="53657"/>
                  </a:lnTo>
                  <a:lnTo>
                    <a:pt x="24480" y="53752"/>
                  </a:lnTo>
                  <a:lnTo>
                    <a:pt x="25192" y="54060"/>
                  </a:lnTo>
                  <a:cubicBezTo>
                    <a:pt x="25714" y="54274"/>
                    <a:pt x="26259" y="54511"/>
                    <a:pt x="26805" y="54724"/>
                  </a:cubicBezTo>
                  <a:cubicBezTo>
                    <a:pt x="28323" y="55223"/>
                    <a:pt x="29889" y="55578"/>
                    <a:pt x="31478" y="55792"/>
                  </a:cubicBezTo>
                  <a:lnTo>
                    <a:pt x="31620" y="55792"/>
                  </a:lnTo>
                  <a:cubicBezTo>
                    <a:pt x="31857" y="55816"/>
                    <a:pt x="32118" y="55887"/>
                    <a:pt x="32332" y="55982"/>
                  </a:cubicBezTo>
                  <a:lnTo>
                    <a:pt x="32308" y="56337"/>
                  </a:lnTo>
                  <a:cubicBezTo>
                    <a:pt x="32261" y="56646"/>
                    <a:pt x="32237" y="56930"/>
                    <a:pt x="32213" y="57215"/>
                  </a:cubicBezTo>
                  <a:cubicBezTo>
                    <a:pt x="32213" y="57334"/>
                    <a:pt x="32213" y="57452"/>
                    <a:pt x="32189" y="57571"/>
                  </a:cubicBezTo>
                  <a:cubicBezTo>
                    <a:pt x="32189" y="57784"/>
                    <a:pt x="32166" y="57998"/>
                    <a:pt x="32142" y="58211"/>
                  </a:cubicBezTo>
                  <a:cubicBezTo>
                    <a:pt x="32047" y="58757"/>
                    <a:pt x="32000" y="59326"/>
                    <a:pt x="31976" y="59872"/>
                  </a:cubicBezTo>
                  <a:cubicBezTo>
                    <a:pt x="31929" y="60583"/>
                    <a:pt x="31881" y="61295"/>
                    <a:pt x="31810" y="61817"/>
                  </a:cubicBezTo>
                  <a:cubicBezTo>
                    <a:pt x="31786" y="62196"/>
                    <a:pt x="31739" y="62576"/>
                    <a:pt x="31691" y="62932"/>
                  </a:cubicBezTo>
                  <a:cubicBezTo>
                    <a:pt x="31620" y="63477"/>
                    <a:pt x="31573" y="64047"/>
                    <a:pt x="31525" y="64592"/>
                  </a:cubicBezTo>
                  <a:cubicBezTo>
                    <a:pt x="31454" y="65494"/>
                    <a:pt x="31336" y="66371"/>
                    <a:pt x="31146" y="67225"/>
                  </a:cubicBezTo>
                  <a:cubicBezTo>
                    <a:pt x="31003" y="67771"/>
                    <a:pt x="30909" y="68340"/>
                    <a:pt x="30861" y="68886"/>
                  </a:cubicBezTo>
                  <a:cubicBezTo>
                    <a:pt x="30837" y="69336"/>
                    <a:pt x="30743" y="69763"/>
                    <a:pt x="30553" y="70167"/>
                  </a:cubicBezTo>
                  <a:cubicBezTo>
                    <a:pt x="30387" y="70522"/>
                    <a:pt x="30410" y="70949"/>
                    <a:pt x="30600" y="71305"/>
                  </a:cubicBezTo>
                  <a:cubicBezTo>
                    <a:pt x="31027" y="72159"/>
                    <a:pt x="31549" y="73037"/>
                    <a:pt x="32427" y="73654"/>
                  </a:cubicBezTo>
                  <a:cubicBezTo>
                    <a:pt x="32806" y="73938"/>
                    <a:pt x="33233" y="74104"/>
                    <a:pt x="33708" y="74152"/>
                  </a:cubicBezTo>
                  <a:lnTo>
                    <a:pt x="34348" y="74152"/>
                  </a:lnTo>
                  <a:lnTo>
                    <a:pt x="35107" y="74152"/>
                  </a:lnTo>
                  <a:cubicBezTo>
                    <a:pt x="35249" y="74152"/>
                    <a:pt x="35368" y="74128"/>
                    <a:pt x="35510" y="74081"/>
                  </a:cubicBezTo>
                  <a:cubicBezTo>
                    <a:pt x="35985" y="73938"/>
                    <a:pt x="36341" y="73559"/>
                    <a:pt x="36436" y="73084"/>
                  </a:cubicBezTo>
                  <a:cubicBezTo>
                    <a:pt x="36507" y="72729"/>
                    <a:pt x="36412" y="72349"/>
                    <a:pt x="36198" y="72064"/>
                  </a:cubicBezTo>
                  <a:cubicBezTo>
                    <a:pt x="35866" y="71590"/>
                    <a:pt x="35416" y="71210"/>
                    <a:pt x="34894" y="70973"/>
                  </a:cubicBezTo>
                  <a:lnTo>
                    <a:pt x="34656" y="70878"/>
                  </a:lnTo>
                  <a:cubicBezTo>
                    <a:pt x="34253" y="70689"/>
                    <a:pt x="33826" y="70522"/>
                    <a:pt x="33399" y="70309"/>
                  </a:cubicBezTo>
                  <a:lnTo>
                    <a:pt x="33233" y="70238"/>
                  </a:lnTo>
                  <a:cubicBezTo>
                    <a:pt x="32901" y="70048"/>
                    <a:pt x="32545" y="69906"/>
                    <a:pt x="32166" y="69787"/>
                  </a:cubicBezTo>
                  <a:cubicBezTo>
                    <a:pt x="32118" y="69763"/>
                    <a:pt x="32071" y="69740"/>
                    <a:pt x="32023" y="69716"/>
                  </a:cubicBezTo>
                  <a:lnTo>
                    <a:pt x="31976" y="69692"/>
                  </a:lnTo>
                  <a:lnTo>
                    <a:pt x="31976" y="69669"/>
                  </a:lnTo>
                  <a:cubicBezTo>
                    <a:pt x="31976" y="69645"/>
                    <a:pt x="31976" y="69621"/>
                    <a:pt x="31976" y="69574"/>
                  </a:cubicBezTo>
                  <a:cubicBezTo>
                    <a:pt x="32047" y="68815"/>
                    <a:pt x="32166" y="68032"/>
                    <a:pt x="32332" y="67273"/>
                  </a:cubicBezTo>
                  <a:cubicBezTo>
                    <a:pt x="32498" y="66490"/>
                    <a:pt x="32616" y="65660"/>
                    <a:pt x="32640" y="64853"/>
                  </a:cubicBezTo>
                  <a:cubicBezTo>
                    <a:pt x="32711" y="63999"/>
                    <a:pt x="32806" y="63122"/>
                    <a:pt x="32901" y="62244"/>
                  </a:cubicBezTo>
                  <a:cubicBezTo>
                    <a:pt x="32996" y="61414"/>
                    <a:pt x="33043" y="60560"/>
                    <a:pt x="33067" y="59729"/>
                  </a:cubicBezTo>
                  <a:cubicBezTo>
                    <a:pt x="33067" y="59350"/>
                    <a:pt x="33091" y="58947"/>
                    <a:pt x="33162" y="58567"/>
                  </a:cubicBezTo>
                  <a:cubicBezTo>
                    <a:pt x="33281" y="57761"/>
                    <a:pt x="33281" y="56930"/>
                    <a:pt x="33162" y="56100"/>
                  </a:cubicBezTo>
                  <a:cubicBezTo>
                    <a:pt x="33138" y="56076"/>
                    <a:pt x="33138" y="56053"/>
                    <a:pt x="33162" y="56029"/>
                  </a:cubicBezTo>
                  <a:lnTo>
                    <a:pt x="33233" y="56029"/>
                  </a:lnTo>
                  <a:cubicBezTo>
                    <a:pt x="33233" y="56029"/>
                    <a:pt x="33257" y="56029"/>
                    <a:pt x="33281" y="56029"/>
                  </a:cubicBezTo>
                  <a:cubicBezTo>
                    <a:pt x="33565" y="56076"/>
                    <a:pt x="33850" y="56100"/>
                    <a:pt x="34135" y="56100"/>
                  </a:cubicBezTo>
                  <a:cubicBezTo>
                    <a:pt x="34324" y="56100"/>
                    <a:pt x="34538" y="56100"/>
                    <a:pt x="34751" y="56076"/>
                  </a:cubicBezTo>
                  <a:cubicBezTo>
                    <a:pt x="35748" y="55982"/>
                    <a:pt x="36744" y="55816"/>
                    <a:pt x="37740" y="55578"/>
                  </a:cubicBezTo>
                  <a:cubicBezTo>
                    <a:pt x="38167" y="55483"/>
                    <a:pt x="38570" y="55270"/>
                    <a:pt x="38926" y="54985"/>
                  </a:cubicBezTo>
                  <a:cubicBezTo>
                    <a:pt x="39306" y="54701"/>
                    <a:pt x="39519" y="54250"/>
                    <a:pt x="39519" y="53752"/>
                  </a:cubicBezTo>
                  <a:cubicBezTo>
                    <a:pt x="39543" y="52874"/>
                    <a:pt x="39401" y="51996"/>
                    <a:pt x="39163" y="51143"/>
                  </a:cubicBezTo>
                  <a:lnTo>
                    <a:pt x="38950" y="50502"/>
                  </a:lnTo>
                  <a:cubicBezTo>
                    <a:pt x="38760" y="49838"/>
                    <a:pt x="38547" y="49150"/>
                    <a:pt x="38357" y="48462"/>
                  </a:cubicBezTo>
                  <a:cubicBezTo>
                    <a:pt x="38309" y="48272"/>
                    <a:pt x="38262" y="48083"/>
                    <a:pt x="38215" y="47893"/>
                  </a:cubicBezTo>
                  <a:cubicBezTo>
                    <a:pt x="38072" y="47395"/>
                    <a:pt x="37906" y="46849"/>
                    <a:pt x="37835" y="46303"/>
                  </a:cubicBezTo>
                  <a:lnTo>
                    <a:pt x="37645" y="45355"/>
                  </a:lnTo>
                  <a:cubicBezTo>
                    <a:pt x="37456" y="44358"/>
                    <a:pt x="37266" y="43315"/>
                    <a:pt x="37052" y="42318"/>
                  </a:cubicBezTo>
                  <a:cubicBezTo>
                    <a:pt x="36791" y="41132"/>
                    <a:pt x="36578" y="40065"/>
                    <a:pt x="36673" y="38974"/>
                  </a:cubicBezTo>
                  <a:cubicBezTo>
                    <a:pt x="36696" y="38713"/>
                    <a:pt x="36649" y="38476"/>
                    <a:pt x="36530" y="38262"/>
                  </a:cubicBezTo>
                  <a:cubicBezTo>
                    <a:pt x="36483" y="38167"/>
                    <a:pt x="36459" y="38049"/>
                    <a:pt x="36436" y="37930"/>
                  </a:cubicBezTo>
                  <a:cubicBezTo>
                    <a:pt x="36412" y="37669"/>
                    <a:pt x="36412" y="37432"/>
                    <a:pt x="36412" y="37218"/>
                  </a:cubicBezTo>
                  <a:cubicBezTo>
                    <a:pt x="36530" y="37527"/>
                    <a:pt x="36602" y="37574"/>
                    <a:pt x="36957" y="37811"/>
                  </a:cubicBezTo>
                  <a:cubicBezTo>
                    <a:pt x="37076" y="37906"/>
                    <a:pt x="37195" y="38001"/>
                    <a:pt x="37313" y="38096"/>
                  </a:cubicBezTo>
                  <a:cubicBezTo>
                    <a:pt x="38262" y="38831"/>
                    <a:pt x="39306" y="39424"/>
                    <a:pt x="40421" y="39875"/>
                  </a:cubicBezTo>
                  <a:cubicBezTo>
                    <a:pt x="41227" y="40183"/>
                    <a:pt x="42034" y="40444"/>
                    <a:pt x="42888" y="40610"/>
                  </a:cubicBezTo>
                  <a:cubicBezTo>
                    <a:pt x="43386" y="40729"/>
                    <a:pt x="43908" y="40824"/>
                    <a:pt x="44429" y="40871"/>
                  </a:cubicBezTo>
                  <a:cubicBezTo>
                    <a:pt x="44619" y="40895"/>
                    <a:pt x="44809" y="40895"/>
                    <a:pt x="45046" y="40895"/>
                  </a:cubicBezTo>
                  <a:lnTo>
                    <a:pt x="45473" y="40895"/>
                  </a:lnTo>
                  <a:lnTo>
                    <a:pt x="45900" y="40895"/>
                  </a:lnTo>
                  <a:cubicBezTo>
                    <a:pt x="46398" y="40895"/>
                    <a:pt x="46896" y="40824"/>
                    <a:pt x="47347" y="40658"/>
                  </a:cubicBezTo>
                  <a:cubicBezTo>
                    <a:pt x="48106" y="40397"/>
                    <a:pt x="48842" y="40041"/>
                    <a:pt x="49529" y="39590"/>
                  </a:cubicBezTo>
                  <a:lnTo>
                    <a:pt x="50953" y="38547"/>
                  </a:lnTo>
                  <a:lnTo>
                    <a:pt x="51190" y="38594"/>
                  </a:lnTo>
                  <a:lnTo>
                    <a:pt x="51830" y="38737"/>
                  </a:lnTo>
                  <a:lnTo>
                    <a:pt x="52020" y="38760"/>
                  </a:lnTo>
                  <a:cubicBezTo>
                    <a:pt x="52186" y="38808"/>
                    <a:pt x="52352" y="38831"/>
                    <a:pt x="52518" y="38831"/>
                  </a:cubicBezTo>
                  <a:lnTo>
                    <a:pt x="52732" y="38831"/>
                  </a:lnTo>
                  <a:cubicBezTo>
                    <a:pt x="53206" y="38855"/>
                    <a:pt x="53704" y="38903"/>
                    <a:pt x="54202" y="38997"/>
                  </a:cubicBezTo>
                  <a:cubicBezTo>
                    <a:pt x="54297" y="38997"/>
                    <a:pt x="54392" y="39021"/>
                    <a:pt x="54511" y="39021"/>
                  </a:cubicBezTo>
                  <a:lnTo>
                    <a:pt x="54677" y="39021"/>
                  </a:lnTo>
                  <a:cubicBezTo>
                    <a:pt x="55009" y="38974"/>
                    <a:pt x="55270" y="38737"/>
                    <a:pt x="55341" y="38428"/>
                  </a:cubicBezTo>
                  <a:cubicBezTo>
                    <a:pt x="55412" y="38096"/>
                    <a:pt x="55270" y="37740"/>
                    <a:pt x="54961" y="37598"/>
                  </a:cubicBezTo>
                  <a:close/>
                  <a:moveTo>
                    <a:pt x="49079" y="16131"/>
                  </a:moveTo>
                  <a:cubicBezTo>
                    <a:pt x="49292" y="16558"/>
                    <a:pt x="49387" y="17056"/>
                    <a:pt x="49387" y="17554"/>
                  </a:cubicBezTo>
                  <a:lnTo>
                    <a:pt x="49387" y="17672"/>
                  </a:lnTo>
                  <a:lnTo>
                    <a:pt x="49387" y="19096"/>
                  </a:lnTo>
                  <a:cubicBezTo>
                    <a:pt x="49363" y="19855"/>
                    <a:pt x="49079" y="20566"/>
                    <a:pt x="48557" y="21112"/>
                  </a:cubicBezTo>
                  <a:cubicBezTo>
                    <a:pt x="48343" y="21325"/>
                    <a:pt x="48130" y="21515"/>
                    <a:pt x="47893" y="21681"/>
                  </a:cubicBezTo>
                  <a:cubicBezTo>
                    <a:pt x="47679" y="21824"/>
                    <a:pt x="47442" y="21895"/>
                    <a:pt x="47205" y="21895"/>
                  </a:cubicBezTo>
                  <a:lnTo>
                    <a:pt x="47205" y="21895"/>
                  </a:lnTo>
                  <a:cubicBezTo>
                    <a:pt x="47110" y="21895"/>
                    <a:pt x="47039" y="21895"/>
                    <a:pt x="46944" y="21871"/>
                  </a:cubicBezTo>
                  <a:lnTo>
                    <a:pt x="46944" y="21824"/>
                  </a:lnTo>
                  <a:cubicBezTo>
                    <a:pt x="46944" y="21752"/>
                    <a:pt x="46944" y="21681"/>
                    <a:pt x="46944" y="21610"/>
                  </a:cubicBezTo>
                  <a:cubicBezTo>
                    <a:pt x="46968" y="20827"/>
                    <a:pt x="46849" y="20044"/>
                    <a:pt x="46635" y="19285"/>
                  </a:cubicBezTo>
                  <a:lnTo>
                    <a:pt x="46541" y="18906"/>
                  </a:lnTo>
                  <a:cubicBezTo>
                    <a:pt x="46493" y="18740"/>
                    <a:pt x="46446" y="18574"/>
                    <a:pt x="46398" y="18408"/>
                  </a:cubicBezTo>
                  <a:lnTo>
                    <a:pt x="46351" y="18194"/>
                  </a:lnTo>
                  <a:lnTo>
                    <a:pt x="46375" y="18171"/>
                  </a:lnTo>
                  <a:cubicBezTo>
                    <a:pt x="46398" y="18147"/>
                    <a:pt x="46422" y="18123"/>
                    <a:pt x="46446" y="18123"/>
                  </a:cubicBezTo>
                  <a:cubicBezTo>
                    <a:pt x="46564" y="18028"/>
                    <a:pt x="46707" y="17910"/>
                    <a:pt x="46730" y="17767"/>
                  </a:cubicBezTo>
                  <a:cubicBezTo>
                    <a:pt x="46730" y="17672"/>
                    <a:pt x="46707" y="17578"/>
                    <a:pt x="46635" y="17506"/>
                  </a:cubicBezTo>
                  <a:cubicBezTo>
                    <a:pt x="46398" y="17198"/>
                    <a:pt x="46469" y="16961"/>
                    <a:pt x="46612" y="16652"/>
                  </a:cubicBezTo>
                  <a:cubicBezTo>
                    <a:pt x="46920" y="16036"/>
                    <a:pt x="47513" y="15632"/>
                    <a:pt x="48201" y="15585"/>
                  </a:cubicBezTo>
                  <a:cubicBezTo>
                    <a:pt x="48248" y="15585"/>
                    <a:pt x="48320" y="15585"/>
                    <a:pt x="48367" y="15585"/>
                  </a:cubicBezTo>
                  <a:cubicBezTo>
                    <a:pt x="48675" y="15632"/>
                    <a:pt x="48960" y="15822"/>
                    <a:pt x="49079" y="16131"/>
                  </a:cubicBezTo>
                  <a:close/>
                  <a:moveTo>
                    <a:pt x="38333" y="53704"/>
                  </a:moveTo>
                  <a:cubicBezTo>
                    <a:pt x="38309" y="53894"/>
                    <a:pt x="38215" y="54084"/>
                    <a:pt x="38025" y="54179"/>
                  </a:cubicBezTo>
                  <a:lnTo>
                    <a:pt x="37882" y="54250"/>
                  </a:lnTo>
                  <a:cubicBezTo>
                    <a:pt x="37740" y="54345"/>
                    <a:pt x="37598" y="54392"/>
                    <a:pt x="37456" y="54440"/>
                  </a:cubicBezTo>
                  <a:cubicBezTo>
                    <a:pt x="36530" y="54606"/>
                    <a:pt x="35605" y="54748"/>
                    <a:pt x="34751" y="54890"/>
                  </a:cubicBezTo>
                  <a:cubicBezTo>
                    <a:pt x="34585" y="54914"/>
                    <a:pt x="34396" y="54914"/>
                    <a:pt x="34229" y="54914"/>
                  </a:cubicBezTo>
                  <a:cubicBezTo>
                    <a:pt x="33826" y="54914"/>
                    <a:pt x="33423" y="54867"/>
                    <a:pt x="33020" y="54819"/>
                  </a:cubicBezTo>
                  <a:lnTo>
                    <a:pt x="32545" y="54748"/>
                  </a:lnTo>
                  <a:cubicBezTo>
                    <a:pt x="31691" y="54653"/>
                    <a:pt x="30814" y="54487"/>
                    <a:pt x="29983" y="54321"/>
                  </a:cubicBezTo>
                  <a:lnTo>
                    <a:pt x="29485" y="54226"/>
                  </a:lnTo>
                  <a:cubicBezTo>
                    <a:pt x="28560" y="54060"/>
                    <a:pt x="27683" y="53799"/>
                    <a:pt x="26805" y="53467"/>
                  </a:cubicBezTo>
                  <a:cubicBezTo>
                    <a:pt x="26164" y="53206"/>
                    <a:pt x="25524" y="52922"/>
                    <a:pt x="24907" y="52637"/>
                  </a:cubicBezTo>
                  <a:cubicBezTo>
                    <a:pt x="24480" y="52447"/>
                    <a:pt x="24077" y="52257"/>
                    <a:pt x="23650" y="52091"/>
                  </a:cubicBezTo>
                  <a:cubicBezTo>
                    <a:pt x="23223" y="51902"/>
                    <a:pt x="22843" y="51759"/>
                    <a:pt x="22440" y="51617"/>
                  </a:cubicBezTo>
                  <a:lnTo>
                    <a:pt x="22345" y="51593"/>
                  </a:lnTo>
                  <a:cubicBezTo>
                    <a:pt x="21800" y="51403"/>
                    <a:pt x="21278" y="51190"/>
                    <a:pt x="20756" y="50905"/>
                  </a:cubicBezTo>
                  <a:cubicBezTo>
                    <a:pt x="20637" y="50858"/>
                    <a:pt x="20495" y="50787"/>
                    <a:pt x="20353" y="50739"/>
                  </a:cubicBezTo>
                  <a:lnTo>
                    <a:pt x="20139" y="50668"/>
                  </a:lnTo>
                  <a:cubicBezTo>
                    <a:pt x="20068" y="50644"/>
                    <a:pt x="20021" y="50621"/>
                    <a:pt x="19973" y="50597"/>
                  </a:cubicBezTo>
                  <a:lnTo>
                    <a:pt x="19950" y="50573"/>
                  </a:lnTo>
                  <a:cubicBezTo>
                    <a:pt x="20044" y="50312"/>
                    <a:pt x="20187" y="50051"/>
                    <a:pt x="20329" y="49790"/>
                  </a:cubicBezTo>
                  <a:cubicBezTo>
                    <a:pt x="20614" y="49363"/>
                    <a:pt x="20875" y="48913"/>
                    <a:pt x="21159" y="48486"/>
                  </a:cubicBezTo>
                  <a:lnTo>
                    <a:pt x="21349" y="48177"/>
                  </a:lnTo>
                  <a:cubicBezTo>
                    <a:pt x="21871" y="47371"/>
                    <a:pt x="22393" y="46564"/>
                    <a:pt x="22915" y="45758"/>
                  </a:cubicBezTo>
                  <a:cubicBezTo>
                    <a:pt x="23033" y="45592"/>
                    <a:pt x="23152" y="45450"/>
                    <a:pt x="23270" y="45283"/>
                  </a:cubicBezTo>
                  <a:cubicBezTo>
                    <a:pt x="23389" y="45141"/>
                    <a:pt x="23531" y="44951"/>
                    <a:pt x="23650" y="44762"/>
                  </a:cubicBezTo>
                  <a:cubicBezTo>
                    <a:pt x="23935" y="44311"/>
                    <a:pt x="24243" y="43837"/>
                    <a:pt x="24504" y="43338"/>
                  </a:cubicBezTo>
                  <a:cubicBezTo>
                    <a:pt x="24907" y="42579"/>
                    <a:pt x="25358" y="41797"/>
                    <a:pt x="25975" y="40824"/>
                  </a:cubicBezTo>
                  <a:cubicBezTo>
                    <a:pt x="26236" y="40421"/>
                    <a:pt x="26473" y="39994"/>
                    <a:pt x="26663" y="39543"/>
                  </a:cubicBezTo>
                  <a:cubicBezTo>
                    <a:pt x="26781" y="39258"/>
                    <a:pt x="26923" y="38974"/>
                    <a:pt x="27066" y="38713"/>
                  </a:cubicBezTo>
                  <a:cubicBezTo>
                    <a:pt x="27137" y="38570"/>
                    <a:pt x="27208" y="38428"/>
                    <a:pt x="27256" y="38286"/>
                  </a:cubicBezTo>
                  <a:cubicBezTo>
                    <a:pt x="27374" y="38096"/>
                    <a:pt x="27469" y="37883"/>
                    <a:pt x="27564" y="37669"/>
                  </a:cubicBezTo>
                  <a:lnTo>
                    <a:pt x="27683" y="37432"/>
                  </a:lnTo>
                  <a:cubicBezTo>
                    <a:pt x="27730" y="37432"/>
                    <a:pt x="27801" y="37432"/>
                    <a:pt x="27849" y="37432"/>
                  </a:cubicBezTo>
                  <a:cubicBezTo>
                    <a:pt x="28015" y="37432"/>
                    <a:pt x="28204" y="37456"/>
                    <a:pt x="28370" y="37479"/>
                  </a:cubicBezTo>
                  <a:cubicBezTo>
                    <a:pt x="28536" y="37503"/>
                    <a:pt x="28703" y="37527"/>
                    <a:pt x="28845" y="37550"/>
                  </a:cubicBezTo>
                  <a:lnTo>
                    <a:pt x="28845" y="37574"/>
                  </a:lnTo>
                  <a:cubicBezTo>
                    <a:pt x="28845" y="37645"/>
                    <a:pt x="28869" y="37740"/>
                    <a:pt x="28892" y="37811"/>
                  </a:cubicBezTo>
                  <a:lnTo>
                    <a:pt x="28916" y="37883"/>
                  </a:lnTo>
                  <a:cubicBezTo>
                    <a:pt x="28963" y="38049"/>
                    <a:pt x="29035" y="38215"/>
                    <a:pt x="29153" y="38333"/>
                  </a:cubicBezTo>
                  <a:cubicBezTo>
                    <a:pt x="29343" y="38523"/>
                    <a:pt x="29485" y="38713"/>
                    <a:pt x="29628" y="38926"/>
                  </a:cubicBezTo>
                  <a:cubicBezTo>
                    <a:pt x="29865" y="39258"/>
                    <a:pt x="30221" y="39472"/>
                    <a:pt x="30624" y="39496"/>
                  </a:cubicBezTo>
                  <a:cubicBezTo>
                    <a:pt x="30980" y="39472"/>
                    <a:pt x="31288" y="39330"/>
                    <a:pt x="31525" y="39092"/>
                  </a:cubicBezTo>
                  <a:cubicBezTo>
                    <a:pt x="31881" y="38713"/>
                    <a:pt x="32166" y="38262"/>
                    <a:pt x="32379" y="37788"/>
                  </a:cubicBezTo>
                  <a:lnTo>
                    <a:pt x="32403" y="37788"/>
                  </a:lnTo>
                  <a:cubicBezTo>
                    <a:pt x="32474" y="37788"/>
                    <a:pt x="32545" y="37764"/>
                    <a:pt x="32616" y="37764"/>
                  </a:cubicBezTo>
                  <a:lnTo>
                    <a:pt x="32783" y="37764"/>
                  </a:lnTo>
                  <a:cubicBezTo>
                    <a:pt x="33447" y="37764"/>
                    <a:pt x="34135" y="37693"/>
                    <a:pt x="34823" y="37550"/>
                  </a:cubicBezTo>
                  <a:lnTo>
                    <a:pt x="34941" y="37527"/>
                  </a:lnTo>
                  <a:cubicBezTo>
                    <a:pt x="35012" y="37527"/>
                    <a:pt x="35060" y="37503"/>
                    <a:pt x="35155" y="37503"/>
                  </a:cubicBezTo>
                  <a:cubicBezTo>
                    <a:pt x="35226" y="37479"/>
                    <a:pt x="35273" y="37527"/>
                    <a:pt x="35273" y="37598"/>
                  </a:cubicBezTo>
                  <a:lnTo>
                    <a:pt x="35273" y="37906"/>
                  </a:lnTo>
                  <a:lnTo>
                    <a:pt x="35273" y="38215"/>
                  </a:lnTo>
                  <a:lnTo>
                    <a:pt x="35273" y="38310"/>
                  </a:lnTo>
                  <a:cubicBezTo>
                    <a:pt x="35249" y="38452"/>
                    <a:pt x="35273" y="38570"/>
                    <a:pt x="35344" y="38689"/>
                  </a:cubicBezTo>
                  <a:cubicBezTo>
                    <a:pt x="35463" y="38903"/>
                    <a:pt x="35510" y="39140"/>
                    <a:pt x="35463" y="39377"/>
                  </a:cubicBezTo>
                  <a:cubicBezTo>
                    <a:pt x="35439" y="40231"/>
                    <a:pt x="35534" y="41085"/>
                    <a:pt x="35748" y="41891"/>
                  </a:cubicBezTo>
                  <a:cubicBezTo>
                    <a:pt x="36127" y="43481"/>
                    <a:pt x="36388" y="45094"/>
                    <a:pt x="36649" y="46588"/>
                  </a:cubicBezTo>
                  <a:cubicBezTo>
                    <a:pt x="36791" y="47323"/>
                    <a:pt x="36981" y="48035"/>
                    <a:pt x="37218" y="48747"/>
                  </a:cubicBezTo>
                  <a:cubicBezTo>
                    <a:pt x="37337" y="49126"/>
                    <a:pt x="37432" y="49506"/>
                    <a:pt x="37550" y="49862"/>
                  </a:cubicBezTo>
                  <a:cubicBezTo>
                    <a:pt x="37693" y="50360"/>
                    <a:pt x="37835" y="50882"/>
                    <a:pt x="37977" y="51380"/>
                  </a:cubicBezTo>
                  <a:cubicBezTo>
                    <a:pt x="38120" y="51902"/>
                    <a:pt x="38238" y="52423"/>
                    <a:pt x="38286" y="52945"/>
                  </a:cubicBezTo>
                  <a:lnTo>
                    <a:pt x="38333" y="53277"/>
                  </a:lnTo>
                  <a:cubicBezTo>
                    <a:pt x="38333" y="53420"/>
                    <a:pt x="38333" y="53562"/>
                    <a:pt x="38333" y="53704"/>
                  </a:cubicBezTo>
                  <a:close/>
                  <a:moveTo>
                    <a:pt x="29936" y="37669"/>
                  </a:moveTo>
                  <a:lnTo>
                    <a:pt x="30126" y="37669"/>
                  </a:lnTo>
                  <a:cubicBezTo>
                    <a:pt x="30339" y="37669"/>
                    <a:pt x="30529" y="37693"/>
                    <a:pt x="30719" y="37717"/>
                  </a:cubicBezTo>
                  <a:cubicBezTo>
                    <a:pt x="30885" y="37740"/>
                    <a:pt x="31051" y="37764"/>
                    <a:pt x="31217" y="37788"/>
                  </a:cubicBezTo>
                  <a:cubicBezTo>
                    <a:pt x="31122" y="38001"/>
                    <a:pt x="31003" y="38215"/>
                    <a:pt x="30814" y="38381"/>
                  </a:cubicBezTo>
                  <a:cubicBezTo>
                    <a:pt x="30766" y="38428"/>
                    <a:pt x="30695" y="38452"/>
                    <a:pt x="30624" y="38476"/>
                  </a:cubicBezTo>
                  <a:cubicBezTo>
                    <a:pt x="30553" y="38452"/>
                    <a:pt x="30482" y="38404"/>
                    <a:pt x="30434" y="38357"/>
                  </a:cubicBezTo>
                  <a:cubicBezTo>
                    <a:pt x="30316" y="38191"/>
                    <a:pt x="30173" y="38001"/>
                    <a:pt x="30055" y="37811"/>
                  </a:cubicBezTo>
                  <a:close/>
                  <a:moveTo>
                    <a:pt x="32593" y="36578"/>
                  </a:moveTo>
                  <a:lnTo>
                    <a:pt x="32189" y="36578"/>
                  </a:lnTo>
                  <a:cubicBezTo>
                    <a:pt x="30719" y="36554"/>
                    <a:pt x="29272" y="36436"/>
                    <a:pt x="27849" y="36222"/>
                  </a:cubicBezTo>
                  <a:cubicBezTo>
                    <a:pt x="26805" y="36080"/>
                    <a:pt x="25809" y="35771"/>
                    <a:pt x="24883" y="35321"/>
                  </a:cubicBezTo>
                  <a:cubicBezTo>
                    <a:pt x="23650" y="34751"/>
                    <a:pt x="22464" y="34087"/>
                    <a:pt x="21373" y="33304"/>
                  </a:cubicBezTo>
                  <a:cubicBezTo>
                    <a:pt x="20732" y="32830"/>
                    <a:pt x="20139" y="32284"/>
                    <a:pt x="19641" y="31668"/>
                  </a:cubicBezTo>
                  <a:lnTo>
                    <a:pt x="19594" y="31620"/>
                  </a:lnTo>
                  <a:cubicBezTo>
                    <a:pt x="19594" y="31620"/>
                    <a:pt x="19570" y="31597"/>
                    <a:pt x="19570" y="31597"/>
                  </a:cubicBezTo>
                  <a:lnTo>
                    <a:pt x="19570" y="31597"/>
                  </a:lnTo>
                  <a:cubicBezTo>
                    <a:pt x="19570" y="31193"/>
                    <a:pt x="19309" y="31027"/>
                    <a:pt x="19024" y="30861"/>
                  </a:cubicBezTo>
                  <a:cubicBezTo>
                    <a:pt x="18977" y="30814"/>
                    <a:pt x="18953" y="30766"/>
                    <a:pt x="18930" y="30719"/>
                  </a:cubicBezTo>
                  <a:lnTo>
                    <a:pt x="18882" y="30671"/>
                  </a:lnTo>
                  <a:cubicBezTo>
                    <a:pt x="18764" y="30434"/>
                    <a:pt x="18597" y="30197"/>
                    <a:pt x="18455" y="29960"/>
                  </a:cubicBezTo>
                  <a:cubicBezTo>
                    <a:pt x="18099" y="29438"/>
                    <a:pt x="17791" y="28892"/>
                    <a:pt x="17506" y="28323"/>
                  </a:cubicBezTo>
                  <a:cubicBezTo>
                    <a:pt x="17435" y="28157"/>
                    <a:pt x="17364" y="27991"/>
                    <a:pt x="17293" y="27849"/>
                  </a:cubicBezTo>
                  <a:cubicBezTo>
                    <a:pt x="17079" y="27469"/>
                    <a:pt x="16913" y="27066"/>
                    <a:pt x="16795" y="26663"/>
                  </a:cubicBezTo>
                  <a:cubicBezTo>
                    <a:pt x="16747" y="26520"/>
                    <a:pt x="16700" y="26354"/>
                    <a:pt x="16652" y="26236"/>
                  </a:cubicBezTo>
                  <a:cubicBezTo>
                    <a:pt x="16581" y="25975"/>
                    <a:pt x="16510" y="25737"/>
                    <a:pt x="16439" y="25477"/>
                  </a:cubicBezTo>
                  <a:cubicBezTo>
                    <a:pt x="16391" y="25239"/>
                    <a:pt x="16368" y="25002"/>
                    <a:pt x="16320" y="24765"/>
                  </a:cubicBezTo>
                  <a:cubicBezTo>
                    <a:pt x="16320" y="24670"/>
                    <a:pt x="16297" y="24551"/>
                    <a:pt x="16297" y="24457"/>
                  </a:cubicBezTo>
                  <a:cubicBezTo>
                    <a:pt x="19736" y="23199"/>
                    <a:pt x="22274" y="21681"/>
                    <a:pt x="24267" y="19641"/>
                  </a:cubicBezTo>
                  <a:cubicBezTo>
                    <a:pt x="24575" y="19784"/>
                    <a:pt x="24931" y="19855"/>
                    <a:pt x="25287" y="19855"/>
                  </a:cubicBezTo>
                  <a:cubicBezTo>
                    <a:pt x="25761" y="19855"/>
                    <a:pt x="26236" y="19736"/>
                    <a:pt x="26663" y="19570"/>
                  </a:cubicBezTo>
                  <a:cubicBezTo>
                    <a:pt x="27374" y="19285"/>
                    <a:pt x="28086" y="18953"/>
                    <a:pt x="28774" y="18598"/>
                  </a:cubicBezTo>
                  <a:lnTo>
                    <a:pt x="29106" y="18431"/>
                  </a:lnTo>
                  <a:cubicBezTo>
                    <a:pt x="29651" y="18147"/>
                    <a:pt x="30150" y="17767"/>
                    <a:pt x="30576" y="17317"/>
                  </a:cubicBezTo>
                  <a:cubicBezTo>
                    <a:pt x="30885" y="17008"/>
                    <a:pt x="31193" y="16700"/>
                    <a:pt x="31525" y="16368"/>
                  </a:cubicBezTo>
                  <a:lnTo>
                    <a:pt x="31881" y="15988"/>
                  </a:lnTo>
                  <a:cubicBezTo>
                    <a:pt x="32023" y="16059"/>
                    <a:pt x="32142" y="16131"/>
                    <a:pt x="32261" y="16249"/>
                  </a:cubicBezTo>
                  <a:lnTo>
                    <a:pt x="32332" y="16297"/>
                  </a:lnTo>
                  <a:cubicBezTo>
                    <a:pt x="32806" y="16676"/>
                    <a:pt x="33304" y="17008"/>
                    <a:pt x="33826" y="17317"/>
                  </a:cubicBezTo>
                  <a:cubicBezTo>
                    <a:pt x="34538" y="17720"/>
                    <a:pt x="35297" y="17981"/>
                    <a:pt x="36103" y="18147"/>
                  </a:cubicBezTo>
                  <a:cubicBezTo>
                    <a:pt x="37313" y="18408"/>
                    <a:pt x="38570" y="18526"/>
                    <a:pt x="39828" y="18503"/>
                  </a:cubicBezTo>
                  <a:cubicBezTo>
                    <a:pt x="40278" y="18503"/>
                    <a:pt x="40753" y="18503"/>
                    <a:pt x="41275" y="18479"/>
                  </a:cubicBezTo>
                  <a:cubicBezTo>
                    <a:pt x="41939" y="18431"/>
                    <a:pt x="42579" y="18313"/>
                    <a:pt x="43220" y="18123"/>
                  </a:cubicBezTo>
                  <a:cubicBezTo>
                    <a:pt x="43623" y="18005"/>
                    <a:pt x="44026" y="17886"/>
                    <a:pt x="44453" y="17744"/>
                  </a:cubicBezTo>
                  <a:lnTo>
                    <a:pt x="44928" y="17601"/>
                  </a:lnTo>
                  <a:lnTo>
                    <a:pt x="44928" y="17601"/>
                  </a:lnTo>
                  <a:cubicBezTo>
                    <a:pt x="44975" y="17672"/>
                    <a:pt x="44999" y="17720"/>
                    <a:pt x="45022" y="17791"/>
                  </a:cubicBezTo>
                  <a:lnTo>
                    <a:pt x="45141" y="18265"/>
                  </a:lnTo>
                  <a:cubicBezTo>
                    <a:pt x="45331" y="19001"/>
                    <a:pt x="45521" y="19760"/>
                    <a:pt x="45687" y="20495"/>
                  </a:cubicBezTo>
                  <a:cubicBezTo>
                    <a:pt x="45782" y="21017"/>
                    <a:pt x="45805" y="21539"/>
                    <a:pt x="45710" y="22061"/>
                  </a:cubicBezTo>
                  <a:cubicBezTo>
                    <a:pt x="45710" y="22084"/>
                    <a:pt x="45710" y="22084"/>
                    <a:pt x="45710" y="22108"/>
                  </a:cubicBezTo>
                  <a:cubicBezTo>
                    <a:pt x="45687" y="22156"/>
                    <a:pt x="45687" y="22203"/>
                    <a:pt x="45687" y="22251"/>
                  </a:cubicBezTo>
                  <a:cubicBezTo>
                    <a:pt x="45758" y="22606"/>
                    <a:pt x="45782" y="22962"/>
                    <a:pt x="45758" y="23318"/>
                  </a:cubicBezTo>
                  <a:cubicBezTo>
                    <a:pt x="45758" y="23508"/>
                    <a:pt x="45734" y="23674"/>
                    <a:pt x="45758" y="23840"/>
                  </a:cubicBezTo>
                  <a:cubicBezTo>
                    <a:pt x="45758" y="24409"/>
                    <a:pt x="45758" y="24978"/>
                    <a:pt x="45734" y="25453"/>
                  </a:cubicBezTo>
                  <a:cubicBezTo>
                    <a:pt x="45710" y="25643"/>
                    <a:pt x="45687" y="25856"/>
                    <a:pt x="45639" y="26022"/>
                  </a:cubicBezTo>
                  <a:cubicBezTo>
                    <a:pt x="45426" y="26757"/>
                    <a:pt x="45188" y="27493"/>
                    <a:pt x="44951" y="28228"/>
                  </a:cubicBezTo>
                  <a:cubicBezTo>
                    <a:pt x="44738" y="29011"/>
                    <a:pt x="44358" y="29770"/>
                    <a:pt x="43836" y="30387"/>
                  </a:cubicBezTo>
                  <a:cubicBezTo>
                    <a:pt x="43647" y="30624"/>
                    <a:pt x="43457" y="30885"/>
                    <a:pt x="43243" y="31122"/>
                  </a:cubicBezTo>
                  <a:cubicBezTo>
                    <a:pt x="43006" y="31431"/>
                    <a:pt x="42769" y="31739"/>
                    <a:pt x="42484" y="32024"/>
                  </a:cubicBezTo>
                  <a:cubicBezTo>
                    <a:pt x="41986" y="32522"/>
                    <a:pt x="41464" y="32996"/>
                    <a:pt x="40895" y="33447"/>
                  </a:cubicBezTo>
                  <a:lnTo>
                    <a:pt x="40753" y="33565"/>
                  </a:lnTo>
                  <a:cubicBezTo>
                    <a:pt x="39756" y="34372"/>
                    <a:pt x="38642" y="35012"/>
                    <a:pt x="37432" y="35439"/>
                  </a:cubicBezTo>
                  <a:lnTo>
                    <a:pt x="37337" y="35487"/>
                  </a:lnTo>
                  <a:cubicBezTo>
                    <a:pt x="36578" y="35795"/>
                    <a:pt x="35795" y="36056"/>
                    <a:pt x="35012" y="36270"/>
                  </a:cubicBezTo>
                  <a:cubicBezTo>
                    <a:pt x="34229" y="36459"/>
                    <a:pt x="33423" y="36554"/>
                    <a:pt x="32593" y="36578"/>
                  </a:cubicBezTo>
                  <a:close/>
                  <a:moveTo>
                    <a:pt x="13521" y="28560"/>
                  </a:moveTo>
                  <a:lnTo>
                    <a:pt x="13545" y="28513"/>
                  </a:lnTo>
                  <a:cubicBezTo>
                    <a:pt x="13569" y="28489"/>
                    <a:pt x="13592" y="28442"/>
                    <a:pt x="13616" y="28418"/>
                  </a:cubicBezTo>
                  <a:cubicBezTo>
                    <a:pt x="13758" y="28062"/>
                    <a:pt x="14091" y="27849"/>
                    <a:pt x="14446" y="27849"/>
                  </a:cubicBezTo>
                  <a:cubicBezTo>
                    <a:pt x="14684" y="27872"/>
                    <a:pt x="14921" y="27920"/>
                    <a:pt x="15134" y="28015"/>
                  </a:cubicBezTo>
                  <a:lnTo>
                    <a:pt x="15324" y="28086"/>
                  </a:lnTo>
                  <a:cubicBezTo>
                    <a:pt x="15419" y="28133"/>
                    <a:pt x="15490" y="28181"/>
                    <a:pt x="15609" y="28204"/>
                  </a:cubicBezTo>
                  <a:cubicBezTo>
                    <a:pt x="15727" y="28252"/>
                    <a:pt x="15870" y="28347"/>
                    <a:pt x="15941" y="28465"/>
                  </a:cubicBezTo>
                  <a:cubicBezTo>
                    <a:pt x="16059" y="28679"/>
                    <a:pt x="16273" y="28821"/>
                    <a:pt x="16510" y="28869"/>
                  </a:cubicBezTo>
                  <a:lnTo>
                    <a:pt x="16557" y="28964"/>
                  </a:lnTo>
                  <a:cubicBezTo>
                    <a:pt x="16961" y="29675"/>
                    <a:pt x="17364" y="30363"/>
                    <a:pt x="17744" y="31051"/>
                  </a:cubicBezTo>
                  <a:lnTo>
                    <a:pt x="17744" y="31075"/>
                  </a:lnTo>
                  <a:lnTo>
                    <a:pt x="17317" y="31075"/>
                  </a:lnTo>
                  <a:lnTo>
                    <a:pt x="16795" y="31075"/>
                  </a:lnTo>
                  <a:cubicBezTo>
                    <a:pt x="16439" y="31075"/>
                    <a:pt x="16107" y="31051"/>
                    <a:pt x="15751" y="31004"/>
                  </a:cubicBezTo>
                  <a:cubicBezTo>
                    <a:pt x="15229" y="30956"/>
                    <a:pt x="14731" y="30766"/>
                    <a:pt x="14280" y="30482"/>
                  </a:cubicBezTo>
                  <a:cubicBezTo>
                    <a:pt x="13853" y="30244"/>
                    <a:pt x="13545" y="29841"/>
                    <a:pt x="13403" y="29391"/>
                  </a:cubicBezTo>
                  <a:cubicBezTo>
                    <a:pt x="13308" y="29106"/>
                    <a:pt x="13355" y="28797"/>
                    <a:pt x="13521" y="28560"/>
                  </a:cubicBezTo>
                  <a:close/>
                  <a:moveTo>
                    <a:pt x="11671" y="13996"/>
                  </a:moveTo>
                  <a:lnTo>
                    <a:pt x="11671" y="14091"/>
                  </a:lnTo>
                  <a:cubicBezTo>
                    <a:pt x="11647" y="14185"/>
                    <a:pt x="11624" y="14304"/>
                    <a:pt x="11647" y="14399"/>
                  </a:cubicBezTo>
                  <a:cubicBezTo>
                    <a:pt x="11647" y="14778"/>
                    <a:pt x="11576" y="15158"/>
                    <a:pt x="11434" y="15490"/>
                  </a:cubicBezTo>
                  <a:cubicBezTo>
                    <a:pt x="11291" y="15870"/>
                    <a:pt x="11197" y="16249"/>
                    <a:pt x="11149" y="16652"/>
                  </a:cubicBezTo>
                  <a:cubicBezTo>
                    <a:pt x="11102" y="16890"/>
                    <a:pt x="11031" y="17127"/>
                    <a:pt x="10936" y="17364"/>
                  </a:cubicBezTo>
                  <a:cubicBezTo>
                    <a:pt x="10888" y="17459"/>
                    <a:pt x="10841" y="17578"/>
                    <a:pt x="10817" y="17696"/>
                  </a:cubicBezTo>
                  <a:cubicBezTo>
                    <a:pt x="10793" y="17720"/>
                    <a:pt x="10793" y="17744"/>
                    <a:pt x="10770" y="17791"/>
                  </a:cubicBezTo>
                  <a:cubicBezTo>
                    <a:pt x="10770" y="17815"/>
                    <a:pt x="10770" y="17862"/>
                    <a:pt x="10746" y="17886"/>
                  </a:cubicBezTo>
                  <a:cubicBezTo>
                    <a:pt x="10556" y="18337"/>
                    <a:pt x="10461" y="18811"/>
                    <a:pt x="10509" y="19309"/>
                  </a:cubicBezTo>
                  <a:cubicBezTo>
                    <a:pt x="10509" y="19380"/>
                    <a:pt x="10509" y="19451"/>
                    <a:pt x="10485" y="19523"/>
                  </a:cubicBezTo>
                  <a:cubicBezTo>
                    <a:pt x="10485" y="19570"/>
                    <a:pt x="10461" y="19618"/>
                    <a:pt x="10438" y="19641"/>
                  </a:cubicBezTo>
                  <a:lnTo>
                    <a:pt x="10414" y="19760"/>
                  </a:lnTo>
                  <a:cubicBezTo>
                    <a:pt x="10390" y="19926"/>
                    <a:pt x="10343" y="20092"/>
                    <a:pt x="10295" y="20234"/>
                  </a:cubicBezTo>
                  <a:lnTo>
                    <a:pt x="10295" y="20305"/>
                  </a:lnTo>
                  <a:cubicBezTo>
                    <a:pt x="10295" y="20377"/>
                    <a:pt x="10248" y="20471"/>
                    <a:pt x="10200" y="20543"/>
                  </a:cubicBezTo>
                  <a:cubicBezTo>
                    <a:pt x="10034" y="20732"/>
                    <a:pt x="9916" y="20946"/>
                    <a:pt x="9844" y="21183"/>
                  </a:cubicBezTo>
                  <a:lnTo>
                    <a:pt x="9844" y="21207"/>
                  </a:lnTo>
                  <a:cubicBezTo>
                    <a:pt x="9726" y="21515"/>
                    <a:pt x="9560" y="21800"/>
                    <a:pt x="9370" y="22061"/>
                  </a:cubicBezTo>
                  <a:cubicBezTo>
                    <a:pt x="9228" y="22227"/>
                    <a:pt x="9085" y="22417"/>
                    <a:pt x="8943" y="22630"/>
                  </a:cubicBezTo>
                  <a:cubicBezTo>
                    <a:pt x="8848" y="22749"/>
                    <a:pt x="8753" y="22867"/>
                    <a:pt x="8682" y="23010"/>
                  </a:cubicBezTo>
                  <a:cubicBezTo>
                    <a:pt x="8492" y="23271"/>
                    <a:pt x="8231" y="23460"/>
                    <a:pt x="7923" y="23603"/>
                  </a:cubicBezTo>
                  <a:cubicBezTo>
                    <a:pt x="7828" y="23626"/>
                    <a:pt x="7733" y="23650"/>
                    <a:pt x="7638" y="23674"/>
                  </a:cubicBezTo>
                  <a:lnTo>
                    <a:pt x="7638" y="23674"/>
                  </a:lnTo>
                  <a:cubicBezTo>
                    <a:pt x="7425" y="23650"/>
                    <a:pt x="7259" y="23531"/>
                    <a:pt x="7188" y="23365"/>
                  </a:cubicBezTo>
                  <a:cubicBezTo>
                    <a:pt x="7069" y="23152"/>
                    <a:pt x="6974" y="22938"/>
                    <a:pt x="6927" y="22725"/>
                  </a:cubicBezTo>
                  <a:cubicBezTo>
                    <a:pt x="6832" y="22393"/>
                    <a:pt x="6737" y="22084"/>
                    <a:pt x="6642" y="21776"/>
                  </a:cubicBezTo>
                  <a:cubicBezTo>
                    <a:pt x="6476" y="21302"/>
                    <a:pt x="6358" y="20804"/>
                    <a:pt x="6263" y="20305"/>
                  </a:cubicBezTo>
                  <a:cubicBezTo>
                    <a:pt x="6191" y="19926"/>
                    <a:pt x="5836" y="19665"/>
                    <a:pt x="5456" y="19665"/>
                  </a:cubicBezTo>
                  <a:cubicBezTo>
                    <a:pt x="5290" y="19665"/>
                    <a:pt x="5124" y="19712"/>
                    <a:pt x="4958" y="19831"/>
                  </a:cubicBezTo>
                  <a:cubicBezTo>
                    <a:pt x="4792" y="19926"/>
                    <a:pt x="4650" y="20068"/>
                    <a:pt x="4531" y="20234"/>
                  </a:cubicBezTo>
                  <a:cubicBezTo>
                    <a:pt x="4412" y="20448"/>
                    <a:pt x="4151" y="20566"/>
                    <a:pt x="3914" y="20543"/>
                  </a:cubicBezTo>
                  <a:lnTo>
                    <a:pt x="3772" y="20543"/>
                  </a:lnTo>
                  <a:lnTo>
                    <a:pt x="3250" y="20543"/>
                  </a:lnTo>
                  <a:lnTo>
                    <a:pt x="2942" y="20543"/>
                  </a:lnTo>
                  <a:cubicBezTo>
                    <a:pt x="2776" y="20543"/>
                    <a:pt x="2633" y="20471"/>
                    <a:pt x="2562" y="20329"/>
                  </a:cubicBezTo>
                  <a:cubicBezTo>
                    <a:pt x="2396" y="20139"/>
                    <a:pt x="2325" y="19902"/>
                    <a:pt x="2325" y="19665"/>
                  </a:cubicBezTo>
                  <a:cubicBezTo>
                    <a:pt x="2349" y="19428"/>
                    <a:pt x="2372" y="19191"/>
                    <a:pt x="2420" y="18953"/>
                  </a:cubicBezTo>
                  <a:cubicBezTo>
                    <a:pt x="2444" y="18740"/>
                    <a:pt x="2467" y="18431"/>
                    <a:pt x="2491" y="18171"/>
                  </a:cubicBezTo>
                  <a:cubicBezTo>
                    <a:pt x="2562" y="17767"/>
                    <a:pt x="2681" y="17388"/>
                    <a:pt x="2894" y="17032"/>
                  </a:cubicBezTo>
                  <a:cubicBezTo>
                    <a:pt x="2942" y="16937"/>
                    <a:pt x="2989" y="16842"/>
                    <a:pt x="3037" y="16747"/>
                  </a:cubicBezTo>
                  <a:cubicBezTo>
                    <a:pt x="3226" y="16320"/>
                    <a:pt x="3440" y="15870"/>
                    <a:pt x="3725" y="15348"/>
                  </a:cubicBezTo>
                  <a:cubicBezTo>
                    <a:pt x="3843" y="15158"/>
                    <a:pt x="3962" y="14992"/>
                    <a:pt x="4104" y="14826"/>
                  </a:cubicBezTo>
                  <a:cubicBezTo>
                    <a:pt x="4294" y="14636"/>
                    <a:pt x="4507" y="14423"/>
                    <a:pt x="4697" y="14233"/>
                  </a:cubicBezTo>
                  <a:lnTo>
                    <a:pt x="4934" y="13996"/>
                  </a:lnTo>
                  <a:cubicBezTo>
                    <a:pt x="5124" y="13853"/>
                    <a:pt x="5195" y="13616"/>
                    <a:pt x="5148" y="13379"/>
                  </a:cubicBezTo>
                  <a:cubicBezTo>
                    <a:pt x="5077" y="13142"/>
                    <a:pt x="4863" y="12976"/>
                    <a:pt x="4626" y="12976"/>
                  </a:cubicBezTo>
                  <a:cubicBezTo>
                    <a:pt x="3819" y="12715"/>
                    <a:pt x="3084" y="12383"/>
                    <a:pt x="2372" y="11932"/>
                  </a:cubicBezTo>
                  <a:cubicBezTo>
                    <a:pt x="2064" y="11742"/>
                    <a:pt x="1803" y="11481"/>
                    <a:pt x="1590" y="11197"/>
                  </a:cubicBezTo>
                  <a:cubicBezTo>
                    <a:pt x="1258" y="10841"/>
                    <a:pt x="1092" y="10343"/>
                    <a:pt x="1139" y="9868"/>
                  </a:cubicBezTo>
                  <a:cubicBezTo>
                    <a:pt x="1163" y="9465"/>
                    <a:pt x="1139" y="9062"/>
                    <a:pt x="1139" y="8682"/>
                  </a:cubicBezTo>
                  <a:lnTo>
                    <a:pt x="1139" y="8421"/>
                  </a:lnTo>
                  <a:cubicBezTo>
                    <a:pt x="1115" y="8184"/>
                    <a:pt x="1163" y="7923"/>
                    <a:pt x="1305" y="7733"/>
                  </a:cubicBezTo>
                  <a:cubicBezTo>
                    <a:pt x="1376" y="7638"/>
                    <a:pt x="1447" y="7520"/>
                    <a:pt x="1471" y="7401"/>
                  </a:cubicBezTo>
                  <a:cubicBezTo>
                    <a:pt x="1685" y="6856"/>
                    <a:pt x="2017" y="6358"/>
                    <a:pt x="2420" y="5954"/>
                  </a:cubicBezTo>
                  <a:lnTo>
                    <a:pt x="2538" y="5836"/>
                  </a:lnTo>
                  <a:cubicBezTo>
                    <a:pt x="2823" y="5504"/>
                    <a:pt x="3108" y="5219"/>
                    <a:pt x="3440" y="4839"/>
                  </a:cubicBezTo>
                  <a:cubicBezTo>
                    <a:pt x="3535" y="4721"/>
                    <a:pt x="3653" y="4602"/>
                    <a:pt x="3772" y="4507"/>
                  </a:cubicBezTo>
                  <a:cubicBezTo>
                    <a:pt x="4341" y="4033"/>
                    <a:pt x="4958" y="3630"/>
                    <a:pt x="5622" y="3298"/>
                  </a:cubicBezTo>
                  <a:cubicBezTo>
                    <a:pt x="6286" y="2989"/>
                    <a:pt x="6927" y="2681"/>
                    <a:pt x="7591" y="2372"/>
                  </a:cubicBezTo>
                  <a:cubicBezTo>
                    <a:pt x="8137" y="2112"/>
                    <a:pt x="8730" y="1993"/>
                    <a:pt x="9346" y="1993"/>
                  </a:cubicBezTo>
                  <a:lnTo>
                    <a:pt x="10105" y="1993"/>
                  </a:lnTo>
                  <a:lnTo>
                    <a:pt x="11766" y="1993"/>
                  </a:lnTo>
                  <a:cubicBezTo>
                    <a:pt x="12051" y="1993"/>
                    <a:pt x="12311" y="2040"/>
                    <a:pt x="12572" y="2135"/>
                  </a:cubicBezTo>
                  <a:cubicBezTo>
                    <a:pt x="12644" y="2159"/>
                    <a:pt x="12738" y="2183"/>
                    <a:pt x="12810" y="2206"/>
                  </a:cubicBezTo>
                  <a:cubicBezTo>
                    <a:pt x="13711" y="2420"/>
                    <a:pt x="14565" y="2776"/>
                    <a:pt x="15324" y="3298"/>
                  </a:cubicBezTo>
                  <a:cubicBezTo>
                    <a:pt x="15490" y="3392"/>
                    <a:pt x="15632" y="3535"/>
                    <a:pt x="15775" y="3677"/>
                  </a:cubicBezTo>
                  <a:cubicBezTo>
                    <a:pt x="15917" y="3796"/>
                    <a:pt x="15964" y="3985"/>
                    <a:pt x="15941" y="4152"/>
                  </a:cubicBezTo>
                  <a:lnTo>
                    <a:pt x="15704" y="4246"/>
                  </a:lnTo>
                  <a:cubicBezTo>
                    <a:pt x="15466" y="4318"/>
                    <a:pt x="15253" y="4365"/>
                    <a:pt x="15063" y="4460"/>
                  </a:cubicBezTo>
                  <a:cubicBezTo>
                    <a:pt x="14873" y="4531"/>
                    <a:pt x="14684" y="4626"/>
                    <a:pt x="14565" y="4792"/>
                  </a:cubicBezTo>
                  <a:cubicBezTo>
                    <a:pt x="14257" y="5148"/>
                    <a:pt x="13972" y="5527"/>
                    <a:pt x="13735" y="5907"/>
                  </a:cubicBezTo>
                  <a:cubicBezTo>
                    <a:pt x="13640" y="6073"/>
                    <a:pt x="13592" y="6263"/>
                    <a:pt x="13616" y="6429"/>
                  </a:cubicBezTo>
                  <a:cubicBezTo>
                    <a:pt x="13616" y="6595"/>
                    <a:pt x="13640" y="6761"/>
                    <a:pt x="13664" y="6903"/>
                  </a:cubicBezTo>
                  <a:cubicBezTo>
                    <a:pt x="13664" y="6951"/>
                    <a:pt x="13664" y="7022"/>
                    <a:pt x="13687" y="7069"/>
                  </a:cubicBezTo>
                  <a:cubicBezTo>
                    <a:pt x="13569" y="7140"/>
                    <a:pt x="13474" y="7212"/>
                    <a:pt x="13379" y="7306"/>
                  </a:cubicBezTo>
                  <a:cubicBezTo>
                    <a:pt x="13118" y="7496"/>
                    <a:pt x="12857" y="7686"/>
                    <a:pt x="12596" y="7923"/>
                  </a:cubicBezTo>
                  <a:cubicBezTo>
                    <a:pt x="12098" y="8350"/>
                    <a:pt x="11695" y="8919"/>
                    <a:pt x="11457" y="9536"/>
                  </a:cubicBezTo>
                  <a:cubicBezTo>
                    <a:pt x="11410" y="9702"/>
                    <a:pt x="11386" y="9892"/>
                    <a:pt x="11386" y="10058"/>
                  </a:cubicBezTo>
                  <a:cubicBezTo>
                    <a:pt x="11386" y="10817"/>
                    <a:pt x="11552" y="11291"/>
                    <a:pt x="12501" y="11386"/>
                  </a:cubicBezTo>
                  <a:lnTo>
                    <a:pt x="12525" y="11386"/>
                  </a:lnTo>
                  <a:cubicBezTo>
                    <a:pt x="12525" y="11386"/>
                    <a:pt x="12525" y="11386"/>
                    <a:pt x="12525" y="11386"/>
                  </a:cubicBezTo>
                  <a:cubicBezTo>
                    <a:pt x="12501" y="11458"/>
                    <a:pt x="12477" y="11529"/>
                    <a:pt x="12454" y="11576"/>
                  </a:cubicBezTo>
                  <a:cubicBezTo>
                    <a:pt x="12051" y="12335"/>
                    <a:pt x="11766" y="13142"/>
                    <a:pt x="11647" y="13996"/>
                  </a:cubicBezTo>
                  <a:close/>
                  <a:moveTo>
                    <a:pt x="12904" y="13735"/>
                  </a:moveTo>
                  <a:cubicBezTo>
                    <a:pt x="12881" y="13450"/>
                    <a:pt x="12952" y="13189"/>
                    <a:pt x="13071" y="12928"/>
                  </a:cubicBezTo>
                  <a:cubicBezTo>
                    <a:pt x="13213" y="12620"/>
                    <a:pt x="13379" y="12311"/>
                    <a:pt x="13521" y="11979"/>
                  </a:cubicBezTo>
                  <a:lnTo>
                    <a:pt x="13687" y="11671"/>
                  </a:lnTo>
                  <a:cubicBezTo>
                    <a:pt x="13782" y="11458"/>
                    <a:pt x="13901" y="11386"/>
                    <a:pt x="14091" y="11386"/>
                  </a:cubicBezTo>
                  <a:lnTo>
                    <a:pt x="14162" y="11386"/>
                  </a:lnTo>
                  <a:lnTo>
                    <a:pt x="14257" y="11386"/>
                  </a:lnTo>
                  <a:cubicBezTo>
                    <a:pt x="14517" y="11363"/>
                    <a:pt x="14755" y="11197"/>
                    <a:pt x="14873" y="10936"/>
                  </a:cubicBezTo>
                  <a:cubicBezTo>
                    <a:pt x="14992" y="10746"/>
                    <a:pt x="14992" y="10509"/>
                    <a:pt x="14897" y="10319"/>
                  </a:cubicBezTo>
                  <a:cubicBezTo>
                    <a:pt x="14778" y="10153"/>
                    <a:pt x="14589" y="10058"/>
                    <a:pt x="14375" y="10058"/>
                  </a:cubicBezTo>
                  <a:lnTo>
                    <a:pt x="14375" y="10058"/>
                  </a:lnTo>
                  <a:cubicBezTo>
                    <a:pt x="14185" y="10082"/>
                    <a:pt x="13972" y="10105"/>
                    <a:pt x="13758" y="10153"/>
                  </a:cubicBezTo>
                  <a:cubicBezTo>
                    <a:pt x="13545" y="10224"/>
                    <a:pt x="13308" y="10248"/>
                    <a:pt x="13071" y="10248"/>
                  </a:cubicBezTo>
                  <a:cubicBezTo>
                    <a:pt x="12928" y="10248"/>
                    <a:pt x="12786" y="10248"/>
                    <a:pt x="12644" y="10224"/>
                  </a:cubicBezTo>
                  <a:cubicBezTo>
                    <a:pt x="12596" y="10224"/>
                    <a:pt x="12549" y="10200"/>
                    <a:pt x="12525" y="10153"/>
                  </a:cubicBezTo>
                  <a:cubicBezTo>
                    <a:pt x="12501" y="10129"/>
                    <a:pt x="12501" y="10105"/>
                    <a:pt x="12525" y="10082"/>
                  </a:cubicBezTo>
                  <a:cubicBezTo>
                    <a:pt x="12572" y="9892"/>
                    <a:pt x="12644" y="9726"/>
                    <a:pt x="12738" y="9584"/>
                  </a:cubicBezTo>
                  <a:cubicBezTo>
                    <a:pt x="13094" y="8991"/>
                    <a:pt x="13569" y="8516"/>
                    <a:pt x="14162" y="8184"/>
                  </a:cubicBezTo>
                  <a:cubicBezTo>
                    <a:pt x="14257" y="8113"/>
                    <a:pt x="14375" y="8089"/>
                    <a:pt x="14494" y="8065"/>
                  </a:cubicBezTo>
                  <a:lnTo>
                    <a:pt x="14565" y="8065"/>
                  </a:lnTo>
                  <a:cubicBezTo>
                    <a:pt x="14612" y="8065"/>
                    <a:pt x="14684" y="8065"/>
                    <a:pt x="14755" y="8065"/>
                  </a:cubicBezTo>
                  <a:cubicBezTo>
                    <a:pt x="14802" y="8065"/>
                    <a:pt x="14873" y="8065"/>
                    <a:pt x="14944" y="8065"/>
                  </a:cubicBezTo>
                  <a:cubicBezTo>
                    <a:pt x="15348" y="8018"/>
                    <a:pt x="15632" y="7662"/>
                    <a:pt x="15561" y="7259"/>
                  </a:cubicBezTo>
                  <a:cubicBezTo>
                    <a:pt x="15537" y="7045"/>
                    <a:pt x="15419" y="6879"/>
                    <a:pt x="15229" y="6808"/>
                  </a:cubicBezTo>
                  <a:cubicBezTo>
                    <a:pt x="15182" y="6785"/>
                    <a:pt x="15134" y="6761"/>
                    <a:pt x="15063" y="6737"/>
                  </a:cubicBezTo>
                  <a:cubicBezTo>
                    <a:pt x="14992" y="6713"/>
                    <a:pt x="14944" y="6690"/>
                    <a:pt x="14873" y="6666"/>
                  </a:cubicBezTo>
                  <a:cubicBezTo>
                    <a:pt x="14826" y="6642"/>
                    <a:pt x="14802" y="6595"/>
                    <a:pt x="14778" y="6547"/>
                  </a:cubicBezTo>
                  <a:cubicBezTo>
                    <a:pt x="14778" y="6500"/>
                    <a:pt x="14778" y="6452"/>
                    <a:pt x="14802" y="6405"/>
                  </a:cubicBezTo>
                  <a:lnTo>
                    <a:pt x="14873" y="6310"/>
                  </a:lnTo>
                  <a:cubicBezTo>
                    <a:pt x="15016" y="6097"/>
                    <a:pt x="15158" y="5883"/>
                    <a:pt x="15324" y="5693"/>
                  </a:cubicBezTo>
                  <a:cubicBezTo>
                    <a:pt x="15514" y="5480"/>
                    <a:pt x="15798" y="5385"/>
                    <a:pt x="16083" y="5409"/>
                  </a:cubicBezTo>
                  <a:lnTo>
                    <a:pt x="17340" y="5409"/>
                  </a:lnTo>
                  <a:cubicBezTo>
                    <a:pt x="17483" y="5409"/>
                    <a:pt x="17625" y="5409"/>
                    <a:pt x="17767" y="5385"/>
                  </a:cubicBezTo>
                  <a:cubicBezTo>
                    <a:pt x="18028" y="5338"/>
                    <a:pt x="18242" y="5148"/>
                    <a:pt x="18313" y="4887"/>
                  </a:cubicBezTo>
                  <a:cubicBezTo>
                    <a:pt x="18360" y="4650"/>
                    <a:pt x="18265" y="4389"/>
                    <a:pt x="18076" y="4246"/>
                  </a:cubicBezTo>
                  <a:cubicBezTo>
                    <a:pt x="17933" y="4128"/>
                    <a:pt x="17791" y="3962"/>
                    <a:pt x="17672" y="3819"/>
                  </a:cubicBezTo>
                  <a:cubicBezTo>
                    <a:pt x="17340" y="3392"/>
                    <a:pt x="17174" y="2847"/>
                    <a:pt x="17198" y="2325"/>
                  </a:cubicBezTo>
                  <a:cubicBezTo>
                    <a:pt x="17198" y="2206"/>
                    <a:pt x="17198" y="2088"/>
                    <a:pt x="17222" y="1969"/>
                  </a:cubicBezTo>
                  <a:cubicBezTo>
                    <a:pt x="17222" y="1779"/>
                    <a:pt x="17222" y="1566"/>
                    <a:pt x="17245" y="1376"/>
                  </a:cubicBezTo>
                  <a:cubicBezTo>
                    <a:pt x="17269" y="1329"/>
                    <a:pt x="17269" y="1281"/>
                    <a:pt x="17293" y="1234"/>
                  </a:cubicBezTo>
                  <a:lnTo>
                    <a:pt x="17293" y="1210"/>
                  </a:lnTo>
                  <a:lnTo>
                    <a:pt x="17340" y="1210"/>
                  </a:lnTo>
                  <a:cubicBezTo>
                    <a:pt x="17601" y="1210"/>
                    <a:pt x="17862" y="1281"/>
                    <a:pt x="18099" y="1400"/>
                  </a:cubicBezTo>
                  <a:cubicBezTo>
                    <a:pt x="18265" y="1471"/>
                    <a:pt x="18384" y="1590"/>
                    <a:pt x="18503" y="1732"/>
                  </a:cubicBezTo>
                  <a:lnTo>
                    <a:pt x="18526" y="1756"/>
                  </a:lnTo>
                  <a:cubicBezTo>
                    <a:pt x="18645" y="1898"/>
                    <a:pt x="18764" y="2017"/>
                    <a:pt x="18858" y="2159"/>
                  </a:cubicBezTo>
                  <a:cubicBezTo>
                    <a:pt x="19001" y="2325"/>
                    <a:pt x="19119" y="2467"/>
                    <a:pt x="19262" y="2610"/>
                  </a:cubicBezTo>
                  <a:cubicBezTo>
                    <a:pt x="19523" y="2871"/>
                    <a:pt x="19665" y="3226"/>
                    <a:pt x="19689" y="3606"/>
                  </a:cubicBezTo>
                  <a:lnTo>
                    <a:pt x="19689" y="4626"/>
                  </a:lnTo>
                  <a:lnTo>
                    <a:pt x="19689" y="5053"/>
                  </a:lnTo>
                  <a:lnTo>
                    <a:pt x="19689" y="5053"/>
                  </a:lnTo>
                  <a:cubicBezTo>
                    <a:pt x="19617" y="5077"/>
                    <a:pt x="19570" y="5124"/>
                    <a:pt x="19523" y="5172"/>
                  </a:cubicBezTo>
                  <a:cubicBezTo>
                    <a:pt x="19380" y="5314"/>
                    <a:pt x="19285" y="5504"/>
                    <a:pt x="19309" y="5717"/>
                  </a:cubicBezTo>
                  <a:cubicBezTo>
                    <a:pt x="19333" y="5931"/>
                    <a:pt x="19428" y="6097"/>
                    <a:pt x="19594" y="6215"/>
                  </a:cubicBezTo>
                  <a:cubicBezTo>
                    <a:pt x="19665" y="6286"/>
                    <a:pt x="19760" y="6334"/>
                    <a:pt x="19855" y="6381"/>
                  </a:cubicBezTo>
                  <a:cubicBezTo>
                    <a:pt x="19902" y="6405"/>
                    <a:pt x="19973" y="6429"/>
                    <a:pt x="20021" y="6476"/>
                  </a:cubicBezTo>
                  <a:cubicBezTo>
                    <a:pt x="20092" y="6524"/>
                    <a:pt x="20163" y="6571"/>
                    <a:pt x="20234" y="6618"/>
                  </a:cubicBezTo>
                  <a:lnTo>
                    <a:pt x="20258" y="6642"/>
                  </a:lnTo>
                  <a:lnTo>
                    <a:pt x="20234" y="6713"/>
                  </a:lnTo>
                  <a:cubicBezTo>
                    <a:pt x="20210" y="6761"/>
                    <a:pt x="20187" y="6832"/>
                    <a:pt x="20139" y="6879"/>
                  </a:cubicBezTo>
                  <a:cubicBezTo>
                    <a:pt x="19712" y="7401"/>
                    <a:pt x="19285" y="7923"/>
                    <a:pt x="18835" y="8421"/>
                  </a:cubicBezTo>
                  <a:cubicBezTo>
                    <a:pt x="18787" y="8469"/>
                    <a:pt x="18740" y="8516"/>
                    <a:pt x="18692" y="8564"/>
                  </a:cubicBezTo>
                  <a:lnTo>
                    <a:pt x="18597" y="8635"/>
                  </a:lnTo>
                  <a:lnTo>
                    <a:pt x="18218" y="8967"/>
                  </a:lnTo>
                  <a:cubicBezTo>
                    <a:pt x="17957" y="9204"/>
                    <a:pt x="17696" y="9441"/>
                    <a:pt x="17459" y="9678"/>
                  </a:cubicBezTo>
                  <a:cubicBezTo>
                    <a:pt x="17079" y="10011"/>
                    <a:pt x="16771" y="10390"/>
                    <a:pt x="16510" y="10817"/>
                  </a:cubicBezTo>
                  <a:cubicBezTo>
                    <a:pt x="16415" y="11007"/>
                    <a:pt x="16273" y="11173"/>
                    <a:pt x="16130" y="11315"/>
                  </a:cubicBezTo>
                  <a:lnTo>
                    <a:pt x="15964" y="11505"/>
                  </a:lnTo>
                  <a:cubicBezTo>
                    <a:pt x="15893" y="11600"/>
                    <a:pt x="15798" y="11695"/>
                    <a:pt x="15727" y="11790"/>
                  </a:cubicBezTo>
                  <a:lnTo>
                    <a:pt x="15585" y="11908"/>
                  </a:lnTo>
                  <a:cubicBezTo>
                    <a:pt x="15182" y="12383"/>
                    <a:pt x="14921" y="12976"/>
                    <a:pt x="14826" y="13616"/>
                  </a:cubicBezTo>
                  <a:cubicBezTo>
                    <a:pt x="14802" y="13735"/>
                    <a:pt x="14778" y="13830"/>
                    <a:pt x="14755" y="13948"/>
                  </a:cubicBezTo>
                  <a:cubicBezTo>
                    <a:pt x="14731" y="14067"/>
                    <a:pt x="14707" y="14209"/>
                    <a:pt x="14684" y="14328"/>
                  </a:cubicBezTo>
                  <a:cubicBezTo>
                    <a:pt x="14684" y="14494"/>
                    <a:pt x="14541" y="14636"/>
                    <a:pt x="14375" y="14660"/>
                  </a:cubicBezTo>
                  <a:lnTo>
                    <a:pt x="14114" y="14684"/>
                  </a:lnTo>
                  <a:cubicBezTo>
                    <a:pt x="13901" y="14731"/>
                    <a:pt x="13687" y="14731"/>
                    <a:pt x="13450" y="14731"/>
                  </a:cubicBezTo>
                  <a:cubicBezTo>
                    <a:pt x="13331" y="14755"/>
                    <a:pt x="13189" y="14731"/>
                    <a:pt x="13071" y="14707"/>
                  </a:cubicBezTo>
                  <a:lnTo>
                    <a:pt x="13071" y="14707"/>
                  </a:lnTo>
                  <a:lnTo>
                    <a:pt x="13071" y="14684"/>
                  </a:lnTo>
                  <a:lnTo>
                    <a:pt x="13071" y="14684"/>
                  </a:lnTo>
                  <a:cubicBezTo>
                    <a:pt x="13284" y="14375"/>
                    <a:pt x="13189" y="13948"/>
                    <a:pt x="12881" y="13735"/>
                  </a:cubicBezTo>
                  <a:close/>
                  <a:moveTo>
                    <a:pt x="21634" y="6192"/>
                  </a:moveTo>
                  <a:cubicBezTo>
                    <a:pt x="21634" y="6144"/>
                    <a:pt x="21634" y="6097"/>
                    <a:pt x="21610" y="6049"/>
                  </a:cubicBezTo>
                  <a:lnTo>
                    <a:pt x="21610" y="6002"/>
                  </a:lnTo>
                  <a:cubicBezTo>
                    <a:pt x="21705" y="5836"/>
                    <a:pt x="21871" y="5717"/>
                    <a:pt x="22061" y="5646"/>
                  </a:cubicBezTo>
                  <a:cubicBezTo>
                    <a:pt x="22820" y="5314"/>
                    <a:pt x="23603" y="5053"/>
                    <a:pt x="24433" y="4911"/>
                  </a:cubicBezTo>
                  <a:cubicBezTo>
                    <a:pt x="25263" y="4745"/>
                    <a:pt x="26022" y="4626"/>
                    <a:pt x="26734" y="4531"/>
                  </a:cubicBezTo>
                  <a:cubicBezTo>
                    <a:pt x="27090" y="4460"/>
                    <a:pt x="27445" y="4436"/>
                    <a:pt x="27801" y="4436"/>
                  </a:cubicBezTo>
                  <a:lnTo>
                    <a:pt x="27896" y="4436"/>
                  </a:lnTo>
                  <a:cubicBezTo>
                    <a:pt x="28940" y="4436"/>
                    <a:pt x="29960" y="4460"/>
                    <a:pt x="31003" y="4531"/>
                  </a:cubicBezTo>
                  <a:cubicBezTo>
                    <a:pt x="31430" y="4578"/>
                    <a:pt x="31881" y="4650"/>
                    <a:pt x="32308" y="4721"/>
                  </a:cubicBezTo>
                  <a:cubicBezTo>
                    <a:pt x="32522" y="4768"/>
                    <a:pt x="32711" y="4792"/>
                    <a:pt x="32925" y="4816"/>
                  </a:cubicBezTo>
                  <a:cubicBezTo>
                    <a:pt x="34372" y="5029"/>
                    <a:pt x="35724" y="5646"/>
                    <a:pt x="36910" y="6192"/>
                  </a:cubicBezTo>
                  <a:cubicBezTo>
                    <a:pt x="37645" y="6547"/>
                    <a:pt x="38357" y="6927"/>
                    <a:pt x="39069" y="7378"/>
                  </a:cubicBezTo>
                  <a:lnTo>
                    <a:pt x="39282" y="7496"/>
                  </a:lnTo>
                  <a:cubicBezTo>
                    <a:pt x="39899" y="7899"/>
                    <a:pt x="40444" y="8350"/>
                    <a:pt x="40942" y="8896"/>
                  </a:cubicBezTo>
                  <a:lnTo>
                    <a:pt x="40966" y="8919"/>
                  </a:lnTo>
                  <a:cubicBezTo>
                    <a:pt x="41441" y="9418"/>
                    <a:pt x="41891" y="9939"/>
                    <a:pt x="42271" y="10485"/>
                  </a:cubicBezTo>
                  <a:cubicBezTo>
                    <a:pt x="42413" y="10698"/>
                    <a:pt x="42579" y="10888"/>
                    <a:pt x="42722" y="11078"/>
                  </a:cubicBezTo>
                  <a:cubicBezTo>
                    <a:pt x="42745" y="11125"/>
                    <a:pt x="42769" y="11173"/>
                    <a:pt x="42793" y="11220"/>
                  </a:cubicBezTo>
                  <a:cubicBezTo>
                    <a:pt x="42745" y="11173"/>
                    <a:pt x="42674" y="11125"/>
                    <a:pt x="42627" y="11054"/>
                  </a:cubicBezTo>
                  <a:cubicBezTo>
                    <a:pt x="42555" y="11007"/>
                    <a:pt x="42461" y="10983"/>
                    <a:pt x="42389" y="10983"/>
                  </a:cubicBezTo>
                  <a:cubicBezTo>
                    <a:pt x="42223" y="10983"/>
                    <a:pt x="42057" y="11102"/>
                    <a:pt x="42034" y="11291"/>
                  </a:cubicBezTo>
                  <a:cubicBezTo>
                    <a:pt x="41962" y="11552"/>
                    <a:pt x="42010" y="11813"/>
                    <a:pt x="42152" y="12051"/>
                  </a:cubicBezTo>
                  <a:cubicBezTo>
                    <a:pt x="42318" y="12311"/>
                    <a:pt x="42461" y="12596"/>
                    <a:pt x="42603" y="12881"/>
                  </a:cubicBezTo>
                  <a:cubicBezTo>
                    <a:pt x="42793" y="13284"/>
                    <a:pt x="43030" y="13664"/>
                    <a:pt x="43291" y="14019"/>
                  </a:cubicBezTo>
                  <a:cubicBezTo>
                    <a:pt x="43647" y="14518"/>
                    <a:pt x="43931" y="15063"/>
                    <a:pt x="44145" y="15632"/>
                  </a:cubicBezTo>
                  <a:cubicBezTo>
                    <a:pt x="44240" y="15870"/>
                    <a:pt x="44311" y="16107"/>
                    <a:pt x="44382" y="16344"/>
                  </a:cubicBezTo>
                  <a:cubicBezTo>
                    <a:pt x="44406" y="16439"/>
                    <a:pt x="44429" y="16534"/>
                    <a:pt x="44453" y="16652"/>
                  </a:cubicBezTo>
                  <a:cubicBezTo>
                    <a:pt x="44192" y="16890"/>
                    <a:pt x="43836" y="17032"/>
                    <a:pt x="43457" y="17032"/>
                  </a:cubicBezTo>
                  <a:cubicBezTo>
                    <a:pt x="43125" y="17032"/>
                    <a:pt x="42769" y="17079"/>
                    <a:pt x="42461" y="17198"/>
                  </a:cubicBezTo>
                  <a:cubicBezTo>
                    <a:pt x="42152" y="17269"/>
                    <a:pt x="41844" y="17340"/>
                    <a:pt x="41535" y="17364"/>
                  </a:cubicBezTo>
                  <a:cubicBezTo>
                    <a:pt x="40895" y="17411"/>
                    <a:pt x="40255" y="17459"/>
                    <a:pt x="39662" y="17459"/>
                  </a:cubicBezTo>
                  <a:cubicBezTo>
                    <a:pt x="38476" y="17459"/>
                    <a:pt x="37313" y="17340"/>
                    <a:pt x="36175" y="17103"/>
                  </a:cubicBezTo>
                  <a:cubicBezTo>
                    <a:pt x="35321" y="16937"/>
                    <a:pt x="34514" y="16605"/>
                    <a:pt x="33803" y="16131"/>
                  </a:cubicBezTo>
                  <a:cubicBezTo>
                    <a:pt x="33494" y="15941"/>
                    <a:pt x="33186" y="15704"/>
                    <a:pt x="32901" y="15490"/>
                  </a:cubicBezTo>
                  <a:lnTo>
                    <a:pt x="32545" y="15229"/>
                  </a:lnTo>
                  <a:cubicBezTo>
                    <a:pt x="32545" y="15229"/>
                    <a:pt x="32949" y="14351"/>
                    <a:pt x="33043" y="14114"/>
                  </a:cubicBezTo>
                  <a:cubicBezTo>
                    <a:pt x="33186" y="13782"/>
                    <a:pt x="33209" y="13426"/>
                    <a:pt x="33162" y="13071"/>
                  </a:cubicBezTo>
                  <a:cubicBezTo>
                    <a:pt x="33138" y="12810"/>
                    <a:pt x="32972" y="12572"/>
                    <a:pt x="32711" y="12454"/>
                  </a:cubicBezTo>
                  <a:cubicBezTo>
                    <a:pt x="32688" y="12430"/>
                    <a:pt x="32616" y="12406"/>
                    <a:pt x="32569" y="12406"/>
                  </a:cubicBezTo>
                  <a:cubicBezTo>
                    <a:pt x="32450" y="12406"/>
                    <a:pt x="32356" y="12478"/>
                    <a:pt x="32308" y="12596"/>
                  </a:cubicBezTo>
                  <a:cubicBezTo>
                    <a:pt x="32284" y="12691"/>
                    <a:pt x="32261" y="12786"/>
                    <a:pt x="32261" y="12881"/>
                  </a:cubicBezTo>
                  <a:cubicBezTo>
                    <a:pt x="32166" y="13687"/>
                    <a:pt x="31834" y="14446"/>
                    <a:pt x="31264" y="15039"/>
                  </a:cubicBezTo>
                  <a:cubicBezTo>
                    <a:pt x="30814" y="15538"/>
                    <a:pt x="30339" y="16036"/>
                    <a:pt x="29841" y="16510"/>
                  </a:cubicBezTo>
                  <a:lnTo>
                    <a:pt x="29675" y="16652"/>
                  </a:lnTo>
                  <a:cubicBezTo>
                    <a:pt x="29177" y="17127"/>
                    <a:pt x="28608" y="17506"/>
                    <a:pt x="27991" y="17791"/>
                  </a:cubicBezTo>
                  <a:lnTo>
                    <a:pt x="26425" y="18479"/>
                  </a:lnTo>
                  <a:cubicBezTo>
                    <a:pt x="26046" y="18645"/>
                    <a:pt x="25643" y="18740"/>
                    <a:pt x="25239" y="18740"/>
                  </a:cubicBezTo>
                  <a:cubicBezTo>
                    <a:pt x="25239" y="18716"/>
                    <a:pt x="25263" y="18669"/>
                    <a:pt x="25310" y="18645"/>
                  </a:cubicBezTo>
                  <a:cubicBezTo>
                    <a:pt x="25334" y="18621"/>
                    <a:pt x="25358" y="18598"/>
                    <a:pt x="25358" y="18598"/>
                  </a:cubicBezTo>
                  <a:cubicBezTo>
                    <a:pt x="26141" y="17601"/>
                    <a:pt x="26852" y="16534"/>
                    <a:pt x="27445" y="15395"/>
                  </a:cubicBezTo>
                  <a:cubicBezTo>
                    <a:pt x="27564" y="15158"/>
                    <a:pt x="27659" y="14921"/>
                    <a:pt x="27706" y="14660"/>
                  </a:cubicBezTo>
                  <a:cubicBezTo>
                    <a:pt x="27754" y="14518"/>
                    <a:pt x="27777" y="14351"/>
                    <a:pt x="27801" y="14209"/>
                  </a:cubicBezTo>
                  <a:cubicBezTo>
                    <a:pt x="27849" y="14043"/>
                    <a:pt x="27872" y="13853"/>
                    <a:pt x="27943" y="13687"/>
                  </a:cubicBezTo>
                  <a:cubicBezTo>
                    <a:pt x="28038" y="13331"/>
                    <a:pt x="28062" y="12952"/>
                    <a:pt x="28015" y="12596"/>
                  </a:cubicBezTo>
                  <a:cubicBezTo>
                    <a:pt x="28015" y="12478"/>
                    <a:pt x="28015" y="12383"/>
                    <a:pt x="27991" y="12264"/>
                  </a:cubicBezTo>
                  <a:cubicBezTo>
                    <a:pt x="27991" y="12217"/>
                    <a:pt x="27991" y="12169"/>
                    <a:pt x="27967" y="12145"/>
                  </a:cubicBezTo>
                  <a:cubicBezTo>
                    <a:pt x="27943" y="11979"/>
                    <a:pt x="27801" y="11837"/>
                    <a:pt x="27635" y="11813"/>
                  </a:cubicBezTo>
                  <a:lnTo>
                    <a:pt x="27611" y="11813"/>
                  </a:lnTo>
                  <a:cubicBezTo>
                    <a:pt x="27422" y="11837"/>
                    <a:pt x="27256" y="11979"/>
                    <a:pt x="27256" y="12169"/>
                  </a:cubicBezTo>
                  <a:cubicBezTo>
                    <a:pt x="27232" y="12240"/>
                    <a:pt x="27232" y="12288"/>
                    <a:pt x="27232" y="12359"/>
                  </a:cubicBezTo>
                  <a:cubicBezTo>
                    <a:pt x="27184" y="12905"/>
                    <a:pt x="27090" y="13450"/>
                    <a:pt x="26900" y="13996"/>
                  </a:cubicBezTo>
                  <a:cubicBezTo>
                    <a:pt x="26852" y="14138"/>
                    <a:pt x="26805" y="14280"/>
                    <a:pt x="26757" y="14446"/>
                  </a:cubicBezTo>
                  <a:cubicBezTo>
                    <a:pt x="26686" y="14684"/>
                    <a:pt x="26568" y="14897"/>
                    <a:pt x="26425" y="15111"/>
                  </a:cubicBezTo>
                  <a:cubicBezTo>
                    <a:pt x="25785" y="16036"/>
                    <a:pt x="25263" y="16795"/>
                    <a:pt x="24694" y="17578"/>
                  </a:cubicBezTo>
                  <a:cubicBezTo>
                    <a:pt x="24480" y="17862"/>
                    <a:pt x="24243" y="18147"/>
                    <a:pt x="23958" y="18384"/>
                  </a:cubicBezTo>
                  <a:lnTo>
                    <a:pt x="23460" y="18858"/>
                  </a:lnTo>
                  <a:cubicBezTo>
                    <a:pt x="22986" y="19357"/>
                    <a:pt x="22464" y="19807"/>
                    <a:pt x="21942" y="20211"/>
                  </a:cubicBezTo>
                  <a:cubicBezTo>
                    <a:pt x="20637" y="21207"/>
                    <a:pt x="19214" y="22013"/>
                    <a:pt x="17720" y="22654"/>
                  </a:cubicBezTo>
                  <a:cubicBezTo>
                    <a:pt x="17530" y="22725"/>
                    <a:pt x="17340" y="22820"/>
                    <a:pt x="17127" y="22891"/>
                  </a:cubicBezTo>
                  <a:lnTo>
                    <a:pt x="16581" y="23128"/>
                  </a:lnTo>
                  <a:cubicBezTo>
                    <a:pt x="16510" y="23152"/>
                    <a:pt x="16439" y="23176"/>
                    <a:pt x="16344" y="23176"/>
                  </a:cubicBezTo>
                  <a:lnTo>
                    <a:pt x="16297" y="23176"/>
                  </a:lnTo>
                  <a:lnTo>
                    <a:pt x="16297" y="23152"/>
                  </a:lnTo>
                  <a:cubicBezTo>
                    <a:pt x="16297" y="23104"/>
                    <a:pt x="16273" y="23057"/>
                    <a:pt x="16273" y="22986"/>
                  </a:cubicBezTo>
                  <a:lnTo>
                    <a:pt x="16273" y="22393"/>
                  </a:lnTo>
                  <a:lnTo>
                    <a:pt x="16273" y="21444"/>
                  </a:lnTo>
                  <a:cubicBezTo>
                    <a:pt x="16297" y="20993"/>
                    <a:pt x="16415" y="20543"/>
                    <a:pt x="16652" y="20139"/>
                  </a:cubicBezTo>
                  <a:cubicBezTo>
                    <a:pt x="16700" y="20068"/>
                    <a:pt x="16747" y="19997"/>
                    <a:pt x="16842" y="19926"/>
                  </a:cubicBezTo>
                  <a:lnTo>
                    <a:pt x="16913" y="19855"/>
                  </a:lnTo>
                  <a:cubicBezTo>
                    <a:pt x="17056" y="19736"/>
                    <a:pt x="17079" y="19546"/>
                    <a:pt x="17008" y="19404"/>
                  </a:cubicBezTo>
                  <a:cubicBezTo>
                    <a:pt x="16937" y="19238"/>
                    <a:pt x="16795" y="19167"/>
                    <a:pt x="16629" y="19167"/>
                  </a:cubicBezTo>
                  <a:lnTo>
                    <a:pt x="16534" y="19167"/>
                  </a:lnTo>
                  <a:cubicBezTo>
                    <a:pt x="16320" y="19214"/>
                    <a:pt x="16130" y="19333"/>
                    <a:pt x="16036" y="19523"/>
                  </a:cubicBezTo>
                  <a:cubicBezTo>
                    <a:pt x="15656" y="19997"/>
                    <a:pt x="15395" y="20566"/>
                    <a:pt x="15324" y="21183"/>
                  </a:cubicBezTo>
                  <a:cubicBezTo>
                    <a:pt x="15300" y="21373"/>
                    <a:pt x="15300" y="21563"/>
                    <a:pt x="15277" y="21752"/>
                  </a:cubicBezTo>
                  <a:cubicBezTo>
                    <a:pt x="15277" y="21895"/>
                    <a:pt x="15277" y="22061"/>
                    <a:pt x="15253" y="22179"/>
                  </a:cubicBezTo>
                  <a:cubicBezTo>
                    <a:pt x="15229" y="22322"/>
                    <a:pt x="15229" y="22369"/>
                    <a:pt x="15205" y="22488"/>
                  </a:cubicBezTo>
                  <a:lnTo>
                    <a:pt x="15205" y="22511"/>
                  </a:lnTo>
                  <a:cubicBezTo>
                    <a:pt x="15205" y="22511"/>
                    <a:pt x="15205" y="22488"/>
                    <a:pt x="15205" y="22488"/>
                  </a:cubicBezTo>
                  <a:lnTo>
                    <a:pt x="15205" y="21729"/>
                  </a:lnTo>
                  <a:cubicBezTo>
                    <a:pt x="15205" y="20827"/>
                    <a:pt x="15205" y="19926"/>
                    <a:pt x="15229" y="19024"/>
                  </a:cubicBezTo>
                  <a:cubicBezTo>
                    <a:pt x="15229" y="18692"/>
                    <a:pt x="15229" y="18360"/>
                    <a:pt x="15253" y="18052"/>
                  </a:cubicBezTo>
                  <a:lnTo>
                    <a:pt x="15253" y="17957"/>
                  </a:lnTo>
                  <a:cubicBezTo>
                    <a:pt x="15300" y="17079"/>
                    <a:pt x="15419" y="16202"/>
                    <a:pt x="15609" y="15324"/>
                  </a:cubicBezTo>
                  <a:cubicBezTo>
                    <a:pt x="15632" y="15182"/>
                    <a:pt x="15680" y="15063"/>
                    <a:pt x="15751" y="14945"/>
                  </a:cubicBezTo>
                  <a:cubicBezTo>
                    <a:pt x="16107" y="14399"/>
                    <a:pt x="16368" y="13830"/>
                    <a:pt x="16557" y="13213"/>
                  </a:cubicBezTo>
                  <a:cubicBezTo>
                    <a:pt x="16700" y="12810"/>
                    <a:pt x="16866" y="12430"/>
                    <a:pt x="17056" y="12074"/>
                  </a:cubicBezTo>
                  <a:cubicBezTo>
                    <a:pt x="17198" y="11813"/>
                    <a:pt x="17364" y="11529"/>
                    <a:pt x="17530" y="11268"/>
                  </a:cubicBezTo>
                  <a:lnTo>
                    <a:pt x="17672" y="11078"/>
                  </a:lnTo>
                  <a:cubicBezTo>
                    <a:pt x="17720" y="10983"/>
                    <a:pt x="17791" y="10912"/>
                    <a:pt x="17862" y="10841"/>
                  </a:cubicBezTo>
                  <a:cubicBezTo>
                    <a:pt x="18313" y="10366"/>
                    <a:pt x="18787" y="9916"/>
                    <a:pt x="19285" y="9512"/>
                  </a:cubicBezTo>
                  <a:cubicBezTo>
                    <a:pt x="19617" y="9228"/>
                    <a:pt x="19926" y="8919"/>
                    <a:pt x="20163" y="8564"/>
                  </a:cubicBezTo>
                  <a:lnTo>
                    <a:pt x="20377" y="8303"/>
                  </a:lnTo>
                  <a:lnTo>
                    <a:pt x="20543" y="8113"/>
                  </a:lnTo>
                  <a:cubicBezTo>
                    <a:pt x="20756" y="7828"/>
                    <a:pt x="20993" y="7567"/>
                    <a:pt x="21230" y="7330"/>
                  </a:cubicBezTo>
                  <a:cubicBezTo>
                    <a:pt x="21586" y="7069"/>
                    <a:pt x="21729" y="6618"/>
                    <a:pt x="21634" y="6192"/>
                  </a:cubicBezTo>
                  <a:close/>
                  <a:moveTo>
                    <a:pt x="8730" y="57049"/>
                  </a:moveTo>
                  <a:cubicBezTo>
                    <a:pt x="8753" y="56503"/>
                    <a:pt x="8848" y="55982"/>
                    <a:pt x="8919" y="55460"/>
                  </a:cubicBezTo>
                  <a:cubicBezTo>
                    <a:pt x="8967" y="55294"/>
                    <a:pt x="9014" y="55128"/>
                    <a:pt x="9062" y="54985"/>
                  </a:cubicBezTo>
                  <a:lnTo>
                    <a:pt x="9133" y="54843"/>
                  </a:lnTo>
                  <a:cubicBezTo>
                    <a:pt x="9180" y="54677"/>
                    <a:pt x="9228" y="54535"/>
                    <a:pt x="9299" y="54392"/>
                  </a:cubicBezTo>
                  <a:lnTo>
                    <a:pt x="9346" y="54226"/>
                  </a:lnTo>
                  <a:cubicBezTo>
                    <a:pt x="9418" y="53965"/>
                    <a:pt x="9560" y="53776"/>
                    <a:pt x="9750" y="53609"/>
                  </a:cubicBezTo>
                  <a:lnTo>
                    <a:pt x="9750" y="53657"/>
                  </a:lnTo>
                  <a:cubicBezTo>
                    <a:pt x="9773" y="53752"/>
                    <a:pt x="9797" y="53847"/>
                    <a:pt x="9797" y="53942"/>
                  </a:cubicBezTo>
                  <a:lnTo>
                    <a:pt x="9797" y="55602"/>
                  </a:lnTo>
                  <a:cubicBezTo>
                    <a:pt x="9773" y="56005"/>
                    <a:pt x="9678" y="56385"/>
                    <a:pt x="9512" y="56764"/>
                  </a:cubicBezTo>
                  <a:cubicBezTo>
                    <a:pt x="9394" y="57025"/>
                    <a:pt x="9275" y="57310"/>
                    <a:pt x="9157" y="57571"/>
                  </a:cubicBezTo>
                  <a:cubicBezTo>
                    <a:pt x="9062" y="57784"/>
                    <a:pt x="8967" y="57998"/>
                    <a:pt x="8872" y="58211"/>
                  </a:cubicBezTo>
                  <a:lnTo>
                    <a:pt x="8872" y="58211"/>
                  </a:lnTo>
                  <a:cubicBezTo>
                    <a:pt x="8730" y="57832"/>
                    <a:pt x="8682" y="57429"/>
                    <a:pt x="8730" y="57049"/>
                  </a:cubicBezTo>
                  <a:close/>
                  <a:moveTo>
                    <a:pt x="35226" y="72895"/>
                  </a:moveTo>
                  <a:cubicBezTo>
                    <a:pt x="35178" y="72942"/>
                    <a:pt x="35107" y="72989"/>
                    <a:pt x="35036" y="72989"/>
                  </a:cubicBezTo>
                  <a:lnTo>
                    <a:pt x="34419" y="72989"/>
                  </a:lnTo>
                  <a:cubicBezTo>
                    <a:pt x="34206" y="72989"/>
                    <a:pt x="33945" y="72989"/>
                    <a:pt x="33708" y="72966"/>
                  </a:cubicBezTo>
                  <a:cubicBezTo>
                    <a:pt x="33589" y="72966"/>
                    <a:pt x="33447" y="72918"/>
                    <a:pt x="33352" y="72847"/>
                  </a:cubicBezTo>
                  <a:lnTo>
                    <a:pt x="33328" y="72823"/>
                  </a:lnTo>
                  <a:cubicBezTo>
                    <a:pt x="32877" y="72562"/>
                    <a:pt x="32474" y="72207"/>
                    <a:pt x="32189" y="71780"/>
                  </a:cubicBezTo>
                  <a:cubicBezTo>
                    <a:pt x="32047" y="71566"/>
                    <a:pt x="31929" y="71353"/>
                    <a:pt x="31786" y="71092"/>
                  </a:cubicBezTo>
                  <a:lnTo>
                    <a:pt x="31644" y="70855"/>
                  </a:lnTo>
                  <a:cubicBezTo>
                    <a:pt x="31929" y="70926"/>
                    <a:pt x="32189" y="71021"/>
                    <a:pt x="32427" y="71115"/>
                  </a:cubicBezTo>
                  <a:cubicBezTo>
                    <a:pt x="33043" y="71424"/>
                    <a:pt x="33708" y="71709"/>
                    <a:pt x="34372" y="72017"/>
                  </a:cubicBezTo>
                  <a:cubicBezTo>
                    <a:pt x="34704" y="72159"/>
                    <a:pt x="34965" y="72373"/>
                    <a:pt x="35178" y="72681"/>
                  </a:cubicBezTo>
                  <a:cubicBezTo>
                    <a:pt x="35226" y="72729"/>
                    <a:pt x="35249" y="72823"/>
                    <a:pt x="35226" y="728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46;p50"/>
            <p:cNvSpPr/>
            <p:nvPr/>
          </p:nvSpPr>
          <p:spPr>
            <a:xfrm>
              <a:off x="10621000" y="1598425"/>
              <a:ext cx="320850" cy="115075"/>
            </a:xfrm>
            <a:custGeom>
              <a:avLst/>
              <a:gdLst/>
              <a:ahLst/>
              <a:cxnLst/>
              <a:rect l="l" t="t" r="r" b="b"/>
              <a:pathLst>
                <a:path w="12834" h="4603" extrusionOk="0">
                  <a:moveTo>
                    <a:pt x="11790" y="2752"/>
                  </a:moveTo>
                  <a:cubicBezTo>
                    <a:pt x="12003" y="2515"/>
                    <a:pt x="12217" y="2277"/>
                    <a:pt x="12406" y="2017"/>
                  </a:cubicBezTo>
                  <a:cubicBezTo>
                    <a:pt x="12738" y="1613"/>
                    <a:pt x="12833" y="1020"/>
                    <a:pt x="12620" y="522"/>
                  </a:cubicBezTo>
                  <a:cubicBezTo>
                    <a:pt x="12596" y="475"/>
                    <a:pt x="12572" y="403"/>
                    <a:pt x="12572" y="332"/>
                  </a:cubicBezTo>
                  <a:cubicBezTo>
                    <a:pt x="12549" y="285"/>
                    <a:pt x="12525" y="214"/>
                    <a:pt x="12525" y="166"/>
                  </a:cubicBezTo>
                  <a:cubicBezTo>
                    <a:pt x="12477" y="71"/>
                    <a:pt x="12383" y="0"/>
                    <a:pt x="12288" y="0"/>
                  </a:cubicBezTo>
                  <a:lnTo>
                    <a:pt x="12288" y="0"/>
                  </a:lnTo>
                  <a:cubicBezTo>
                    <a:pt x="12193" y="24"/>
                    <a:pt x="12122" y="95"/>
                    <a:pt x="12074" y="166"/>
                  </a:cubicBezTo>
                  <a:cubicBezTo>
                    <a:pt x="11956" y="688"/>
                    <a:pt x="11671" y="1139"/>
                    <a:pt x="11291" y="1495"/>
                  </a:cubicBezTo>
                  <a:cubicBezTo>
                    <a:pt x="11244" y="1542"/>
                    <a:pt x="11197" y="1590"/>
                    <a:pt x="11149" y="1637"/>
                  </a:cubicBezTo>
                  <a:cubicBezTo>
                    <a:pt x="10936" y="1969"/>
                    <a:pt x="10627" y="2206"/>
                    <a:pt x="10271" y="2349"/>
                  </a:cubicBezTo>
                  <a:cubicBezTo>
                    <a:pt x="10129" y="2396"/>
                    <a:pt x="9963" y="2467"/>
                    <a:pt x="9821" y="2515"/>
                  </a:cubicBezTo>
                  <a:cubicBezTo>
                    <a:pt x="9536" y="2633"/>
                    <a:pt x="9251" y="2752"/>
                    <a:pt x="8967" y="2894"/>
                  </a:cubicBezTo>
                  <a:cubicBezTo>
                    <a:pt x="8208" y="3250"/>
                    <a:pt x="7354" y="3440"/>
                    <a:pt x="6476" y="3416"/>
                  </a:cubicBezTo>
                  <a:cubicBezTo>
                    <a:pt x="6025" y="3416"/>
                    <a:pt x="5598" y="3392"/>
                    <a:pt x="5148" y="3345"/>
                  </a:cubicBezTo>
                  <a:cubicBezTo>
                    <a:pt x="4816" y="3297"/>
                    <a:pt x="4507" y="3226"/>
                    <a:pt x="4199" y="3131"/>
                  </a:cubicBezTo>
                  <a:lnTo>
                    <a:pt x="3914" y="3060"/>
                  </a:lnTo>
                  <a:cubicBezTo>
                    <a:pt x="3250" y="2942"/>
                    <a:pt x="2610" y="2681"/>
                    <a:pt x="2088" y="2277"/>
                  </a:cubicBezTo>
                  <a:lnTo>
                    <a:pt x="1969" y="2183"/>
                  </a:lnTo>
                  <a:cubicBezTo>
                    <a:pt x="1661" y="2017"/>
                    <a:pt x="1352" y="1850"/>
                    <a:pt x="1020" y="1708"/>
                  </a:cubicBezTo>
                  <a:lnTo>
                    <a:pt x="902" y="1661"/>
                  </a:lnTo>
                  <a:cubicBezTo>
                    <a:pt x="759" y="1613"/>
                    <a:pt x="593" y="1590"/>
                    <a:pt x="427" y="1590"/>
                  </a:cubicBezTo>
                  <a:cubicBezTo>
                    <a:pt x="261" y="1590"/>
                    <a:pt x="119" y="1708"/>
                    <a:pt x="71" y="1850"/>
                  </a:cubicBezTo>
                  <a:cubicBezTo>
                    <a:pt x="0" y="1993"/>
                    <a:pt x="24" y="2159"/>
                    <a:pt x="143" y="2277"/>
                  </a:cubicBezTo>
                  <a:cubicBezTo>
                    <a:pt x="332" y="2443"/>
                    <a:pt x="522" y="2586"/>
                    <a:pt x="712" y="2728"/>
                  </a:cubicBezTo>
                  <a:cubicBezTo>
                    <a:pt x="949" y="2894"/>
                    <a:pt x="1186" y="3037"/>
                    <a:pt x="1400" y="3179"/>
                  </a:cubicBezTo>
                  <a:cubicBezTo>
                    <a:pt x="1637" y="3321"/>
                    <a:pt x="1851" y="3463"/>
                    <a:pt x="2088" y="3606"/>
                  </a:cubicBezTo>
                  <a:cubicBezTo>
                    <a:pt x="2301" y="3748"/>
                    <a:pt x="2562" y="3867"/>
                    <a:pt x="2823" y="3938"/>
                  </a:cubicBezTo>
                  <a:cubicBezTo>
                    <a:pt x="3155" y="4009"/>
                    <a:pt x="3511" y="4128"/>
                    <a:pt x="3891" y="4223"/>
                  </a:cubicBezTo>
                  <a:cubicBezTo>
                    <a:pt x="4555" y="4436"/>
                    <a:pt x="5243" y="4578"/>
                    <a:pt x="5930" y="4602"/>
                  </a:cubicBezTo>
                  <a:lnTo>
                    <a:pt x="6144" y="4602"/>
                  </a:lnTo>
                  <a:lnTo>
                    <a:pt x="6666" y="4602"/>
                  </a:lnTo>
                  <a:cubicBezTo>
                    <a:pt x="7662" y="4602"/>
                    <a:pt x="8635" y="4365"/>
                    <a:pt x="9512" y="3914"/>
                  </a:cubicBezTo>
                  <a:cubicBezTo>
                    <a:pt x="9583" y="3890"/>
                    <a:pt x="9678" y="3843"/>
                    <a:pt x="9773" y="3819"/>
                  </a:cubicBezTo>
                  <a:cubicBezTo>
                    <a:pt x="9868" y="3796"/>
                    <a:pt x="9939" y="3748"/>
                    <a:pt x="10010" y="3724"/>
                  </a:cubicBezTo>
                  <a:lnTo>
                    <a:pt x="10177" y="3653"/>
                  </a:lnTo>
                  <a:cubicBezTo>
                    <a:pt x="10556" y="3487"/>
                    <a:pt x="10959" y="3321"/>
                    <a:pt x="11339" y="3108"/>
                  </a:cubicBezTo>
                  <a:cubicBezTo>
                    <a:pt x="11505" y="3013"/>
                    <a:pt x="11647" y="2894"/>
                    <a:pt x="11790" y="2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47;p50"/>
            <p:cNvSpPr/>
            <p:nvPr/>
          </p:nvSpPr>
          <p:spPr>
            <a:xfrm>
              <a:off x="10588975" y="1511250"/>
              <a:ext cx="53400" cy="48650"/>
            </a:xfrm>
            <a:custGeom>
              <a:avLst/>
              <a:gdLst/>
              <a:ahLst/>
              <a:cxnLst/>
              <a:rect l="l" t="t" r="r" b="b"/>
              <a:pathLst>
                <a:path w="2136" h="1946" extrusionOk="0">
                  <a:moveTo>
                    <a:pt x="1993" y="1424"/>
                  </a:moveTo>
                  <a:cubicBezTo>
                    <a:pt x="2135" y="1020"/>
                    <a:pt x="2064" y="593"/>
                    <a:pt x="1803" y="285"/>
                  </a:cubicBezTo>
                  <a:cubicBezTo>
                    <a:pt x="1613" y="95"/>
                    <a:pt x="1376" y="0"/>
                    <a:pt x="1115" y="24"/>
                  </a:cubicBezTo>
                  <a:lnTo>
                    <a:pt x="831" y="24"/>
                  </a:lnTo>
                  <a:cubicBezTo>
                    <a:pt x="546" y="24"/>
                    <a:pt x="285" y="190"/>
                    <a:pt x="143" y="451"/>
                  </a:cubicBezTo>
                  <a:cubicBezTo>
                    <a:pt x="0" y="712"/>
                    <a:pt x="24" y="1044"/>
                    <a:pt x="190" y="1305"/>
                  </a:cubicBezTo>
                  <a:cubicBezTo>
                    <a:pt x="332" y="1542"/>
                    <a:pt x="522" y="1708"/>
                    <a:pt x="759" y="1827"/>
                  </a:cubicBezTo>
                  <a:cubicBezTo>
                    <a:pt x="878" y="1898"/>
                    <a:pt x="1020" y="1922"/>
                    <a:pt x="1139" y="1945"/>
                  </a:cubicBezTo>
                  <a:lnTo>
                    <a:pt x="1186" y="1945"/>
                  </a:lnTo>
                  <a:cubicBezTo>
                    <a:pt x="1518" y="1945"/>
                    <a:pt x="1851" y="1732"/>
                    <a:pt x="1993" y="14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948;p50"/>
            <p:cNvSpPr/>
            <p:nvPr/>
          </p:nvSpPr>
          <p:spPr>
            <a:xfrm>
              <a:off x="10903275" y="1461425"/>
              <a:ext cx="39150" cy="44500"/>
            </a:xfrm>
            <a:custGeom>
              <a:avLst/>
              <a:gdLst/>
              <a:ahLst/>
              <a:cxnLst/>
              <a:rect l="l" t="t" r="r" b="b"/>
              <a:pathLst>
                <a:path w="1566" h="1780" extrusionOk="0">
                  <a:moveTo>
                    <a:pt x="24" y="1092"/>
                  </a:moveTo>
                  <a:cubicBezTo>
                    <a:pt x="24" y="1210"/>
                    <a:pt x="48" y="1305"/>
                    <a:pt x="95" y="1424"/>
                  </a:cubicBezTo>
                  <a:cubicBezTo>
                    <a:pt x="238" y="1661"/>
                    <a:pt x="499" y="1780"/>
                    <a:pt x="783" y="1756"/>
                  </a:cubicBezTo>
                  <a:lnTo>
                    <a:pt x="807" y="1756"/>
                  </a:lnTo>
                  <a:cubicBezTo>
                    <a:pt x="1092" y="1756"/>
                    <a:pt x="1352" y="1590"/>
                    <a:pt x="1447" y="1305"/>
                  </a:cubicBezTo>
                  <a:cubicBezTo>
                    <a:pt x="1542" y="1021"/>
                    <a:pt x="1566" y="712"/>
                    <a:pt x="1471" y="428"/>
                  </a:cubicBezTo>
                  <a:cubicBezTo>
                    <a:pt x="1424" y="167"/>
                    <a:pt x="1186" y="1"/>
                    <a:pt x="926" y="24"/>
                  </a:cubicBezTo>
                  <a:lnTo>
                    <a:pt x="831" y="24"/>
                  </a:lnTo>
                  <a:lnTo>
                    <a:pt x="736" y="24"/>
                  </a:lnTo>
                  <a:lnTo>
                    <a:pt x="641" y="24"/>
                  </a:lnTo>
                  <a:cubicBezTo>
                    <a:pt x="380" y="24"/>
                    <a:pt x="166" y="190"/>
                    <a:pt x="95" y="451"/>
                  </a:cubicBezTo>
                  <a:cubicBezTo>
                    <a:pt x="48" y="546"/>
                    <a:pt x="24" y="665"/>
                    <a:pt x="24" y="760"/>
                  </a:cubicBezTo>
                  <a:cubicBezTo>
                    <a:pt x="24" y="807"/>
                    <a:pt x="24" y="855"/>
                    <a:pt x="0" y="902"/>
                  </a:cubicBezTo>
                  <a:cubicBezTo>
                    <a:pt x="0" y="926"/>
                    <a:pt x="0" y="926"/>
                    <a:pt x="0" y="950"/>
                  </a:cubicBezTo>
                  <a:cubicBezTo>
                    <a:pt x="0" y="1021"/>
                    <a:pt x="0" y="1044"/>
                    <a:pt x="24" y="1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1" name="Google Shape;949;p50"/>
          <p:cNvGrpSpPr/>
          <p:nvPr/>
        </p:nvGrpSpPr>
        <p:grpSpPr>
          <a:xfrm flipH="1">
            <a:off x="9894451" y="5441967"/>
            <a:ext cx="858600" cy="260900"/>
            <a:chOff x="806663" y="3241275"/>
            <a:chExt cx="643950" cy="195675"/>
          </a:xfrm>
        </p:grpSpPr>
        <p:sp>
          <p:nvSpPr>
            <p:cNvPr id="102" name="Google Shape;950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951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" name="Google Shape;952;p50"/>
          <p:cNvGrpSpPr/>
          <p:nvPr/>
        </p:nvGrpSpPr>
        <p:grpSpPr>
          <a:xfrm flipH="1">
            <a:off x="7582651" y="2756751"/>
            <a:ext cx="858600" cy="260900"/>
            <a:chOff x="806663" y="3241275"/>
            <a:chExt cx="643950" cy="195675"/>
          </a:xfrm>
        </p:grpSpPr>
        <p:sp>
          <p:nvSpPr>
            <p:cNvPr id="105" name="Google Shape;953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954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610455"/>
      </p:ext>
    </p:extLst>
  </p:cSld>
  <p:clrMapOvr>
    <a:masterClrMapping/>
  </p:clrMapOvr>
  <p:transition spd="slow">
    <p:fade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267" y="4844957"/>
            <a:ext cx="436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624"/>
          <a:stretch/>
        </p:blipFill>
        <p:spPr>
          <a:xfrm>
            <a:off x="886322" y="1219199"/>
            <a:ext cx="10698693" cy="44123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8703" y="4728845"/>
            <a:ext cx="47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y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4745046" y="4721846"/>
            <a:ext cx="47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y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8417161" y="4710645"/>
            <a:ext cx="47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961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3726" y="1587522"/>
            <a:ext cx="93681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Part G: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Sing.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3348" y="2034069"/>
            <a:ext cx="3478970" cy="27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51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2125" y="1136469"/>
            <a:ext cx="6818812" cy="5379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5991" y="1801041"/>
            <a:ext cx="53744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have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      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Calibri" panose="020F0502020204030204"/>
              </a:rPr>
              <a:t>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4400" dirty="0">
                <a:solidFill>
                  <a:srgbClr val="FF0000"/>
                </a:solidFill>
                <a:latin typeface="Calibri" panose="020F0502020204030204"/>
              </a:rPr>
              <a:t>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        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lang="en-US" sz="4400" dirty="0" smtClean="0">
                <a:solidFill>
                  <a:prstClr val="black"/>
                </a:solidFill>
                <a:latin typeface="Calibri" panose="020F0502020204030204"/>
              </a:rPr>
              <a:t>have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          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Calibri" panose="020F0502020204030204"/>
              </a:rPr>
              <a:t>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4400" dirty="0">
                <a:solidFill>
                  <a:srgbClr val="FF0000"/>
                </a:solidFill>
                <a:latin typeface="Calibri" panose="020F0502020204030204"/>
              </a:rPr>
              <a:t>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libri" panose="020F0502020204030204"/>
              </a:rPr>
              <a:t>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9421" y="1801041"/>
            <a:ext cx="1287591" cy="981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1478" y="2954837"/>
            <a:ext cx="1287591" cy="981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9421" y="3964443"/>
            <a:ext cx="1287591" cy="981976"/>
          </a:xfrm>
          <a:prstGeom prst="rect">
            <a:avLst/>
          </a:prstGeom>
        </p:spPr>
      </p:pic>
      <p:pic>
        <p:nvPicPr>
          <p:cNvPr id="2" name="CD2-TRACK 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70494" y="554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41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11948041" y="82089"/>
            <a:ext cx="243959" cy="6732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70" y="64786"/>
            <a:ext cx="243959" cy="6732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026" name="Picture 2" descr="http://www.surfsharks.com/SURF_SHARKS/Surf_Sharks_Characters_files/Rope%20Border%20FIN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1" b="21242"/>
          <a:stretch>
            <a:fillRect/>
          </a:stretch>
        </p:blipFill>
        <p:spPr bwMode="auto">
          <a:xfrm>
            <a:off x="-51200" y="661142"/>
            <a:ext cx="1224319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453336"/>
            <a:ext cx="12192000" cy="4240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-27384"/>
            <a:ext cx="12192000" cy="3598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0" name="Picture 2" descr="http://www.surfsharks.com/SURF_SHARKS/Surf_Sharks_Characters_files/Rope%20Border%20FIN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20"/>
          <a:stretch>
            <a:fillRect/>
          </a:stretch>
        </p:blipFill>
        <p:spPr bwMode="auto">
          <a:xfrm>
            <a:off x="-107599" y="-83511"/>
            <a:ext cx="122995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>
            <a:fillRect/>
          </a:stretch>
        </p:blipFill>
        <p:spPr bwMode="auto">
          <a:xfrm>
            <a:off x="4535181" y="764475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29 Imagen"/>
          <p:cNvPicPr>
            <a:picLocks noChangeAspect="1"/>
          </p:cNvPicPr>
          <p:nvPr/>
        </p:nvPicPr>
        <p:blipFill rotWithShape="1">
          <a:blip r:embed="rId7"/>
          <a:srcRect b="31271"/>
          <a:stretch>
            <a:fillRect/>
          </a:stretch>
        </p:blipFill>
        <p:spPr bwMode="auto">
          <a:xfrm flipH="1">
            <a:off x="2135560" y="4022577"/>
            <a:ext cx="2670981" cy="165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 descr="http://image.shutterstock.com/display_pic_with_logo/437/125468420/stock-vector-text-illustration-of-a-pirate-ship-on-the-water-12546842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442" b="95580" l="0" r="1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5" t="72643" r="-462" b="4329"/>
          <a:stretch>
            <a:fillRect/>
          </a:stretch>
        </p:blipFill>
        <p:spPr bwMode="auto">
          <a:xfrm>
            <a:off x="2312818" y="5472834"/>
            <a:ext cx="3279127" cy="33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76" y="991333"/>
            <a:ext cx="2655283" cy="1285540"/>
          </a:xfrm>
          <a:prstGeom prst="rect">
            <a:avLst/>
          </a:prstGeom>
        </p:spPr>
      </p:pic>
      <p:pic>
        <p:nvPicPr>
          <p:cNvPr id="9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50" y="764706"/>
            <a:ext cx="661871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surfsharks.com/SURF_SHARKS/Surf_Sharks_Characters_files/Rope%20Border%20FIN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5"/>
          <a:stretch>
            <a:fillRect/>
          </a:stretch>
        </p:blipFill>
        <p:spPr bwMode="auto">
          <a:xfrm>
            <a:off x="-51200" y="5829609"/>
            <a:ext cx="12243200" cy="10504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5947117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6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piratas.wav"/>
          </p:stSnd>
        </p:sndAc>
      </p:transition>
    </mc:Choice>
    <mc:Fallback xmlns="">
      <p:transition spd="med">
        <p:fade/>
        <p:sndAc>
          <p:stSnd>
            <p:snd r:embed="rId15" name="pirata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960890" y="3754642"/>
            <a:ext cx="3279127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9"/>
            <a:srcRect t="-1" b="2000"/>
            <a:stretch>
              <a:fillRect/>
            </a:stretch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>
              <a:fillRect/>
            </a:stretch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947086" y="1056973"/>
            <a:ext cx="3142124" cy="1032364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 panose="020B0604020202020204"/>
              </a:rPr>
              <a:t>fox</a:t>
            </a:r>
            <a:endParaRPr kumimoji="0" lang="en-US" altLang="es-ES" sz="5400" b="1" i="0" u="none" strike="noStrike" kern="0" cap="none" spc="0" normalizeH="0" baseline="0" noProof="0" dirty="0" err="1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Arial" panose="020B0604020202020204"/>
            </a:endParaRPr>
          </a:p>
        </p:txBody>
      </p:sp>
      <p:sp>
        <p:nvSpPr>
          <p:cNvPr id="6" name="5 Nube"/>
          <p:cNvSpPr/>
          <p:nvPr/>
        </p:nvSpPr>
        <p:spPr>
          <a:xfrm>
            <a:off x="1003627" y="2356300"/>
            <a:ext cx="2944087" cy="102149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 panose="020B0604020202020204"/>
              </a:rPr>
              <a:t>box</a:t>
            </a:r>
            <a:endParaRPr kumimoji="0" lang="es-ES" sz="4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Arial" panose="020B0604020202020204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9192345" y="5181937"/>
            <a:ext cx="1200687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rPr>
              <a:t>NEXT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>
            <a:fillRect/>
          </a:stretch>
        </p:blipFill>
        <p:spPr bwMode="auto">
          <a:xfrm>
            <a:off x="4342839" y="811888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810997" y="1439490"/>
            <a:ext cx="492915" cy="287919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3076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50" y="764706"/>
            <a:ext cx="661871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5947117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735073" y="6010198"/>
            <a:ext cx="6696744" cy="775569"/>
          </a:xfrm>
          <a:prstGeom prst="roundRect">
            <a:avLst>
              <a:gd name="adj" fmla="val 3810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 panose="020B0604020202020204"/>
              </a:rPr>
              <a:t>Listen and choose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1" name="Xx box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38320" y="6176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9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960890" y="3754642"/>
            <a:ext cx="3279127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9"/>
            <a:srcRect t="-1" b="2000"/>
            <a:stretch>
              <a:fillRect/>
            </a:stretch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>
              <a:fillRect/>
            </a:stretch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737542" y="1104439"/>
            <a:ext cx="3270228" cy="1032364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3733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 panose="020B0604020202020204"/>
              </a:rPr>
              <a:t>fox</a:t>
            </a:r>
            <a:endParaRPr kumimoji="0" lang="es-ES" sz="3733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Arial" panose="020B0604020202020204"/>
            </a:endParaRPr>
          </a:p>
        </p:txBody>
      </p:sp>
      <p:sp>
        <p:nvSpPr>
          <p:cNvPr id="6" name="5 Nube"/>
          <p:cNvSpPr/>
          <p:nvPr/>
        </p:nvSpPr>
        <p:spPr>
          <a:xfrm>
            <a:off x="737542" y="2551521"/>
            <a:ext cx="3270228" cy="102149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 panose="020B0604020202020204"/>
              </a:rPr>
              <a:t>y</a:t>
            </a:r>
            <a:r>
              <a:rPr kumimoji="0" lang="es-ES_tradn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 panose="020B0604020202020204"/>
              </a:rPr>
              <a:t>o-yo</a:t>
            </a:r>
            <a:endParaRPr kumimoji="0" lang="es-ES" sz="4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Arial" panose="020B0604020202020204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9192345" y="5181937"/>
            <a:ext cx="1200687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rPr>
              <a:t>NEXT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>
            <a:fillRect/>
          </a:stretch>
        </p:blipFill>
        <p:spPr bwMode="auto">
          <a:xfrm>
            <a:off x="4342839" y="811888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810997" y="1439490"/>
            <a:ext cx="492915" cy="287919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15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50" y="764706"/>
            <a:ext cx="661871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5947117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960890" y="5996060"/>
            <a:ext cx="6519487" cy="775569"/>
          </a:xfrm>
          <a:prstGeom prst="roundRect">
            <a:avLst>
              <a:gd name="adj" fmla="val 34531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 panose="020B0604020202020204"/>
              </a:rPr>
              <a:t>Listen and choose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1" name="Yy yoy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7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099605" y="6088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8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960890" y="3754642"/>
            <a:ext cx="3279127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9"/>
            <a:srcRect t="-1" b="2000"/>
            <a:stretch>
              <a:fillRect/>
            </a:stretch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>
              <a:fillRect/>
            </a:stretch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564931" y="2100143"/>
            <a:ext cx="3270228" cy="1032364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 panose="020B0604020202020204"/>
              </a:rPr>
              <a:t>y</a:t>
            </a:r>
            <a:r>
              <a:rPr lang="en-US" sz="3733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 panose="020B0604020202020204"/>
              </a:rPr>
              <a:t>o-yo</a:t>
            </a:r>
            <a:r>
              <a:rPr kumimoji="0" lang="es-ES_tradnl" sz="3733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 panose="020B0604020202020204"/>
              </a:rPr>
              <a:t> </a:t>
            </a:r>
            <a:endParaRPr kumimoji="0" lang="es-ES" sz="3733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Arial" panose="020B0604020202020204"/>
            </a:endParaRPr>
          </a:p>
        </p:txBody>
      </p:sp>
      <p:sp>
        <p:nvSpPr>
          <p:cNvPr id="6" name="5 Nube"/>
          <p:cNvSpPr/>
          <p:nvPr/>
        </p:nvSpPr>
        <p:spPr>
          <a:xfrm>
            <a:off x="491495" y="780705"/>
            <a:ext cx="3270228" cy="102149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 panose="020B0604020202020204"/>
              </a:rPr>
              <a:t>yogurt</a:t>
            </a:r>
            <a:endParaRPr kumimoji="0" lang="es-ES" sz="4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Arial" panose="020B0604020202020204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9192345" y="5181937"/>
            <a:ext cx="1200687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rPr>
              <a:t>NEXT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>
            <a:fillRect/>
          </a:stretch>
        </p:blipFill>
        <p:spPr bwMode="auto">
          <a:xfrm>
            <a:off x="4342839" y="811888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810997" y="1439490"/>
            <a:ext cx="492915" cy="287919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15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50" y="764706"/>
            <a:ext cx="661871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5947117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960890" y="5996060"/>
            <a:ext cx="6519487" cy="775569"/>
          </a:xfrm>
          <a:prstGeom prst="roundRect">
            <a:avLst>
              <a:gd name="adj" fmla="val 34531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 panose="020B0604020202020204"/>
              </a:rPr>
              <a:t>Listen and choose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9" name="Yy yogur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67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913298" y="6162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7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960890" y="3754642"/>
            <a:ext cx="3279127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5"/>
            <a:srcRect t="-1" b="2000"/>
            <a:stretch>
              <a:fillRect/>
            </a:stretch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>
              <a:fillRect/>
            </a:stretch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9192345" y="5181937"/>
            <a:ext cx="1200687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rPr>
              <a:t>NEXT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>
            <a:fillRect/>
          </a:stretch>
        </p:blipFill>
        <p:spPr bwMode="auto">
          <a:xfrm>
            <a:off x="4342839" y="811888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810997" y="1439490"/>
            <a:ext cx="492915" cy="287919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15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50" y="764706"/>
            <a:ext cx="661871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5947117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960794" y="5996093"/>
            <a:ext cx="5053653" cy="775547"/>
          </a:xfrm>
          <a:prstGeom prst="roundRect">
            <a:avLst>
              <a:gd name="adj" fmla="val 34531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 panose="020B0604020202020204"/>
              </a:rPr>
              <a:t>Choose the picture of “box”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7213" y="75166"/>
            <a:ext cx="2217260" cy="1665383"/>
            <a:chOff x="316273" y="413049"/>
            <a:chExt cx="2217260" cy="1665383"/>
          </a:xfrm>
        </p:grpSpPr>
        <p:sp>
          <p:nvSpPr>
            <p:cNvPr id="24" name="Rounded Rectangle 23"/>
            <p:cNvSpPr/>
            <p:nvPr/>
          </p:nvSpPr>
          <p:spPr>
            <a:xfrm>
              <a:off x="488799" y="413049"/>
              <a:ext cx="1872209" cy="1665383"/>
            </a:xfrm>
            <a:prstGeom prst="roundRect">
              <a:avLst/>
            </a:prstGeom>
            <a:solidFill>
              <a:srgbClr val="F6CCD0"/>
            </a:solidFill>
            <a:ln>
              <a:solidFill>
                <a:srgbClr val="F48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6273" y="472464"/>
              <a:ext cx="2217260" cy="153565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2238" y="1884695"/>
            <a:ext cx="1872209" cy="1665383"/>
            <a:chOff x="2610155" y="2008486"/>
            <a:chExt cx="1872209" cy="1665383"/>
          </a:xfrm>
        </p:grpSpPr>
        <p:sp>
          <p:nvSpPr>
            <p:cNvPr id="27" name="Rounded Rectangle 26"/>
            <p:cNvSpPr/>
            <p:nvPr/>
          </p:nvSpPr>
          <p:spPr>
            <a:xfrm>
              <a:off x="2610155" y="2008486"/>
              <a:ext cx="1872209" cy="1665383"/>
            </a:xfrm>
            <a:prstGeom prst="roundRect">
              <a:avLst/>
            </a:prstGeom>
            <a:solidFill>
              <a:srgbClr val="F6CCD0"/>
            </a:solidFill>
            <a:ln>
              <a:solidFill>
                <a:srgbClr val="F48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Picture 2" descr="Open Cardboard Box PNG Clip Art | Clip art, Galaxy wallpaper, Cartoon be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520" y="2408469"/>
              <a:ext cx="1517650" cy="102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50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960890" y="3754642"/>
            <a:ext cx="3279127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5"/>
            <a:srcRect t="-1" b="2000"/>
            <a:stretch>
              <a:fillRect/>
            </a:stretch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>
              <a:fillRect/>
            </a:stretch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9192345" y="5181937"/>
            <a:ext cx="1200687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rPr>
              <a:t>NEXT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>
            <a:fillRect/>
          </a:stretch>
        </p:blipFill>
        <p:spPr bwMode="auto">
          <a:xfrm>
            <a:off x="4437697" y="811888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810997" y="1439490"/>
            <a:ext cx="492915" cy="287919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3076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50" y="764706"/>
            <a:ext cx="661871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5947117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495974" y="5949527"/>
            <a:ext cx="8970433" cy="775547"/>
          </a:xfrm>
          <a:prstGeom prst="roundRect">
            <a:avLst>
              <a:gd name="adj" fmla="val 3810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 panose="020B0604020202020204"/>
              </a:rPr>
              <a:t>Choose the picture of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 panose="020B0604020202020204"/>
              </a:rPr>
              <a:t>“fox”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51920" y="1884695"/>
            <a:ext cx="2217260" cy="1665383"/>
            <a:chOff x="1988577" y="2086223"/>
            <a:chExt cx="2217260" cy="1665383"/>
          </a:xfrm>
        </p:grpSpPr>
        <p:sp>
          <p:nvSpPr>
            <p:cNvPr id="28" name="Rounded Rectangle 27"/>
            <p:cNvSpPr/>
            <p:nvPr/>
          </p:nvSpPr>
          <p:spPr>
            <a:xfrm>
              <a:off x="2278520" y="2086223"/>
              <a:ext cx="1872209" cy="1665383"/>
            </a:xfrm>
            <a:prstGeom prst="roundRect">
              <a:avLst/>
            </a:prstGeom>
            <a:solidFill>
              <a:srgbClr val="F6CCD0"/>
            </a:solidFill>
            <a:ln>
              <a:solidFill>
                <a:srgbClr val="F48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88577" y="2132137"/>
              <a:ext cx="2217260" cy="153565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59665" y="119197"/>
            <a:ext cx="1872209" cy="1665383"/>
            <a:chOff x="2300162" y="320725"/>
            <a:chExt cx="1872209" cy="1665383"/>
          </a:xfrm>
        </p:grpSpPr>
        <p:sp>
          <p:nvSpPr>
            <p:cNvPr id="25" name="Rounded Rectangle 24"/>
            <p:cNvSpPr/>
            <p:nvPr/>
          </p:nvSpPr>
          <p:spPr>
            <a:xfrm>
              <a:off x="2300162" y="320725"/>
              <a:ext cx="1872209" cy="1665383"/>
            </a:xfrm>
            <a:prstGeom prst="roundRect">
              <a:avLst/>
            </a:prstGeom>
            <a:solidFill>
              <a:srgbClr val="F6CCD0"/>
            </a:solidFill>
            <a:ln>
              <a:solidFill>
                <a:srgbClr val="F48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92733" y="457112"/>
              <a:ext cx="1748049" cy="1333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2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00382 0.31605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8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1"/>
          <a:stretch>
            <a:fillRect/>
          </a:stretch>
        </p:blipFill>
        <p:spPr>
          <a:xfrm>
            <a:off x="2425700" y="1557020"/>
            <a:ext cx="9276080" cy="5672667"/>
          </a:xfrm>
          <a:custGeom>
            <a:avLst/>
            <a:gdLst>
              <a:gd name="connsiteX0" fmla="*/ 0 w 5510795"/>
              <a:gd name="connsiteY0" fmla="*/ 0 h 3370235"/>
              <a:gd name="connsiteX1" fmla="*/ 870790 w 5510795"/>
              <a:gd name="connsiteY1" fmla="*/ 0 h 3370235"/>
              <a:gd name="connsiteX2" fmla="*/ 870790 w 5510795"/>
              <a:gd name="connsiteY2" fmla="*/ 1532587 h 3370235"/>
              <a:gd name="connsiteX3" fmla="*/ 4682935 w 5510795"/>
              <a:gd name="connsiteY3" fmla="*/ 1532587 h 3370235"/>
              <a:gd name="connsiteX4" fmla="*/ 4682935 w 5510795"/>
              <a:gd name="connsiteY4" fmla="*/ 0 h 3370235"/>
              <a:gd name="connsiteX5" fmla="*/ 5510795 w 5510795"/>
              <a:gd name="connsiteY5" fmla="*/ 0 h 3370235"/>
              <a:gd name="connsiteX6" fmla="*/ 5510795 w 5510795"/>
              <a:gd name="connsiteY6" fmla="*/ 3370235 h 3370235"/>
              <a:gd name="connsiteX7" fmla="*/ 0 w 5510795"/>
              <a:gd name="connsiteY7" fmla="*/ 3370235 h 337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0795" h="3370235">
                <a:moveTo>
                  <a:pt x="0" y="0"/>
                </a:moveTo>
                <a:lnTo>
                  <a:pt x="870790" y="0"/>
                </a:lnTo>
                <a:lnTo>
                  <a:pt x="870790" y="1532587"/>
                </a:lnTo>
                <a:lnTo>
                  <a:pt x="4682935" y="1532587"/>
                </a:lnTo>
                <a:lnTo>
                  <a:pt x="4682935" y="0"/>
                </a:lnTo>
                <a:lnTo>
                  <a:pt x="5510795" y="0"/>
                </a:lnTo>
                <a:lnTo>
                  <a:pt x="5510795" y="3370235"/>
                </a:lnTo>
                <a:lnTo>
                  <a:pt x="0" y="3370235"/>
                </a:lnTo>
                <a:close/>
              </a:path>
            </a:pathLst>
          </a:custGeom>
        </p:spPr>
      </p:pic>
      <p:sp>
        <p:nvSpPr>
          <p:cNvPr id="5" name="文本框 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6474461" y="1753447"/>
            <a:ext cx="2332567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6">
                        <a:shade val="51000"/>
                        <a:satMod val="130000"/>
                      </a:schemeClr>
                    </a:gs>
                    <a:gs pos="80000">
                      <a:schemeClr val="accent6">
                        <a:shade val="93000"/>
                        <a:satMod val="130000"/>
                      </a:schemeClr>
                    </a:gs>
                    <a:gs pos="100000">
                      <a:schemeClr val="accent6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2667" b="1" i="0" u="none" strike="noStrike" kern="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Thank you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2667" b="1" i="0" u="none" strike="noStrike" kern="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endParaRPr kumimoji="0" lang="en-US" altLang="zh-CN" sz="2400" b="1" i="0" u="none" strike="noStrike" kern="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466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2125" y="1136469"/>
            <a:ext cx="6818812" cy="5379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5991" y="1801041"/>
            <a:ext cx="53744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can see a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Calibri" panose="020F0502020204030204"/>
              </a:rPr>
              <a:t>x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4400" dirty="0">
                <a:solidFill>
                  <a:srgbClr val="FF0000"/>
                </a:solidFill>
                <a:latin typeface="Calibri" panose="020F0502020204030204"/>
              </a:rPr>
              <a:t>x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        .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I </a:t>
            </a:r>
            <a:r>
              <a:rPr lang="en-US" sz="4400" b="1" dirty="0">
                <a:solidFill>
                  <a:srgbClr val="0070C0"/>
                </a:solidFill>
              </a:rPr>
              <a:t>can see a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</a:rPr>
              <a:t>        </a:t>
            </a:r>
            <a:r>
              <a:rPr lang="en-US" sz="4400" dirty="0" smtClean="0">
                <a:solidFill>
                  <a:prstClr val="black"/>
                </a:solidFill>
              </a:rPr>
              <a:t>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Calibri" panose="020F0502020204030204"/>
              </a:rPr>
              <a:t>x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4400" dirty="0">
                <a:solidFill>
                  <a:srgbClr val="FF0000"/>
                </a:solidFill>
                <a:latin typeface="Calibri" panose="020F0502020204030204"/>
              </a:rPr>
              <a:t>x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400" noProof="0" dirty="0">
                <a:solidFill>
                  <a:srgbClr val="FF0000"/>
                </a:solidFill>
                <a:latin typeface="Calibri" panose="020F0502020204030204"/>
              </a:rPr>
              <a:t>x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0522" y="1547988"/>
            <a:ext cx="2055298" cy="1423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5011" y="2671249"/>
            <a:ext cx="2055298" cy="1423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6331" y="3662795"/>
            <a:ext cx="2055298" cy="1423484"/>
          </a:xfrm>
          <a:prstGeom prst="rect">
            <a:avLst/>
          </a:prstGeom>
        </p:spPr>
      </p:pic>
      <p:pic>
        <p:nvPicPr>
          <p:cNvPr id="2" name="CD2-TRACK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6731" y="427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12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ple Car Animation | Car animation, Animation, Animation desig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0332" y="267285"/>
            <a:ext cx="3727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glow rad="127000">
                    <a:srgbClr val="00B0F0"/>
                  </a:glow>
                  <a:reflection blurRad="6350" stA="55000" endA="300" endPos="45500" dir="5400000" sy="-100000" algn="bl" rotWithShape="0"/>
                </a:effectLst>
                <a:latin typeface="Antique" panose="00000400000000000000" pitchFamily="2" charset="0"/>
              </a:rPr>
              <a:t>UNIT 8</a:t>
            </a:r>
            <a:endParaRPr lang="en-US" sz="5400" b="1" dirty="0">
              <a:solidFill>
                <a:srgbClr val="FFFF00"/>
              </a:solidFill>
              <a:effectLst>
                <a:glow rad="127000">
                  <a:srgbClr val="00B0F0"/>
                </a:glow>
                <a:reflection blurRad="6350" stA="55000" endA="300" endPos="45500" dir="5400000" sy="-100000" algn="bl" rotWithShape="0"/>
              </a:effectLst>
              <a:latin typeface="Antique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6662" y="621227"/>
            <a:ext cx="896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27000">
                    <a:srgbClr val="00B050"/>
                  </a:glow>
                  <a:reflection blurRad="6350" stA="55000" endA="300" endPos="45500" dir="5400000" sy="-100000" algn="bl" rotWithShape="0"/>
                </a:effectLst>
                <a:latin typeface=".VnCentury Schoolbook" panose="020B7200000000000000" pitchFamily="34" charset="0"/>
              </a:rPr>
              <a:t>TRANSPORTATION</a:t>
            </a:r>
            <a:endParaRPr lang="en-US" sz="4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127000">
                  <a:srgbClr val="00B050"/>
                </a:glow>
                <a:reflection blurRad="6350" stA="55000" endA="300" endPos="45500" dir="5400000" sy="-100000" algn="bl" rotWithShape="0"/>
              </a:effectLst>
              <a:latin typeface=".VnCentury Schoolbook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4301" y="1465211"/>
            <a:ext cx="8963464" cy="769441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27000">
                    <a:srgbClr val="7030A0"/>
                  </a:glow>
                  <a:reflection blurRad="6350" stA="55000" endA="300" endPos="45500" dir="5400000" sy="-100000" algn="bl" rotWithShape="0"/>
                </a:effectLst>
                <a:latin typeface=".VnCentury Schoolbook" panose="020B7200000000000000" pitchFamily="34" charset="0"/>
              </a:rPr>
              <a:t>Lesson 2 ( </a:t>
            </a: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27000">
                    <a:srgbClr val="7030A0"/>
                  </a:glow>
                  <a:reflection blurRad="6350" stA="55000" endA="300" endPos="45500" dir="5400000" sy="-100000" algn="bl" rotWithShape="0"/>
                </a:effectLst>
                <a:latin typeface=".VnCentury Schoolbook" panose="020B7200000000000000" pitchFamily="34" charset="0"/>
              </a:rPr>
              <a:t>2)</a:t>
            </a:r>
            <a:endParaRPr lang="en-US" sz="4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127000">
                  <a:srgbClr val="7030A0"/>
                </a:glow>
                <a:reflection blurRad="6350" stA="55000" endA="300" endPos="45500" dir="5400000" sy="-100000" algn="bl" rotWithShape="0"/>
              </a:effectLst>
              <a:latin typeface=".VnCentury Schoolbook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50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2A1ECF8-2E1F-D827-2BA5-09DD131677BD}"/>
              </a:ext>
            </a:extLst>
          </p:cNvPr>
          <p:cNvSpPr/>
          <p:nvPr/>
        </p:nvSpPr>
        <p:spPr>
          <a:xfrm>
            <a:off x="6102485" y="2616200"/>
            <a:ext cx="3860800" cy="209288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12800" b="1" dirty="0"/>
              <a:t>/ </a:t>
            </a:r>
            <a:r>
              <a:rPr lang="en-US" sz="1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j</a:t>
            </a:r>
            <a:r>
              <a:rPr lang="en-US" sz="12800" b="1" dirty="0" smtClean="0"/>
              <a:t> </a:t>
            </a:r>
            <a:r>
              <a:rPr lang="en-US" sz="12800" b="1" dirty="0"/>
              <a:t>/</a:t>
            </a:r>
            <a:endParaRPr lang="en-US" sz="1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Bùi Liễu 0968142780"/>
          <p:cNvSpPr txBox="1">
            <a:spLocks/>
          </p:cNvSpPr>
          <p:nvPr/>
        </p:nvSpPr>
        <p:spPr>
          <a:xfrm>
            <a:off x="812800" y="539861"/>
            <a:ext cx="5080000" cy="699956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1. Listen and repeat.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846" y="2382560"/>
            <a:ext cx="1153515" cy="209287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1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</a:t>
            </a:r>
            <a:endParaRPr lang="en-US" sz="1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B5BB014-BEAC-4E69-A3CA-8A892DD9129C}"/>
              </a:ext>
            </a:extLst>
          </p:cNvPr>
          <p:cNvSpPr/>
          <p:nvPr/>
        </p:nvSpPr>
        <p:spPr>
          <a:xfrm>
            <a:off x="1" y="1059"/>
            <a:ext cx="12106275" cy="67892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E33684-3FE0-47B9-8FEE-651052E8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626" y="305765"/>
            <a:ext cx="3576615" cy="1418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482827-7945-40A5-BA6B-81BB5507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762" y="213743"/>
            <a:ext cx="2932431" cy="1602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5970" y="2382560"/>
            <a:ext cx="1153515" cy="209287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1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</a:t>
            </a:r>
            <a:endParaRPr lang="en-US" sz="1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ECF8-2E1F-D827-2BA5-09DD131677BD}"/>
              </a:ext>
            </a:extLst>
          </p:cNvPr>
          <p:cNvSpPr/>
          <p:nvPr/>
        </p:nvSpPr>
        <p:spPr>
          <a:xfrm>
            <a:off x="6102485" y="2616200"/>
            <a:ext cx="3860800" cy="209288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12800" b="1" dirty="0"/>
              <a:t>/ </a:t>
            </a:r>
            <a:r>
              <a:rPr lang="en-US" sz="1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j</a:t>
            </a:r>
            <a:r>
              <a:rPr lang="en-US" sz="12800" b="1" dirty="0" smtClean="0"/>
              <a:t> </a:t>
            </a:r>
            <a:r>
              <a:rPr lang="en-US" sz="12800" b="1" dirty="0"/>
              <a:t>/</a:t>
            </a:r>
            <a:endParaRPr lang="en-US" sz="1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51690"/>
          <a:stretch/>
        </p:blipFill>
        <p:spPr>
          <a:xfrm>
            <a:off x="1077176" y="1417287"/>
            <a:ext cx="10043382" cy="3894942"/>
          </a:xfrm>
          <a:prstGeom prst="rect">
            <a:avLst/>
          </a:prstGeom>
        </p:spPr>
      </p:pic>
      <p:pic>
        <p:nvPicPr>
          <p:cNvPr id="5" name="CD2-TRACK 3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264786" y="2284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880" y="299810"/>
            <a:ext cx="5562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How to write letter </a:t>
            </a:r>
            <a:r>
              <a:rPr lang="en-US" b="1" dirty="0" err="1" smtClean="0">
                <a:solidFill>
                  <a:srgbClr val="0070C0"/>
                </a:solidFill>
              </a:rPr>
              <a:t>Yy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403" y="526664"/>
            <a:ext cx="355309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800" dirty="0">
                <a:solidFill>
                  <a:prstClr val="black"/>
                </a:solidFill>
                <a:latin typeface="Calibri" panose="020F0502020204030204"/>
              </a:rPr>
              <a:t>Y</a:t>
            </a:r>
            <a:endParaRPr kumimoji="0" lang="en-US" sz="4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9758" y="2060903"/>
            <a:ext cx="355309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0" dirty="0">
                <a:solidFill>
                  <a:prstClr val="black"/>
                </a:solidFill>
                <a:latin typeface="Calibri" panose="020F0502020204030204"/>
              </a:rPr>
              <a:t>y</a:t>
            </a:r>
            <a:endParaRPr kumimoji="0" lang="en-US" sz="29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40464" y="2301933"/>
            <a:ext cx="585877" cy="1073279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56847" y="2301933"/>
            <a:ext cx="578225" cy="965702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21099" y="3973970"/>
            <a:ext cx="272391" cy="657358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086306" y="4000200"/>
            <a:ext cx="200504" cy="631128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40393" y="4224677"/>
            <a:ext cx="5608" cy="813302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327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39951" y="5176910"/>
            <a:ext cx="4656406" cy="151931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3001" y="5080394"/>
            <a:ext cx="4650476" cy="14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Yy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   yo-yo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2914" y="2012225"/>
            <a:ext cx="3766865" cy="2872784"/>
          </a:xfrm>
          <a:prstGeom prst="rect">
            <a:avLst/>
          </a:prstGeom>
        </p:spPr>
      </p:pic>
      <p:pic>
        <p:nvPicPr>
          <p:cNvPr id="4" name="Yy yoy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3877" y="5326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72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39951" y="5176910"/>
            <a:ext cx="4656406" cy="151931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3001" y="5080394"/>
            <a:ext cx="4650476" cy="14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Yy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   yogurt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  <p:pic>
        <p:nvPicPr>
          <p:cNvPr id="6146" name="Picture 2" descr="Yogurt clipart. Free download transparent .PNG | Creazill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96" y="1553285"/>
            <a:ext cx="3097077" cy="390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y yogu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0827" y="5182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121</Words>
  <Application>Microsoft Office PowerPoint</Application>
  <PresentationFormat>Custom</PresentationFormat>
  <Paragraphs>46</Paragraphs>
  <Slides>19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Tema de Office</vt:lpstr>
      <vt:lpstr>Distance Learning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write letter Yy?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35</cp:revision>
  <dcterms:created xsi:type="dcterms:W3CDTF">2021-08-24T06:53:47Z</dcterms:created>
  <dcterms:modified xsi:type="dcterms:W3CDTF">2024-03-07T13:57:45Z</dcterms:modified>
</cp:coreProperties>
</file>