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eg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image13.jpg" ContentType="image/jpeg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2.xml" ContentType="application/vnd.openxmlformats-officedocument.presentationml.notesSlide+xml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8.jpg" ContentType="image/jpeg"/>
  <Override PartName="/ppt/media/audio21.wav" ContentType="audio/x-wav"/>
  <Override PartName="/ppt/media/audio22.wav" ContentType="audio/x-wav"/>
  <Override PartName="/ppt/media/image45.jpg" ContentType="image/jpe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317" r:id="rId5"/>
    <p:sldId id="260" r:id="rId6"/>
    <p:sldId id="261" r:id="rId7"/>
    <p:sldId id="262" r:id="rId8"/>
    <p:sldId id="263" r:id="rId9"/>
    <p:sldId id="31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11" r:id="rId38"/>
    <p:sldId id="312" r:id="rId39"/>
    <p:sldId id="313" r:id="rId40"/>
    <p:sldId id="314" r:id="rId41"/>
  </p:sldIdLst>
  <p:sldSz cx="9144000" cy="5143500" type="screen16x9"/>
  <p:notesSz cx="9144000" cy="6858000"/>
  <p:embeddedFontLst>
    <p:embeddedFont>
      <p:font typeface="Berlin Sans FB Demi" pitchFamily="34" charset="0"/>
      <p:bold r:id="rId43"/>
    </p:embeddedFont>
    <p:embeddedFont>
      <p:font typeface="Berlin Sans FB" pitchFamily="34" charset="0"/>
      <p:regular r:id="rId44"/>
      <p:bold r:id="rId45"/>
    </p:embeddedFont>
    <p:embeddedFont>
      <p:font typeface="Comic Sans MS" pitchFamily="66" charset="0"/>
      <p:regular r:id="rId46"/>
      <p:bold r:id="rId47"/>
    </p:embeddedFont>
    <p:embeddedFont>
      <p:font typeface="宋体" pitchFamily="2" charset="-122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D928-06CB-4A43-B8F5-0638BE580D5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B9FC5-2C07-4852-AD9A-F693A3FA7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0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0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588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-3981450"/>
            <a:ext cx="7974259" cy="1591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9.wav"/><Relationship Id="rId7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audio" Target="../media/audio9.wav"/><Relationship Id="rId4" Type="http://schemas.openxmlformats.org/officeDocument/2006/relationships/audio" Target="../media/audio10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2.wav"/><Relationship Id="rId7" Type="http://schemas.openxmlformats.org/officeDocument/2006/relationships/image" Target="../media/image3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2.wav"/><Relationship Id="rId7" Type="http://schemas.openxmlformats.org/officeDocument/2006/relationships/image" Target="../media/image3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2.wav"/><Relationship Id="rId7" Type="http://schemas.openxmlformats.org/officeDocument/2006/relationships/image" Target="../media/image3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2.wav"/><Relationship Id="rId7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3.jp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43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4185" cy="484744"/>
          </a:xfrm>
          <a:prstGeom prst="rect">
            <a:avLst/>
          </a:prstGeom>
          <a:noFill/>
        </p:spPr>
        <p:txBody>
          <a:bodyPr wrap="none" lIns="68575" tIns="34288" rIns="68575" bIns="34288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4624372" y="2360070"/>
            <a:ext cx="3272344" cy="561688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swɪmɪŋ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puːl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707754" y="1481512"/>
            <a:ext cx="5055247" cy="807909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r>
              <a:rPr lang="vi-VN" sz="4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pool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07214" y="3005194"/>
            <a:ext cx="1295857" cy="561688"/>
          </a:xfrm>
          <a:prstGeom prst="rect">
            <a:avLst/>
          </a:prstGeom>
        </p:spPr>
        <p:txBody>
          <a:bodyPr wrap="none" lIns="68575" tIns="34288" rIns="68575" bIns="3428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bơi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4219"/>
          <a:stretch/>
        </p:blipFill>
        <p:spPr>
          <a:xfrm>
            <a:off x="639899" y="1481511"/>
            <a:ext cx="3067855" cy="21755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14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4185" cy="484744"/>
          </a:xfrm>
          <a:prstGeom prst="rect">
            <a:avLst/>
          </a:prstGeom>
          <a:noFill/>
        </p:spPr>
        <p:txBody>
          <a:bodyPr wrap="none" lIns="68575" tIns="34288" rIns="68575" bIns="34288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62056" y="2329058"/>
            <a:ext cx="2398572" cy="561688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sɪnəmə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155554" y="1437622"/>
            <a:ext cx="2611579" cy="807909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5048799" y="3036289"/>
            <a:ext cx="2825122" cy="561688"/>
          </a:xfrm>
          <a:prstGeom prst="rect">
            <a:avLst/>
          </a:prstGeom>
        </p:spPr>
        <p:txBody>
          <a:bodyPr wrap="none" lIns="68575" tIns="34288" rIns="68575" bIns="3428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phim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r="3833"/>
          <a:stretch/>
        </p:blipFill>
        <p:spPr>
          <a:xfrm>
            <a:off x="1219201" y="1483963"/>
            <a:ext cx="3067855" cy="2175574"/>
          </a:xfrm>
          <a:prstGeom prst="round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xmlns="" id="{DC638AE5-972B-4676-A9E7-643C1B3C90EF}"/>
              </a:ext>
            </a:extLst>
          </p:cNvPr>
          <p:cNvSpPr/>
          <p:nvPr/>
        </p:nvSpPr>
        <p:spPr>
          <a:xfrm>
            <a:off x="304800" y="4522058"/>
            <a:ext cx="6101542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932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5222968" y="1256226"/>
            <a:ext cx="1683379" cy="1239526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5220883" y="3222452"/>
            <a:ext cx="1683378" cy="1239525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5909"/>
          <a:stretch/>
        </p:blipFill>
        <p:spPr>
          <a:xfrm>
            <a:off x="2174357" y="3250854"/>
            <a:ext cx="1683378" cy="1239525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4648200" y="2514172"/>
            <a:ext cx="2828743" cy="438578"/>
          </a:xfrm>
          <a:prstGeom prst="rect">
            <a:avLst/>
          </a:prstGeom>
          <a:noFill/>
          <a:effectLst/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shopping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centre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981"/>
          <a:stretch/>
        </p:blipFill>
        <p:spPr>
          <a:xfrm>
            <a:off x="2174358" y="1256226"/>
            <a:ext cx="1683377" cy="1239526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373BD0C2-2F41-417A-8294-0554F345CF32}"/>
              </a:ext>
            </a:extLst>
          </p:cNvPr>
          <p:cNvSpPr/>
          <p:nvPr/>
        </p:nvSpPr>
        <p:spPr>
          <a:xfrm>
            <a:off x="1887458" y="2514172"/>
            <a:ext cx="2257179" cy="438578"/>
          </a:xfrm>
          <a:prstGeom prst="rect">
            <a:avLst/>
          </a:prstGeom>
          <a:noFill/>
          <a:effectLst/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sports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centre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xmlns="" id="{9C7D009D-C49F-4896-908A-86B5CF2A773F}"/>
              </a:ext>
            </a:extLst>
          </p:cNvPr>
          <p:cNvSpPr/>
          <p:nvPr/>
        </p:nvSpPr>
        <p:spPr>
          <a:xfrm>
            <a:off x="3573307" y="309517"/>
            <a:ext cx="1997387" cy="675433"/>
          </a:xfrm>
          <a:prstGeom prst="rect">
            <a:avLst/>
          </a:prstGeom>
        </p:spPr>
        <p:txBody>
          <a:bodyPr wrap="square" lIns="68574" tIns="34286" rIns="68574" bIns="34286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EDD78096-DB09-4C41-B6A7-4982AED4DB38}"/>
              </a:ext>
            </a:extLst>
          </p:cNvPr>
          <p:cNvSpPr/>
          <p:nvPr/>
        </p:nvSpPr>
        <p:spPr>
          <a:xfrm>
            <a:off x="4839299" y="4476750"/>
            <a:ext cx="2402149" cy="438578"/>
          </a:xfrm>
          <a:prstGeom prst="rect">
            <a:avLst/>
          </a:prstGeom>
          <a:noFill/>
          <a:effectLst/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cinema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23F53D3E-B2BF-4711-BCCD-C5AF3693C54A}"/>
              </a:ext>
            </a:extLst>
          </p:cNvPr>
          <p:cNvSpPr/>
          <p:nvPr/>
        </p:nvSpPr>
        <p:spPr>
          <a:xfrm>
            <a:off x="1620647" y="4487512"/>
            <a:ext cx="2790800" cy="438578"/>
          </a:xfrm>
          <a:prstGeom prst="rect">
            <a:avLst/>
          </a:prstGeom>
          <a:noFill/>
          <a:effectLst/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swimming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pool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0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xmlns="" id="{E7B76590-DEB0-4536-8864-AD8B31C6478E}"/>
              </a:ext>
            </a:extLst>
          </p:cNvPr>
          <p:cNvSpPr/>
          <p:nvPr/>
        </p:nvSpPr>
        <p:spPr>
          <a:xfrm>
            <a:off x="1704580" y="2408527"/>
            <a:ext cx="3528798" cy="5001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75" tIns="34288" rIns="68575" bIns="34288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shopping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centre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xmlns="" id="{3F951182-144A-4B89-A901-C3FA8176034D}"/>
              </a:ext>
            </a:extLst>
          </p:cNvPr>
          <p:cNvSpPr/>
          <p:nvPr/>
        </p:nvSpPr>
        <p:spPr>
          <a:xfrm>
            <a:off x="1693678" y="1721492"/>
            <a:ext cx="3058079" cy="5001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75" tIns="34288" rIns="68575" bIns="34288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sports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centre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xmlns="" id="{E5E1E631-09F0-48F5-8836-2F352B62807B}"/>
              </a:ext>
            </a:extLst>
          </p:cNvPr>
          <p:cNvSpPr/>
          <p:nvPr/>
        </p:nvSpPr>
        <p:spPr>
          <a:xfrm>
            <a:off x="1688914" y="3055984"/>
            <a:ext cx="3352800" cy="5001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75" tIns="34288" rIns="68575" bIns="34288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swimming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pool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xmlns="" id="{F35C10F4-7129-4604-B3C6-F61A01494DB0}"/>
              </a:ext>
            </a:extLst>
          </p:cNvPr>
          <p:cNvSpPr/>
          <p:nvPr/>
        </p:nvSpPr>
        <p:spPr>
          <a:xfrm>
            <a:off x="1688915" y="3712295"/>
            <a:ext cx="2304405" cy="5001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75" tIns="34288" rIns="68575" bIns="34288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cinema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xmlns="" id="{06C44C6A-44F9-46B4-9CAD-3735091E6363}"/>
              </a:ext>
            </a:extLst>
          </p:cNvPr>
          <p:cNvSpPr/>
          <p:nvPr/>
        </p:nvSpPr>
        <p:spPr>
          <a:xfrm>
            <a:off x="5382217" y="3724121"/>
            <a:ext cx="2841835" cy="500133"/>
          </a:xfrm>
          <a:prstGeom prst="rect">
            <a:avLst/>
          </a:prstGeom>
          <a:ln>
            <a:noFill/>
          </a:ln>
        </p:spPr>
        <p:txBody>
          <a:bodyPr wrap="square" lIns="68575" tIns="34288" rIns="68575" bIns="34288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phim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xmlns="" id="{7E01829E-A156-400D-982D-0529C9967C96}"/>
              </a:ext>
            </a:extLst>
          </p:cNvPr>
          <p:cNvSpPr/>
          <p:nvPr/>
        </p:nvSpPr>
        <p:spPr>
          <a:xfrm>
            <a:off x="5382216" y="3034859"/>
            <a:ext cx="2140737" cy="500133"/>
          </a:xfrm>
          <a:prstGeom prst="rect">
            <a:avLst/>
          </a:prstGeom>
          <a:ln>
            <a:noFill/>
          </a:ln>
        </p:spPr>
        <p:txBody>
          <a:bodyPr wrap="square" lIns="68575" tIns="34288" rIns="68575" bIns="34288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xmlns="" id="{F2D0B20C-CF69-488F-BCBB-37714A93A337}"/>
              </a:ext>
            </a:extLst>
          </p:cNvPr>
          <p:cNvSpPr/>
          <p:nvPr/>
        </p:nvSpPr>
        <p:spPr>
          <a:xfrm>
            <a:off x="5382216" y="1721492"/>
            <a:ext cx="3685584" cy="500133"/>
          </a:xfrm>
          <a:prstGeom prst="rect">
            <a:avLst/>
          </a:prstGeom>
          <a:ln>
            <a:noFill/>
          </a:ln>
        </p:spPr>
        <p:txBody>
          <a:bodyPr wrap="square" lIns="68575" tIns="34288" rIns="68575" bIns="34288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trung tâm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thao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xmlns="" id="{D5387810-D823-44BE-95A8-EC1F8585DDAE}"/>
              </a:ext>
            </a:extLst>
          </p:cNvPr>
          <p:cNvSpPr/>
          <p:nvPr/>
        </p:nvSpPr>
        <p:spPr>
          <a:xfrm>
            <a:off x="5382217" y="2414291"/>
            <a:ext cx="3664699" cy="500133"/>
          </a:xfrm>
          <a:prstGeom prst="rect">
            <a:avLst/>
          </a:prstGeom>
          <a:ln>
            <a:noFill/>
          </a:ln>
        </p:spPr>
        <p:txBody>
          <a:bodyPr wrap="square" lIns="68575" tIns="34288" rIns="68575" bIns="34288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trung tâm mua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xmlns="" id="{9A9F055E-B366-4651-9D3D-13A6CC7862FC}"/>
              </a:ext>
            </a:extLst>
          </p:cNvPr>
          <p:cNvSpPr/>
          <p:nvPr/>
        </p:nvSpPr>
        <p:spPr>
          <a:xfrm>
            <a:off x="2438401" y="438150"/>
            <a:ext cx="4457700" cy="620615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AF37C4C1-AB59-47B4-BF80-3ABD892109BD}"/>
              </a:ext>
            </a:extLst>
          </p:cNvPr>
          <p:cNvSpPr/>
          <p:nvPr/>
        </p:nvSpPr>
        <p:spPr>
          <a:xfrm>
            <a:off x="1447800" y="4478777"/>
            <a:ext cx="4458772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Facebook: Bùi Liễu">
            <a:extLst>
              <a:ext uri="{FF2B5EF4-FFF2-40B4-BE49-F238E27FC236}">
                <a16:creationId xmlns:a16="http://schemas.microsoft.com/office/drawing/2014/main" xmlns="" id="{9EE9149C-BD39-4933-8E8B-E17F8A4EE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719716" y="2268587"/>
            <a:ext cx="869277" cy="640077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D3AF7AD1-A958-4908-ABF8-8BAD88D84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713157" y="3638952"/>
            <a:ext cx="869278" cy="640077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172495FE-9E6C-453D-A6E4-3DE8CE6E28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5909"/>
          <a:stretch/>
        </p:blipFill>
        <p:spPr>
          <a:xfrm>
            <a:off x="719717" y="2953152"/>
            <a:ext cx="869278" cy="640077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5565641A-3196-4DB2-B4F7-7D8CA21AA2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981"/>
          <a:stretch/>
        </p:blipFill>
        <p:spPr>
          <a:xfrm>
            <a:off x="713157" y="1581552"/>
            <a:ext cx="869277" cy="640077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2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stCxn id="36" idx="5"/>
            <a:endCxn id="51" idx="9"/>
          </p:cNvCxnSpPr>
          <p:nvPr/>
        </p:nvCxnSpPr>
        <p:spPr>
          <a:xfrm flipH="1">
            <a:off x="1643905" y="3055854"/>
            <a:ext cx="3821747" cy="7788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stCxn id="49" idx="2"/>
            <a:endCxn id="50" idx="8"/>
          </p:cNvCxnSpPr>
          <p:nvPr/>
        </p:nvCxnSpPr>
        <p:spPr>
          <a:xfrm>
            <a:off x="3782564" y="3055854"/>
            <a:ext cx="1516048" cy="7937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1602064" y="284703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3522688" y="284703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60" name="Bùi Liễu"/>
          <p:cNvSpPr/>
          <p:nvPr/>
        </p:nvSpPr>
        <p:spPr>
          <a:xfrm>
            <a:off x="3868723" y="361950"/>
            <a:ext cx="1997387" cy="727883"/>
          </a:xfrm>
          <a:prstGeom prst="rect">
            <a:avLst/>
          </a:prstGeom>
        </p:spPr>
        <p:txBody>
          <a:bodyPr wrap="square" lIns="68574" tIns="34286" rIns="68574" bIns="34286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67384" y="4244343"/>
            <a:ext cx="1099178" cy="3830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5" tIns="34288" rIns="68575" bIns="3428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cinema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9233" y="4229331"/>
            <a:ext cx="1903967" cy="3830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5" tIns="34288" rIns="68575" bIns="3428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>
                <a:solidFill>
                  <a:schemeClr val="tx1"/>
                </a:solidFill>
              </a:rPr>
              <a:t>swimming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vi-VN" sz="1800" dirty="0" err="1">
                <a:solidFill>
                  <a:schemeClr val="tx1"/>
                </a:solidFill>
              </a:rPr>
              <a:t>pool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1455857" y="3834671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3" name="Decagon 52"/>
          <p:cNvSpPr/>
          <p:nvPr/>
        </p:nvSpPr>
        <p:spPr>
          <a:xfrm>
            <a:off x="3376683" y="3849571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6" name="Decagon 35">
            <a:extLst>
              <a:ext uri="{FF2B5EF4-FFF2-40B4-BE49-F238E27FC236}">
                <a16:creationId xmlns:a16="http://schemas.microsoft.com/office/drawing/2014/main" xmlns="" id="{420190AD-172C-48FF-96BA-395D50B30FCE}"/>
              </a:ext>
            </a:extLst>
          </p:cNvPr>
          <p:cNvSpPr/>
          <p:nvPr/>
        </p:nvSpPr>
        <p:spPr>
          <a:xfrm>
            <a:off x="5438216" y="284703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xmlns="" id="{7FDC64EC-BE93-4745-8806-DF2E2F34BBDD}"/>
              </a:ext>
            </a:extLst>
          </p:cNvPr>
          <p:cNvSpPr/>
          <p:nvPr/>
        </p:nvSpPr>
        <p:spPr>
          <a:xfrm>
            <a:off x="7408888" y="284703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71F6AA2-5B03-4086-AEF6-5887307600B4}"/>
              </a:ext>
            </a:extLst>
          </p:cNvPr>
          <p:cNvSpPr txBox="1"/>
          <p:nvPr/>
        </p:nvSpPr>
        <p:spPr>
          <a:xfrm>
            <a:off x="6172200" y="4259811"/>
            <a:ext cx="2084125" cy="3830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5" tIns="34288" rIns="68575" bIns="3428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>
                <a:solidFill>
                  <a:schemeClr val="tx1"/>
                </a:solidFill>
              </a:rPr>
              <a:t>shopping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vi-VN" sz="1800" dirty="0" err="1">
                <a:solidFill>
                  <a:schemeClr val="tx1"/>
                </a:solidFill>
              </a:rPr>
              <a:t>centre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B827DB5-C439-400F-B04E-074087F0DB0F}"/>
              </a:ext>
            </a:extLst>
          </p:cNvPr>
          <p:cNvSpPr txBox="1"/>
          <p:nvPr/>
        </p:nvSpPr>
        <p:spPr>
          <a:xfrm>
            <a:off x="4343400" y="4249933"/>
            <a:ext cx="1652023" cy="3830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5" tIns="34288" rIns="68575" bIns="3428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sports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vi-VN" sz="1800" dirty="0" err="1">
                <a:solidFill>
                  <a:schemeClr val="tx1"/>
                </a:solidFill>
              </a:rPr>
              <a:t>centre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xmlns="" id="{A4894664-960B-4B2B-990F-3A8A01BDB7F2}"/>
              </a:ext>
            </a:extLst>
          </p:cNvPr>
          <p:cNvSpPr/>
          <p:nvPr/>
        </p:nvSpPr>
        <p:spPr>
          <a:xfrm>
            <a:off x="5191365" y="3849571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5" name="Decagon 54">
            <a:extLst>
              <a:ext uri="{FF2B5EF4-FFF2-40B4-BE49-F238E27FC236}">
                <a16:creationId xmlns:a16="http://schemas.microsoft.com/office/drawing/2014/main" xmlns="" id="{95C2788F-361C-4CE7-8C7B-1CE2B699C03F}"/>
              </a:ext>
            </a:extLst>
          </p:cNvPr>
          <p:cNvSpPr/>
          <p:nvPr/>
        </p:nvSpPr>
        <p:spPr>
          <a:xfrm>
            <a:off x="7434150" y="3855334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6" rIns="68574" bIns="3428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cxnSp>
        <p:nvCxnSpPr>
          <p:cNvPr id="59" name="0968142780">
            <a:extLst>
              <a:ext uri="{FF2B5EF4-FFF2-40B4-BE49-F238E27FC236}">
                <a16:creationId xmlns:a16="http://schemas.microsoft.com/office/drawing/2014/main" xmlns="" id="{F7DDCE68-4504-4A8E-8EE4-D4D6A2E24A67}"/>
              </a:ext>
            </a:extLst>
          </p:cNvPr>
          <p:cNvCxnSpPr>
            <a:cxnSpLocks/>
            <a:stCxn id="48" idx="2"/>
            <a:endCxn id="53" idx="7"/>
          </p:cNvCxnSpPr>
          <p:nvPr/>
        </p:nvCxnSpPr>
        <p:spPr>
          <a:xfrm>
            <a:off x="1861940" y="3055854"/>
            <a:ext cx="1544385" cy="8452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xmlns="" id="{48F887D5-D86E-46FE-9CD4-D8CBE6DB21C4}"/>
              </a:ext>
            </a:extLst>
          </p:cNvPr>
          <p:cNvCxnSpPr>
            <a:cxnSpLocks/>
            <a:stCxn id="39" idx="3"/>
            <a:endCxn id="55" idx="9"/>
          </p:cNvCxnSpPr>
          <p:nvPr/>
        </p:nvCxnSpPr>
        <p:spPr>
          <a:xfrm>
            <a:off x="7596936" y="3105150"/>
            <a:ext cx="25262" cy="75018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Facebook: Bùi Liễu">
            <a:extLst>
              <a:ext uri="{FF2B5EF4-FFF2-40B4-BE49-F238E27FC236}">
                <a16:creationId xmlns:a16="http://schemas.microsoft.com/office/drawing/2014/main" xmlns="" id="{E9BD0FF2-EEAB-4EC7-82D7-F9CFE5D65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5601"/>
          <a:stretch/>
        </p:blipFill>
        <p:spPr>
          <a:xfrm>
            <a:off x="6737065" y="1492838"/>
            <a:ext cx="1568735" cy="1155110"/>
          </a:xfrm>
          <a:prstGeom prst="roundRect">
            <a:avLst/>
          </a:prstGeom>
          <a:ln>
            <a:noFill/>
          </a:ln>
        </p:spPr>
      </p:pic>
      <p:pic>
        <p:nvPicPr>
          <p:cNvPr id="43" name="Bùi Liễu">
            <a:extLst>
              <a:ext uri="{FF2B5EF4-FFF2-40B4-BE49-F238E27FC236}">
                <a16:creationId xmlns:a16="http://schemas.microsoft.com/office/drawing/2014/main" xmlns="" id="{68811278-C60A-4618-B5E9-C3FD17569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870493" y="1492841"/>
            <a:ext cx="1568734" cy="1155109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>
            <a:extLst>
              <a:ext uri="{FF2B5EF4-FFF2-40B4-BE49-F238E27FC236}">
                <a16:creationId xmlns:a16="http://schemas.microsoft.com/office/drawing/2014/main" xmlns="" id="{DBCD41E4-30F9-4079-AC76-DF9E85FDC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5909"/>
          <a:stretch/>
        </p:blipFill>
        <p:spPr>
          <a:xfrm>
            <a:off x="4781540" y="1492839"/>
            <a:ext cx="1568734" cy="1155109"/>
          </a:xfrm>
          <a:prstGeom prst="roundRect">
            <a:avLst/>
          </a:prstGeom>
          <a:ln>
            <a:noFill/>
          </a:ln>
        </p:spPr>
      </p:pic>
      <p:pic>
        <p:nvPicPr>
          <p:cNvPr id="47" name="Bùi liễu">
            <a:extLst>
              <a:ext uri="{FF2B5EF4-FFF2-40B4-BE49-F238E27FC236}">
                <a16:creationId xmlns:a16="http://schemas.microsoft.com/office/drawing/2014/main" xmlns="" id="{8CCFBA5E-DED0-4531-BCE9-A507C43C7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4981"/>
          <a:stretch/>
        </p:blipFill>
        <p:spPr>
          <a:xfrm>
            <a:off x="2826018" y="1492838"/>
            <a:ext cx="1568733" cy="1155110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04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nema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imming poo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1348630" y="229754"/>
            <a:ext cx="4264672" cy="460554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B6AC18-21EE-4E2F-91F5-7D0C39C070B2}"/>
              </a:ext>
            </a:extLst>
          </p:cNvPr>
          <p:cNvGrpSpPr/>
          <p:nvPr/>
        </p:nvGrpSpPr>
        <p:grpSpPr>
          <a:xfrm>
            <a:off x="363859" y="1846883"/>
            <a:ext cx="3307757" cy="1501044"/>
            <a:chOff x="363858" y="1846882"/>
            <a:chExt cx="3307757" cy="1501044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xmlns="" id="{80938737-29B8-4EA0-9A84-BA419D2321F4}"/>
                </a:ext>
              </a:extLst>
            </p:cNvPr>
            <p:cNvSpPr txBox="1"/>
            <p:nvPr/>
          </p:nvSpPr>
          <p:spPr>
            <a:xfrm>
              <a:off x="554510" y="1846882"/>
              <a:ext cx="2926455" cy="681038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does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he / </a:t>
              </a: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go </a:t>
              </a: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on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Saturdays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xmlns="" id="{909005B2-620A-40D5-AA51-758ECA92D8F2}"/>
                </a:ext>
              </a:extLst>
            </p:cNvPr>
            <p:cNvSpPr txBox="1"/>
            <p:nvPr/>
          </p:nvSpPr>
          <p:spPr>
            <a:xfrm>
              <a:off x="363858" y="3007407"/>
              <a:ext cx="3307757" cy="340519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 / </a:t>
              </a: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0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goes</a:t>
              </a:r>
              <a:r>
                <a:rPr lang="vi-VN" sz="20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to the _____.</a:t>
              </a:r>
              <a:endPara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103D89-625D-40B9-9CEF-100FFF315E0B}"/>
              </a:ext>
            </a:extLst>
          </p:cNvPr>
          <p:cNvGrpSpPr/>
          <p:nvPr/>
        </p:nvGrpSpPr>
        <p:grpSpPr>
          <a:xfrm>
            <a:off x="3733801" y="734710"/>
            <a:ext cx="5067614" cy="3954203"/>
            <a:chOff x="3554684" y="767539"/>
            <a:chExt cx="5038305" cy="395420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r="3188"/>
            <a:stretch/>
          </p:blipFill>
          <p:spPr>
            <a:xfrm>
              <a:off x="3673676" y="904159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" r="4154"/>
            <a:stretch/>
          </p:blipFill>
          <p:spPr>
            <a:xfrm>
              <a:off x="3673676" y="2814719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4" r="3834"/>
            <a:stretch/>
          </p:blipFill>
          <p:spPr>
            <a:xfrm>
              <a:off x="6202591" y="901814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" r="3767"/>
            <a:stretch/>
          </p:blipFill>
          <p:spPr>
            <a:xfrm>
              <a:off x="6223740" y="2837060"/>
              <a:ext cx="2369249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AAFAFB61-759C-46E6-9E06-40D5C4A09105}"/>
                </a:ext>
              </a:extLst>
            </p:cNvPr>
            <p:cNvSpPr/>
            <p:nvPr/>
          </p:nvSpPr>
          <p:spPr>
            <a:xfrm>
              <a:off x="3971275" y="2364836"/>
              <a:ext cx="1772315" cy="364800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sports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1DFAE5B-C1BF-4F60-ABAF-0B3426907EB5}"/>
                </a:ext>
              </a:extLst>
            </p:cNvPr>
            <p:cNvSpPr/>
            <p:nvPr/>
          </p:nvSpPr>
          <p:spPr>
            <a:xfrm>
              <a:off x="6377437" y="2364836"/>
              <a:ext cx="2015800" cy="364801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shopping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CAB8ABD-1727-42A3-A653-73EBCE08834D}"/>
                </a:ext>
              </a:extLst>
            </p:cNvPr>
            <p:cNvSpPr/>
            <p:nvPr/>
          </p:nvSpPr>
          <p:spPr>
            <a:xfrm>
              <a:off x="3898449" y="4327420"/>
              <a:ext cx="1917968" cy="394322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swimming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pool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56BAFCBF-07ED-498E-89F8-AEED6FE1BA63}"/>
                </a:ext>
              </a:extLst>
            </p:cNvPr>
            <p:cNvSpPr/>
            <p:nvPr/>
          </p:nvSpPr>
          <p:spPr>
            <a:xfrm>
              <a:off x="6825120" y="4327422"/>
              <a:ext cx="1166487" cy="394320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cinema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BD1F3D6-969A-47FE-A540-CCD77FEC878E}"/>
                </a:ext>
              </a:extLst>
            </p:cNvPr>
            <p:cNvSpPr/>
            <p:nvPr/>
          </p:nvSpPr>
          <p:spPr>
            <a:xfrm>
              <a:off x="3554684" y="830560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9608412-7075-426A-A43C-C4B21D151BCA}"/>
                </a:ext>
              </a:extLst>
            </p:cNvPr>
            <p:cNvSpPr/>
            <p:nvPr/>
          </p:nvSpPr>
          <p:spPr>
            <a:xfrm>
              <a:off x="6117509" y="767539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7A2FED-5B5A-40C5-9027-56B7763B2DED}"/>
                </a:ext>
              </a:extLst>
            </p:cNvPr>
            <p:cNvSpPr/>
            <p:nvPr/>
          </p:nvSpPr>
          <p:spPr>
            <a:xfrm>
              <a:off x="3560971" y="2735346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DF8D798D-A8BD-4D38-9460-DD7272B9B79D}"/>
                </a:ext>
              </a:extLst>
            </p:cNvPr>
            <p:cNvSpPr/>
            <p:nvPr/>
          </p:nvSpPr>
          <p:spPr>
            <a:xfrm>
              <a:off x="6117524" y="2729808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9" name="Track 42 Bùi Liễu">
            <a:hlinkClick r:id="" action="ppaction://media"/>
            <a:extLst>
              <a:ext uri="{FF2B5EF4-FFF2-40B4-BE49-F238E27FC236}">
                <a16:creationId xmlns:a16="http://schemas.microsoft.com/office/drawing/2014/main" xmlns="" id="{C1C1BE55-1ADF-4E0F-8A7A-79D90AC4A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832" y="381977"/>
            <a:ext cx="329727" cy="2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0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362935" y="235235"/>
            <a:ext cx="4656866" cy="460554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016333" y="3319411"/>
            <a:ext cx="5452225" cy="536552"/>
          </a:xfrm>
          <a:prstGeom prst="wedgeRoundRectCallout">
            <a:avLst>
              <a:gd name="adj1" fmla="val -57003"/>
              <a:gd name="adj2" fmla="val -417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does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go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on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Saturdays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249635" y="4005719"/>
            <a:ext cx="4863275" cy="536553"/>
          </a:xfrm>
          <a:prstGeom prst="wedgeRoundRectCallout">
            <a:avLst>
              <a:gd name="adj1" fmla="val 56393"/>
              <a:gd name="adj2" fmla="val 2546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goes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sports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r="505"/>
          <a:stretch/>
        </p:blipFill>
        <p:spPr>
          <a:xfrm>
            <a:off x="5638800" y="1116468"/>
            <a:ext cx="2556625" cy="171230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924331" y="2650283"/>
            <a:ext cx="2000469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143001" y="337751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468558" y="407820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55E671-6184-46CA-90BE-6DB6581E98C8}"/>
              </a:ext>
            </a:extLst>
          </p:cNvPr>
          <p:cNvSpPr/>
          <p:nvPr/>
        </p:nvSpPr>
        <p:spPr>
          <a:xfrm>
            <a:off x="1143001" y="4609900"/>
            <a:ext cx="3494728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D51589B-2F5B-4256-851A-3B5D3EBBEEBE}"/>
              </a:ext>
            </a:extLst>
          </p:cNvPr>
          <p:cNvGrpSpPr/>
          <p:nvPr/>
        </p:nvGrpSpPr>
        <p:grpSpPr>
          <a:xfrm>
            <a:off x="866947" y="1276350"/>
            <a:ext cx="4258687" cy="1584518"/>
            <a:chOff x="755044" y="1203245"/>
            <a:chExt cx="4258687" cy="1584517"/>
          </a:xfrm>
        </p:grpSpPr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xmlns="" id="{567D2B5B-C5F8-4B8C-848A-74C60EA5ACE2}"/>
                </a:ext>
              </a:extLst>
            </p:cNvPr>
            <p:cNvSpPr txBox="1"/>
            <p:nvPr/>
          </p:nvSpPr>
          <p:spPr>
            <a:xfrm>
              <a:off x="838200" y="1203245"/>
              <a:ext cx="3947737" cy="817244"/>
            </a:xfrm>
            <a:prstGeom prst="wedgeRoundRectCallout">
              <a:avLst>
                <a:gd name="adj1" fmla="val -2017"/>
                <a:gd name="adj2" fmla="val 7201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go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on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Saturdays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acebook: Bùi Liễu">
              <a:extLst>
                <a:ext uri="{FF2B5EF4-FFF2-40B4-BE49-F238E27FC236}">
                  <a16:creationId xmlns:a16="http://schemas.microsoft.com/office/drawing/2014/main" xmlns="" id="{B5B0BDED-C784-438C-A181-E26CE3804B53}"/>
                </a:ext>
              </a:extLst>
            </p:cNvPr>
            <p:cNvSpPr txBox="1"/>
            <p:nvPr/>
          </p:nvSpPr>
          <p:spPr>
            <a:xfrm>
              <a:off x="755044" y="2379139"/>
              <a:ext cx="425868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to the 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6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329674" y="226860"/>
            <a:ext cx="5099747" cy="460554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763138" y="3406884"/>
            <a:ext cx="5786714" cy="536552"/>
          </a:xfrm>
          <a:prstGeom prst="wedgeRoundRectCallout">
            <a:avLst>
              <a:gd name="adj1" fmla="val -57003"/>
              <a:gd name="adj2" fmla="val -417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does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go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on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Saturdays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879625" y="4092597"/>
            <a:ext cx="5530042" cy="536553"/>
          </a:xfrm>
          <a:prstGeom prst="wedgeRoundRectCallout">
            <a:avLst>
              <a:gd name="adj1" fmla="val 54602"/>
              <a:gd name="adj2" fmla="val 2546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goes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shopping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r="1187"/>
          <a:stretch/>
        </p:blipFill>
        <p:spPr>
          <a:xfrm>
            <a:off x="5410200" y="1063432"/>
            <a:ext cx="2785225" cy="1865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565574" y="2749390"/>
            <a:ext cx="2474477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889807" y="346498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765313" y="416508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D51589B-2F5B-4256-851A-3B5D3EBBEEBE}"/>
              </a:ext>
            </a:extLst>
          </p:cNvPr>
          <p:cNvGrpSpPr/>
          <p:nvPr/>
        </p:nvGrpSpPr>
        <p:grpSpPr>
          <a:xfrm>
            <a:off x="866947" y="1192505"/>
            <a:ext cx="4258687" cy="1584518"/>
            <a:chOff x="755044" y="1203245"/>
            <a:chExt cx="4258687" cy="1584517"/>
          </a:xfrm>
        </p:grpSpPr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xmlns="" id="{567D2B5B-C5F8-4B8C-848A-74C60EA5ACE2}"/>
                </a:ext>
              </a:extLst>
            </p:cNvPr>
            <p:cNvSpPr txBox="1"/>
            <p:nvPr/>
          </p:nvSpPr>
          <p:spPr>
            <a:xfrm>
              <a:off x="838200" y="1203245"/>
              <a:ext cx="3947737" cy="817244"/>
            </a:xfrm>
            <a:prstGeom prst="wedgeRoundRectCallout">
              <a:avLst>
                <a:gd name="adj1" fmla="val -2017"/>
                <a:gd name="adj2" fmla="val 7201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go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on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Saturdays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acebook: Bùi Liễu">
              <a:extLst>
                <a:ext uri="{FF2B5EF4-FFF2-40B4-BE49-F238E27FC236}">
                  <a16:creationId xmlns:a16="http://schemas.microsoft.com/office/drawing/2014/main" xmlns="" id="{B5B0BDED-C784-438C-A181-E26CE3804B53}"/>
                </a:ext>
              </a:extLst>
            </p:cNvPr>
            <p:cNvSpPr txBox="1"/>
            <p:nvPr/>
          </p:nvSpPr>
          <p:spPr>
            <a:xfrm>
              <a:off x="755044" y="2379139"/>
              <a:ext cx="425868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to the 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5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295400" y="235235"/>
            <a:ext cx="5099747" cy="460554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016333" y="3422461"/>
            <a:ext cx="5452225" cy="536552"/>
          </a:xfrm>
          <a:prstGeom prst="wedgeRoundRectCallout">
            <a:avLst>
              <a:gd name="adj1" fmla="val -57003"/>
              <a:gd name="adj2" fmla="val -417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does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go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on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Saturdays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094724" y="4092597"/>
            <a:ext cx="5284109" cy="536553"/>
          </a:xfrm>
          <a:prstGeom prst="wedgeRoundRectCallout">
            <a:avLst>
              <a:gd name="adj1" fmla="val 56393"/>
              <a:gd name="adj2" fmla="val 2546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goes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swimming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pool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r="1526"/>
          <a:stretch/>
        </p:blipFill>
        <p:spPr>
          <a:xfrm>
            <a:off x="5410200" y="1066413"/>
            <a:ext cx="2785225" cy="1865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5637995" y="2746616"/>
            <a:ext cx="2316646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143001" y="348056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734480" y="416508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D51589B-2F5B-4256-851A-3B5D3EBBEEBE}"/>
              </a:ext>
            </a:extLst>
          </p:cNvPr>
          <p:cNvGrpSpPr/>
          <p:nvPr/>
        </p:nvGrpSpPr>
        <p:grpSpPr>
          <a:xfrm>
            <a:off x="866947" y="1195486"/>
            <a:ext cx="4258687" cy="1584518"/>
            <a:chOff x="755044" y="1203245"/>
            <a:chExt cx="4258687" cy="1584517"/>
          </a:xfrm>
        </p:grpSpPr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xmlns="" id="{567D2B5B-C5F8-4B8C-848A-74C60EA5ACE2}"/>
                </a:ext>
              </a:extLst>
            </p:cNvPr>
            <p:cNvSpPr txBox="1"/>
            <p:nvPr/>
          </p:nvSpPr>
          <p:spPr>
            <a:xfrm>
              <a:off x="838200" y="1203245"/>
              <a:ext cx="3947737" cy="817244"/>
            </a:xfrm>
            <a:prstGeom prst="wedgeRoundRectCallout">
              <a:avLst>
                <a:gd name="adj1" fmla="val -2017"/>
                <a:gd name="adj2" fmla="val 7201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go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on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Saturdays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acebook: Bùi Liễu">
              <a:extLst>
                <a:ext uri="{FF2B5EF4-FFF2-40B4-BE49-F238E27FC236}">
                  <a16:creationId xmlns:a16="http://schemas.microsoft.com/office/drawing/2014/main" xmlns="" id="{B5B0BDED-C784-438C-A181-E26CE3804B53}"/>
                </a:ext>
              </a:extLst>
            </p:cNvPr>
            <p:cNvSpPr txBox="1"/>
            <p:nvPr/>
          </p:nvSpPr>
          <p:spPr>
            <a:xfrm>
              <a:off x="755044" y="2379139"/>
              <a:ext cx="425868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to the 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2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219200" y="251985"/>
            <a:ext cx="5099747" cy="460554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763138" y="3409950"/>
            <a:ext cx="5786714" cy="536552"/>
          </a:xfrm>
          <a:prstGeom prst="wedgeRoundRectCallout">
            <a:avLst>
              <a:gd name="adj1" fmla="val -57003"/>
              <a:gd name="adj2" fmla="val -417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does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go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on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Saturdays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613667" y="4141593"/>
            <a:ext cx="4056866" cy="536553"/>
          </a:xfrm>
          <a:prstGeom prst="wedgeRoundRectCallout">
            <a:avLst>
              <a:gd name="adj1" fmla="val 58171"/>
              <a:gd name="adj2" fmla="val 3114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17" tIns="22858" rIns="45717" bIns="22858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goes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cinema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r="1117"/>
          <a:stretch/>
        </p:blipFill>
        <p:spPr>
          <a:xfrm>
            <a:off x="5410200" y="1042614"/>
            <a:ext cx="2785225" cy="1865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AD22948-383A-4CC2-9BE5-3FD6A7AE5257}"/>
              </a:ext>
            </a:extLst>
          </p:cNvPr>
          <p:cNvSpPr/>
          <p:nvPr/>
        </p:nvSpPr>
        <p:spPr>
          <a:xfrm>
            <a:off x="6118499" y="2692480"/>
            <a:ext cx="1368627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889807" y="346805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026180" y="421408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D51589B-2F5B-4256-851A-3B5D3EBBEEBE}"/>
              </a:ext>
            </a:extLst>
          </p:cNvPr>
          <p:cNvGrpSpPr/>
          <p:nvPr/>
        </p:nvGrpSpPr>
        <p:grpSpPr>
          <a:xfrm>
            <a:off x="866947" y="1171687"/>
            <a:ext cx="4258687" cy="1584518"/>
            <a:chOff x="755044" y="1203245"/>
            <a:chExt cx="4258687" cy="1584517"/>
          </a:xfrm>
        </p:grpSpPr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xmlns="" id="{567D2B5B-C5F8-4B8C-848A-74C60EA5ACE2}"/>
                </a:ext>
              </a:extLst>
            </p:cNvPr>
            <p:cNvSpPr txBox="1"/>
            <p:nvPr/>
          </p:nvSpPr>
          <p:spPr>
            <a:xfrm>
              <a:off x="838200" y="1203245"/>
              <a:ext cx="3947737" cy="817244"/>
            </a:xfrm>
            <a:prstGeom prst="wedgeRoundRectCallout">
              <a:avLst>
                <a:gd name="adj1" fmla="val -2017"/>
                <a:gd name="adj2" fmla="val 7201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go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on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Saturdays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acebook: Bùi Liễu">
              <a:extLst>
                <a:ext uri="{FF2B5EF4-FFF2-40B4-BE49-F238E27FC236}">
                  <a16:creationId xmlns:a16="http://schemas.microsoft.com/office/drawing/2014/main" xmlns="" id="{B5B0BDED-C784-438C-A181-E26CE3804B53}"/>
                </a:ext>
              </a:extLst>
            </p:cNvPr>
            <p:cNvSpPr txBox="1"/>
            <p:nvPr/>
          </p:nvSpPr>
          <p:spPr>
            <a:xfrm>
              <a:off x="755044" y="2379139"/>
              <a:ext cx="425868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E094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 /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She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goes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to the 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9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2" y="978836"/>
            <a:ext cx="1197665" cy="623244"/>
          </a:xfrm>
          <a:prstGeom prst="rect">
            <a:avLst/>
          </a:prstGeom>
          <a:noFill/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7" y="320830"/>
            <a:ext cx="7271340" cy="561688"/>
          </a:xfrm>
          <a:prstGeom prst="rect">
            <a:avLst/>
          </a:prstGeom>
          <a:noFill/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December </a:t>
            </a:r>
            <a:r>
              <a:rPr lang="en-US" sz="3200" dirty="0">
                <a:latin typeface="Berlin Sans FB" panose="020E0602020502020306" pitchFamily="34" charset="0"/>
              </a:rPr>
              <a:t>10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20428" y="2170031"/>
            <a:ext cx="3810000" cy="684799"/>
          </a:xfrm>
          <a:prstGeom prst="rect">
            <a:avLst/>
          </a:prstGeom>
          <a:noFill/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1 (1+2+3)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526667" y="1787677"/>
            <a:ext cx="6797522" cy="1449506"/>
          </a:xfrm>
          <a:prstGeom prst="rect">
            <a:avLst/>
          </a:prstGeom>
          <a:noFill/>
        </p:spPr>
        <p:txBody>
          <a:bodyPr wrap="none" lIns="91433" tIns="45717" rIns="91433" bIns="45717">
            <a:prstTxWarp prst="textArchUp">
              <a:avLst>
                <a:gd name="adj" fmla="val 1088696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My family’s weekends</a:t>
            </a:r>
            <a:r>
              <a:rPr lang="vi-VN" sz="96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  </a:t>
            </a:r>
            <a:endParaRPr lang="en-US" sz="96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8" t="-7248" r="2514" b="-634"/>
          <a:stretch/>
        </p:blipFill>
        <p:spPr>
          <a:xfrm>
            <a:off x="3581400" y="2880169"/>
            <a:ext cx="2514600" cy="2024365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3835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657350"/>
            <a:ext cx="5470270" cy="1372551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4240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21142" y="1305143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18CFEA97-F2F0-48CC-897D-6897A9BDD93D}"/>
              </a:ext>
            </a:extLst>
          </p:cNvPr>
          <p:cNvSpPr txBox="1"/>
          <p:nvPr/>
        </p:nvSpPr>
        <p:spPr>
          <a:xfrm>
            <a:off x="1859000" y="1343402"/>
            <a:ext cx="5964868" cy="408623"/>
          </a:xfrm>
          <a:prstGeom prst="wedgeRoundRectCallout">
            <a:avLst>
              <a:gd name="adj1" fmla="val -55377"/>
              <a:gd name="adj2" fmla="val -160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Saturdays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022824" y="2490079"/>
            <a:ext cx="4371251" cy="480923"/>
          </a:xfrm>
          <a:prstGeom prst="wedgeRoundRectCallout">
            <a:avLst>
              <a:gd name="adj1" fmla="val 58906"/>
              <a:gd name="adj2" fmla="val 1943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18" tIns="91418" rIns="91418" bIns="9141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goes to the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022824" y="1712616"/>
            <a:ext cx="582001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đâu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702883" y="2925795"/>
            <a:ext cx="42850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921142" y="361950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 / cô ấy đi đâu vào ngày thứ </a:t>
            </a:r>
            <a:r>
              <a:rPr lang="vi-V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022573" y="3120287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476"/>
          <a:stretch/>
        </p:blipFill>
        <p:spPr bwMode="auto">
          <a:xfrm>
            <a:off x="685800" y="3743307"/>
            <a:ext cx="1600200" cy="107111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815277" y="253528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438400" y="3720313"/>
            <a:ext cx="483022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3092842" y="4300627"/>
            <a:ext cx="4640471" cy="480923"/>
          </a:xfrm>
          <a:prstGeom prst="wedgeRoundRectCallout">
            <a:avLst>
              <a:gd name="adj1" fmla="val 56650"/>
              <a:gd name="adj2" fmla="val 141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18" tIns="91418" rIns="91418" bIns="9141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59A0521A-F3BC-46A5-B101-B48FC132DA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8047777" y="4300627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200400" y="3639168"/>
            <a:ext cx="5455042" cy="499316"/>
          </a:xfrm>
          <a:prstGeom prst="wedgeRoundRectCallout">
            <a:avLst>
              <a:gd name="adj1" fmla="val -53541"/>
              <a:gd name="adj2" fmla="val 167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18" tIns="91418" rIns="91418" bIns="9141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go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9306" y="3847578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sports</a:t>
            </a: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centre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41581" y="4261497"/>
            <a:ext cx="252219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swimming</a:t>
            </a: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pool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135467" y="4255976"/>
            <a:ext cx="242508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shopping</a:t>
            </a: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centre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03198" y="3833053"/>
            <a:ext cx="236200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cinema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1752601" y="971550"/>
            <a:ext cx="5807041" cy="408623"/>
          </a:xfrm>
          <a:prstGeom prst="wedgeRoundRectCallout">
            <a:avLst>
              <a:gd name="adj1" fmla="val -56686"/>
              <a:gd name="adj2" fmla="val -1171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go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Saturdays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752601" y="1902770"/>
            <a:ext cx="2903520" cy="445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3979" y="1902770"/>
            <a:ext cx="1072142" cy="756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56121" y="1902770"/>
            <a:ext cx="1135079" cy="787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56121" y="1902770"/>
            <a:ext cx="2903520" cy="445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3305"/>
          <a:stretch/>
        </p:blipFill>
        <p:spPr>
          <a:xfrm>
            <a:off x="381001" y="2557149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3948"/>
          <a:stretch/>
        </p:blipFill>
        <p:spPr>
          <a:xfrm>
            <a:off x="2433758" y="2960227"/>
            <a:ext cx="18247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135990" y="1494147"/>
            <a:ext cx="5040262" cy="408623"/>
          </a:xfrm>
          <a:prstGeom prst="wedgeRoundRectCallout">
            <a:avLst>
              <a:gd name="adj1" fmla="val 56212"/>
              <a:gd name="adj2" fmla="val -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 the 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92627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15.1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r="3806"/>
          <a:stretch/>
        </p:blipFill>
        <p:spPr>
          <a:xfrm>
            <a:off x="4902160" y="2982320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r="3881"/>
          <a:stretch/>
        </p:blipFill>
        <p:spPr>
          <a:xfrm>
            <a:off x="6919977" y="2561488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21142" y="1106025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649527" y="1457997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204274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1215"/>
            <a:ext cx="7206794" cy="3235412"/>
          </a:xfrm>
          <a:prstGeom prst="rect">
            <a:avLst/>
          </a:prstGeom>
        </p:spPr>
      </p:pic>
      <p:sp>
        <p:nvSpPr>
          <p:cNvPr id="3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066801" y="235235"/>
            <a:ext cx="4267200" cy="460554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61607" y="2343150"/>
            <a:ext cx="324938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play! 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1309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07" y="3095571"/>
            <a:ext cx="2140744" cy="768007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-6830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 numSld="11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1" y="182843"/>
            <a:ext cx="4942998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91" y="1169125"/>
            <a:ext cx="2504105" cy="188158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5763" y="3527076"/>
            <a:ext cx="2791577" cy="793697"/>
            <a:chOff x="409594" y="500265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94" y="500265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4564" y="5227441"/>
              <a:ext cx="373808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FF0000"/>
                  </a:solidFill>
                </a:rPr>
                <a:t>A</a:t>
              </a:r>
              <a:r>
                <a:rPr lang="en-US" sz="27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2700" b="1" dirty="0" smtClean="0"/>
                <a:t>sports </a:t>
              </a:r>
              <a:r>
                <a:rPr lang="en-US" sz="2700" b="1" dirty="0" err="1" smtClean="0"/>
                <a:t>centre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4200" y="3486800"/>
            <a:ext cx="2619700" cy="833974"/>
            <a:chOff x="575596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96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57272" y="5193349"/>
              <a:ext cx="2112700" cy="64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FF0000"/>
                  </a:solidFill>
                </a:rPr>
                <a:t>B</a:t>
              </a:r>
              <a:r>
                <a:rPr lang="en-US" sz="27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2400" b="1" dirty="0" smtClean="0"/>
                <a:t>cinema</a:t>
              </a:r>
              <a:endParaRPr lang="en-US" sz="2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5376" y="3508907"/>
            <a:ext cx="3073423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7207" y="5163871"/>
              <a:ext cx="34752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C. </a:t>
              </a:r>
              <a:r>
                <a:rPr lang="en-US" sz="2700" b="1" dirty="0"/>
                <a:t>s</a:t>
              </a:r>
              <a:r>
                <a:rPr lang="en-US" sz="2700" b="1" dirty="0" smtClean="0"/>
                <a:t>hopping </a:t>
              </a:r>
              <a:r>
                <a:rPr lang="en-US" sz="2700" b="1" dirty="0" err="1" smtClean="0"/>
                <a:t>centre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9803" y="1911477"/>
            <a:ext cx="4367138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does he go on Saturdays?</a:t>
            </a:r>
            <a:br>
              <a:rPr lang="en-US" sz="2700" b="1" dirty="0" smtClean="0"/>
            </a:br>
            <a:r>
              <a:rPr lang="en-US" sz="2700" b="1" dirty="0" smtClean="0"/>
              <a:t>- He goes to the _______.</a:t>
            </a:r>
            <a:endParaRPr lang="en-US" sz="2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5" y="419916"/>
            <a:ext cx="2260114" cy="14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99765"/>
            <a:ext cx="5109581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827024" y="984356"/>
            <a:ext cx="2775180" cy="229019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553200" y="3464692"/>
            <a:ext cx="2590800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55065" y="5196979"/>
              <a:ext cx="210997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C. </a:t>
              </a:r>
              <a:r>
                <a:rPr lang="en-US" sz="2700" b="1" dirty="0" smtClean="0"/>
                <a:t>cinema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48668" y="3486799"/>
            <a:ext cx="3185687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4600" y="5196979"/>
              <a:ext cx="331023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swimming pool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31" y="3508907"/>
            <a:ext cx="3315709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2316" y="5138023"/>
              <a:ext cx="335619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hopping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9611" y="1885949"/>
            <a:ext cx="4367138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does she </a:t>
            </a:r>
            <a:r>
              <a:rPr lang="en-US" sz="2700" b="1" dirty="0"/>
              <a:t>go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She goes to the _______.</a:t>
            </a:r>
            <a:endParaRPr lang="en-US" sz="27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5" y="429170"/>
            <a:ext cx="2260114" cy="14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49563"/>
            <a:ext cx="5035550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58054"/>
            <a:ext cx="3523754" cy="146008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4200" y="3530653"/>
            <a:ext cx="3085753" cy="793697"/>
            <a:chOff x="395152" y="4991014"/>
            <a:chExt cx="3864734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5152" y="5240238"/>
              <a:ext cx="386473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wimming pool 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0682" y="5257234"/>
              <a:ext cx="2184786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cinema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4840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79481" y="5219679"/>
              <a:ext cx="3371009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sports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0600" y="1809750"/>
            <a:ext cx="4667399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does he </a:t>
            </a:r>
            <a:r>
              <a:rPr lang="en-US" sz="2700" b="1" dirty="0"/>
              <a:t>go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He goes to the _______.</a:t>
            </a:r>
            <a:endParaRPr lang="en-US" sz="27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5" y="435362"/>
            <a:ext cx="2260114" cy="14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167059"/>
            <a:ext cx="5040927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87703" y="3495529"/>
            <a:ext cx="3213097" cy="793697"/>
            <a:chOff x="376291" y="5002654"/>
            <a:chExt cx="381463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94" y="500265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6291" y="5227441"/>
              <a:ext cx="381463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B. </a:t>
              </a:r>
              <a:r>
                <a:rPr lang="en-US" sz="2700" b="1" dirty="0"/>
                <a:t>s</a:t>
              </a:r>
              <a:r>
                <a:rPr lang="en-US" sz="2700" b="1" dirty="0" smtClean="0"/>
                <a:t>hopping </a:t>
              </a:r>
              <a:r>
                <a:rPr lang="en-US" sz="2700" b="1" dirty="0" err="1" smtClean="0"/>
                <a:t>centre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958738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77104" y="5193349"/>
              <a:ext cx="327303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A. </a:t>
              </a:r>
              <a:r>
                <a:rPr lang="en-US" sz="2700" b="1" dirty="0"/>
                <a:t>s</a:t>
              </a:r>
              <a:r>
                <a:rPr lang="en-US" sz="2700" b="1" dirty="0" smtClean="0"/>
                <a:t>ports </a:t>
              </a:r>
              <a:r>
                <a:rPr lang="en-US" sz="2700" b="1" dirty="0" err="1" smtClean="0"/>
                <a:t>centre</a:t>
              </a:r>
              <a:endParaRPr lang="en-US" sz="27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77000" y="3508907"/>
            <a:ext cx="2631799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9921" y="5163871"/>
              <a:ext cx="192982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C. </a:t>
              </a:r>
              <a:r>
                <a:rPr lang="en-US" sz="2700" b="1" dirty="0" smtClean="0"/>
                <a:t>cinema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1908008"/>
            <a:ext cx="4367138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does she </a:t>
            </a:r>
            <a:r>
              <a:rPr lang="en-US" sz="2700" b="1" dirty="0"/>
              <a:t>go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She goes to the ______.</a:t>
            </a:r>
            <a:endParaRPr lang="en-US" sz="2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8" y="421505"/>
            <a:ext cx="2084079" cy="13626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6" y="2721"/>
            <a:ext cx="3200491" cy="30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9144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86101" y="2286000"/>
            <a:ext cx="3249386" cy="1084908"/>
          </a:xfrm>
          <a:prstGeom prst="rect">
            <a:avLst/>
          </a:prstGeom>
          <a:noFill/>
        </p:spPr>
        <p:txBody>
          <a:bodyPr wrap="square" lIns="68575" tIns="34288" rIns="68575" bIns="34288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66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99765"/>
            <a:ext cx="5318148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124" y="3486799"/>
            <a:ext cx="2590800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97672" y="5196979"/>
              <a:ext cx="222476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FF0000"/>
                  </a:solidFill>
                </a:rPr>
                <a:t>A</a:t>
              </a:r>
              <a:r>
                <a:rPr lang="en-US" sz="27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2700" b="1" dirty="0" smtClean="0"/>
                <a:t>Where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2134" y="3486799"/>
            <a:ext cx="2899732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07796" y="5196979"/>
              <a:ext cx="156383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48400" y="3498339"/>
            <a:ext cx="2743200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94329" y="5138023"/>
              <a:ext cx="193217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1962150"/>
            <a:ext cx="51054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______ does he </a:t>
            </a:r>
            <a:r>
              <a:rPr lang="en-US" sz="2700" b="1" dirty="0"/>
              <a:t>go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He goes to the sports </a:t>
            </a:r>
            <a:r>
              <a:rPr lang="en-US" sz="2700" b="1" dirty="0" err="1" smtClean="0"/>
              <a:t>centre</a:t>
            </a:r>
            <a:r>
              <a:rPr lang="en-US" sz="2700" b="1" dirty="0" smtClean="0"/>
              <a:t>.</a:t>
            </a:r>
            <a:endParaRPr lang="en-US" sz="27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4" y="429170"/>
            <a:ext cx="2232196" cy="1479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62" y="735235"/>
            <a:ext cx="2504105" cy="23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49563"/>
            <a:ext cx="5490581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8730" y="3530653"/>
            <a:ext cx="2992560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6221" y="5240238"/>
              <a:ext cx="162260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88070" y="5257234"/>
              <a:ext cx="127000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4840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11974" y="5219679"/>
              <a:ext cx="170602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have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9408" y="1629749"/>
            <a:ext cx="4953000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____ he </a:t>
            </a:r>
            <a:r>
              <a:rPr lang="en-US" sz="2700" b="1" dirty="0"/>
              <a:t>go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He goes to the swimming pool.</a:t>
            </a:r>
            <a:endParaRPr lang="en-US" sz="27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88" y="337316"/>
            <a:ext cx="2013648" cy="13074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14" y="778951"/>
            <a:ext cx="2744935" cy="20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99765"/>
            <a:ext cx="5033381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538294" y="688263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553200" y="3464692"/>
            <a:ext cx="2590800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69916" y="5196979"/>
              <a:ext cx="128027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C. </a:t>
              </a:r>
              <a:r>
                <a:rPr lang="en-US" sz="2700" b="1" dirty="0" smtClean="0"/>
                <a:t>go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48668" y="3486799"/>
            <a:ext cx="3185687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7602" y="5196979"/>
              <a:ext cx="152423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goes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31" y="3508907"/>
            <a:ext cx="3315709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37244" y="5138023"/>
              <a:ext cx="1446342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have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6563" y="1865605"/>
            <a:ext cx="4800600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does she </a:t>
            </a:r>
            <a:r>
              <a:rPr lang="en-US" sz="2700" b="1" dirty="0"/>
              <a:t>____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She goes to the cinema.</a:t>
            </a:r>
            <a:endParaRPr lang="en-US" sz="27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5" y="429170"/>
            <a:ext cx="2260114" cy="14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99765"/>
            <a:ext cx="5852075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6400800" y="845898"/>
            <a:ext cx="2195886" cy="229019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52693" y="3464692"/>
            <a:ext cx="2976704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56118" y="5196979"/>
              <a:ext cx="15078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 smtClean="0">
                  <a:solidFill>
                    <a:srgbClr val="FF0000"/>
                  </a:solidFill>
                </a:rPr>
                <a:t>C. </a:t>
              </a:r>
              <a:r>
                <a:rPr lang="en-US" sz="2700" b="1" dirty="0" smtClean="0"/>
                <a:t>goes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48669" y="3486799"/>
            <a:ext cx="2747332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39997" y="5196979"/>
              <a:ext cx="129944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go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31" y="3508907"/>
            <a:ext cx="3315709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34183" y="5138023"/>
              <a:ext cx="1252459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has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0249" y="1990997"/>
            <a:ext cx="533818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- Where does he </a:t>
            </a:r>
            <a:r>
              <a:rPr lang="en-US" sz="2700" b="1" dirty="0"/>
              <a:t>go on Saturdays?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He _____ to the swimming pool.</a:t>
            </a:r>
            <a:endParaRPr lang="en-US" sz="27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5" y="435362"/>
            <a:ext cx="2260114" cy="14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8" y="49563"/>
            <a:ext cx="5706480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8" y="1636956"/>
            <a:ext cx="2850656" cy="118118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65519" y="3530653"/>
            <a:ext cx="2992560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58984" y="5240238"/>
              <a:ext cx="153707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True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8518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55336" y="5219679"/>
              <a:ext cx="181930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False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40" y="361950"/>
            <a:ext cx="2404760" cy="15735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1971677"/>
            <a:ext cx="4983481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Look and choose.</a:t>
            </a:r>
            <a:br>
              <a:rPr lang="en-US" sz="2700" b="1" dirty="0" smtClean="0"/>
            </a:br>
            <a:r>
              <a:rPr lang="en-US" sz="2700" b="1" dirty="0" smtClean="0"/>
              <a:t>- She goes to the shopping </a:t>
            </a:r>
            <a:r>
              <a:rPr lang="en-US" sz="2700" b="1" dirty="0" err="1" smtClean="0"/>
              <a:t>centre</a:t>
            </a:r>
            <a:r>
              <a:rPr lang="en-US" sz="2700" b="1" dirty="0" smtClean="0"/>
              <a:t>.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7070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" y="49563"/>
            <a:ext cx="632878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1" y="1429128"/>
            <a:ext cx="2228354" cy="118118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04783" y="3514389"/>
            <a:ext cx="2992560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73056" y="5240238"/>
              <a:ext cx="170893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False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6098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46813" y="5219679"/>
              <a:ext cx="163634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True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20" y="479496"/>
            <a:ext cx="2373503" cy="15735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1338" y="476441"/>
            <a:ext cx="406841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>Look and choose.</a:t>
            </a:r>
            <a:endParaRPr lang="en-US" sz="27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03515" y="771255"/>
            <a:ext cx="2962908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>- He goes to the </a:t>
            </a:r>
          </a:p>
          <a:p>
            <a:r>
              <a:rPr lang="en-US" sz="2700" b="1" dirty="0" smtClean="0"/>
              <a:t>swimming pool.</a:t>
            </a:r>
            <a:endParaRPr lang="en-US" sz="27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53708" y="2067241"/>
            <a:ext cx="558222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>
                <a:solidFill>
                  <a:srgbClr val="C00000"/>
                </a:solidFill>
              </a:rPr>
              <a:t/>
            </a:r>
            <a:br>
              <a:rPr lang="en-US" sz="2700" b="1" dirty="0" smtClean="0">
                <a:solidFill>
                  <a:srgbClr val="C00000"/>
                </a:solidFill>
              </a:rPr>
            </a:br>
            <a:r>
              <a:rPr lang="en-US" sz="2700" b="1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2700" b="1" dirty="0" smtClean="0">
                <a:solidFill>
                  <a:srgbClr val="C00000"/>
                </a:solidFill>
              </a:rPr>
              <a:t>He goes to the sports </a:t>
            </a:r>
            <a:r>
              <a:rPr lang="en-US" sz="2700" b="1" dirty="0" err="1" smtClean="0">
                <a:solidFill>
                  <a:srgbClr val="C00000"/>
                </a:solidFill>
              </a:rPr>
              <a:t>centre</a:t>
            </a:r>
            <a:r>
              <a:rPr lang="en-US" sz="2700" b="1" dirty="0" smtClean="0">
                <a:solidFill>
                  <a:srgbClr val="C00000"/>
                </a:solidFill>
              </a:rPr>
              <a:t>.</a:t>
            </a:r>
            <a:endParaRPr lang="en-US" sz="27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"/>
            <a:ext cx="91440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519024"/>
            <a:ext cx="8463258" cy="3084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55" y="942663"/>
            <a:ext cx="5224922" cy="4200837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8" y="4171271"/>
            <a:ext cx="533402" cy="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1"/>
            <a:ext cx="5372100" cy="1433145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645370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9306" y="3881709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sports</a:t>
            </a: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centre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41581" y="4295628"/>
            <a:ext cx="252219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swimming</a:t>
            </a: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pool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146912" y="4290107"/>
            <a:ext cx="242508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shopping</a:t>
            </a: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centre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03198" y="3867184"/>
            <a:ext cx="236200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cinema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1752601" y="1005681"/>
            <a:ext cx="5807041" cy="408623"/>
          </a:xfrm>
          <a:prstGeom prst="wedgeRoundRectCallout">
            <a:avLst>
              <a:gd name="adj1" fmla="val -56686"/>
              <a:gd name="adj2" fmla="val -1171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go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Saturdays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752601" y="1936901"/>
            <a:ext cx="2903520" cy="445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3979" y="1936901"/>
            <a:ext cx="1072142" cy="756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56121" y="1936901"/>
            <a:ext cx="1135079" cy="787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56121" y="1936901"/>
            <a:ext cx="2903520" cy="445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3305"/>
          <a:stretch/>
        </p:blipFill>
        <p:spPr>
          <a:xfrm>
            <a:off x="524963" y="2693478"/>
            <a:ext cx="1680791" cy="119320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3948"/>
          <a:stretch/>
        </p:blipFill>
        <p:spPr>
          <a:xfrm>
            <a:off x="2662449" y="3096444"/>
            <a:ext cx="1680951" cy="119331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135990" y="1528278"/>
            <a:ext cx="5040262" cy="408623"/>
          </a:xfrm>
          <a:prstGeom prst="wedgeRoundRectCallout">
            <a:avLst>
              <a:gd name="adj1" fmla="val 56212"/>
              <a:gd name="adj2" fmla="val -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 the 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293377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68564" rIns="68564" bIns="6856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15.1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r="3806"/>
          <a:stretch/>
        </p:blipFill>
        <p:spPr>
          <a:xfrm>
            <a:off x="4953000" y="3118537"/>
            <a:ext cx="1680950" cy="119331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r="3881"/>
          <a:stretch/>
        </p:blipFill>
        <p:spPr>
          <a:xfrm>
            <a:off x="7010400" y="2697705"/>
            <a:ext cx="1680950" cy="119331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21142" y="1140156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649527" y="149212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760560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7" y="742950"/>
            <a:ext cx="2420243" cy="571500"/>
          </a:xfrm>
          <a:prstGeom prst="roundRect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20"/>
            <a:ext cx="291830" cy="248055"/>
          </a:xfrm>
          <a:prstGeom prst="rightArrow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2"/>
            <a:ext cx="7042898" cy="1315741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46818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638175" y="13933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DD3ACE5D-2229-49A5-B6FD-3C46A1BF5A30}"/>
              </a:ext>
            </a:extLst>
          </p:cNvPr>
          <p:cNvSpPr txBox="1"/>
          <p:nvPr/>
        </p:nvSpPr>
        <p:spPr>
          <a:xfrm>
            <a:off x="685800" y="2799396"/>
            <a:ext cx="146887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Watch TV,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FA487E6A-285E-4216-92DF-DBC13D69DB22}"/>
              </a:ext>
            </a:extLst>
          </p:cNvPr>
          <p:cNvSpPr txBox="1"/>
          <p:nvPr/>
        </p:nvSpPr>
        <p:spPr>
          <a:xfrm>
            <a:off x="685800" y="3221950"/>
            <a:ext cx="259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Do you watch TV?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2A1E3543-D888-41F3-AF90-E03365F5C1CC}"/>
              </a:ext>
            </a:extLst>
          </p:cNvPr>
          <p:cNvSpPr txBox="1"/>
          <p:nvPr/>
        </p:nvSpPr>
        <p:spPr>
          <a:xfrm>
            <a:off x="685801" y="3625017"/>
            <a:ext cx="13164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29446CBA-F51F-49BB-A95E-102033BD9A9F}"/>
              </a:ext>
            </a:extLst>
          </p:cNvPr>
          <p:cNvSpPr txBox="1"/>
          <p:nvPr/>
        </p:nvSpPr>
        <p:spPr>
          <a:xfrm>
            <a:off x="688469" y="4025127"/>
            <a:ext cx="319773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When do you watch TV?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="" xmlns:a16="http://schemas.microsoft.com/office/drawing/2014/main" id="{17F4B99C-69B2-45A6-863C-829FB4F75944}"/>
              </a:ext>
            </a:extLst>
          </p:cNvPr>
          <p:cNvSpPr txBox="1"/>
          <p:nvPr/>
        </p:nvSpPr>
        <p:spPr>
          <a:xfrm>
            <a:off x="685800" y="4431708"/>
            <a:ext cx="3810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the evening. In the evening.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="" xmlns:a16="http://schemas.microsoft.com/office/drawing/2014/main" id="{49B99D53-07D6-41EB-B2CC-89D9838CD638}"/>
              </a:ext>
            </a:extLst>
          </p:cNvPr>
          <p:cNvSpPr txBox="1"/>
          <p:nvPr/>
        </p:nvSpPr>
        <p:spPr>
          <a:xfrm>
            <a:off x="4809671" y="2800350"/>
            <a:ext cx="18201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Wash clothes,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="" xmlns:a16="http://schemas.microsoft.com/office/drawing/2014/main" id="{5A56F63A-54ED-422F-989A-1164F8FCB459}"/>
              </a:ext>
            </a:extLst>
          </p:cNvPr>
          <p:cNvSpPr txBox="1"/>
          <p:nvPr/>
        </p:nvSpPr>
        <p:spPr>
          <a:xfrm>
            <a:off x="4809671" y="3228824"/>
            <a:ext cx="31092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Do you wash your clothes?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="" xmlns:a16="http://schemas.microsoft.com/office/drawing/2014/main" id="{6FB8F48F-BC68-4F82-9AF7-57939395151C}"/>
              </a:ext>
            </a:extLst>
          </p:cNvPr>
          <p:cNvSpPr txBox="1"/>
          <p:nvPr/>
        </p:nvSpPr>
        <p:spPr>
          <a:xfrm>
            <a:off x="4809671" y="3636088"/>
            <a:ext cx="13836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Yes, I do. 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="" xmlns:a16="http://schemas.microsoft.com/office/drawing/2014/main" id="{8905C417-F48D-44C5-8135-6FAE5C65AFF0}"/>
              </a:ext>
            </a:extLst>
          </p:cNvPr>
          <p:cNvSpPr txBox="1"/>
          <p:nvPr/>
        </p:nvSpPr>
        <p:spPr>
          <a:xfrm>
            <a:off x="4829287" y="4033820"/>
            <a:ext cx="42385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When do you wash your clothes?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9ABD557C-A510-4939-82C7-245F5957F150}"/>
              </a:ext>
            </a:extLst>
          </p:cNvPr>
          <p:cNvSpPr txBox="1"/>
          <p:nvPr/>
        </p:nvSpPr>
        <p:spPr>
          <a:xfrm>
            <a:off x="4827304" y="4439132"/>
            <a:ext cx="19755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the afternoon. </a:t>
            </a:r>
          </a:p>
        </p:txBody>
      </p:sp>
      <p:pic>
        <p:nvPicPr>
          <p:cNvPr id="5" name="Bùi Liễu 0968142780" descr="A cartoon of a child watching a television&#10;&#10;Description automatically generated">
            <a:extLst>
              <a:ext uri="{FF2B5EF4-FFF2-40B4-BE49-F238E27FC236}">
                <a16:creationId xmlns="" xmlns:a16="http://schemas.microsoft.com/office/drawing/2014/main" id="{DE50DC07-5AE2-427A-BC6C-0B5B5DE93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1" y="718262"/>
            <a:ext cx="2576844" cy="1993347"/>
          </a:xfrm>
          <a:prstGeom prst="roundRect">
            <a:avLst/>
          </a:prstGeom>
        </p:spPr>
      </p:pic>
      <p:pic>
        <p:nvPicPr>
          <p:cNvPr id="46" name="Bùi Liễu 0968142780">
            <a:extLst>
              <a:ext uri="{FF2B5EF4-FFF2-40B4-BE49-F238E27FC236}">
                <a16:creationId xmlns="" xmlns:a16="http://schemas.microsoft.com/office/drawing/2014/main" id="{3B38E5DC-69B3-4614-B7C2-F2CC947C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742160"/>
            <a:ext cx="2568070" cy="1993347"/>
          </a:xfrm>
          <a:prstGeom prst="roundRect">
            <a:avLst/>
          </a:prstGeom>
        </p:spPr>
      </p:pic>
      <p:sp>
        <p:nvSpPr>
          <p:cNvPr id="32" name="Bùi Liễu 0968142780">
            <a:extLst>
              <a:ext uri="{FF2B5EF4-FFF2-40B4-BE49-F238E27FC236}">
                <a16:creationId xmlns="" xmlns:a16="http://schemas.microsoft.com/office/drawing/2014/main" id="{09457B1E-269E-4CD6-9CC3-889EF06FAB32}"/>
              </a:ext>
            </a:extLst>
          </p:cNvPr>
          <p:cNvSpPr txBox="1"/>
          <p:nvPr/>
        </p:nvSpPr>
        <p:spPr>
          <a:xfrm>
            <a:off x="6773280" y="4438706"/>
            <a:ext cx="20517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the afternoon.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="" xmlns:a16="http://schemas.microsoft.com/office/drawing/2014/main" id="{01F74BC9-2A39-41DD-897A-F770BCB7EBBD}"/>
              </a:ext>
            </a:extLst>
          </p:cNvPr>
          <p:cNvSpPr txBox="1"/>
          <p:nvPr/>
        </p:nvSpPr>
        <p:spPr>
          <a:xfrm>
            <a:off x="1902070" y="2776952"/>
            <a:ext cx="146887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="" xmlns:a16="http://schemas.microsoft.com/office/drawing/2014/main" id="{C6ECB445-D05C-4E3C-93B8-4EBA6CCDFD17}"/>
              </a:ext>
            </a:extLst>
          </p:cNvPr>
          <p:cNvSpPr txBox="1"/>
          <p:nvPr/>
        </p:nvSpPr>
        <p:spPr>
          <a:xfrm>
            <a:off x="1826370" y="3625017"/>
            <a:ext cx="13164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="" xmlns:a16="http://schemas.microsoft.com/office/drawing/2014/main" id="{515071B1-C303-493A-88BB-95F6A5D60153}"/>
              </a:ext>
            </a:extLst>
          </p:cNvPr>
          <p:cNvSpPr txBox="1"/>
          <p:nvPr/>
        </p:nvSpPr>
        <p:spPr>
          <a:xfrm>
            <a:off x="6498137" y="2786337"/>
            <a:ext cx="203535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wash clothes.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="" xmlns:a16="http://schemas.microsoft.com/office/drawing/2014/main" id="{EB6B9845-003C-42AA-BA35-E3EC74D1D72F}"/>
              </a:ext>
            </a:extLst>
          </p:cNvPr>
          <p:cNvSpPr txBox="1"/>
          <p:nvPr/>
        </p:nvSpPr>
        <p:spPr>
          <a:xfrm>
            <a:off x="5967430" y="3628934"/>
            <a:ext cx="13836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pic>
        <p:nvPicPr>
          <p:cNvPr id="2" name="Bùi Liễu">
            <a:hlinkClick r:id="" action="ppaction://media"/>
            <a:extLst>
              <a:ext uri="{FF2B5EF4-FFF2-40B4-BE49-F238E27FC236}">
                <a16:creationId xmlns="" xmlns:a16="http://schemas.microsoft.com/office/drawing/2014/main" id="{B4B7D29C-EFE7-439B-8225-0D9FB33B4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092.9712"/>
                    <p14:bmk name="Bookmark 2" time="8012.9712"/>
                    <p14:bmk name="Bookmark 3" time="9942.9712"/>
                    <p14:bmk name="Bookmark 4" time="13822.9712"/>
                    <p14:bmk name="Bookmark 5" time="15792.9712"/>
                    <p14:bmk name="Bookmark 6" time="17752.9712"/>
                    <p14:bmk name="Bookmark 7" time="21652.9712"/>
                    <p14:bmk name="Bookmark 8" time="25452.9712"/>
                    <p14:bmk name="Bookmark 9" time="27342.9712"/>
                    <p14:bmk name="Bookmark 10" time="29372.9712"/>
                    <p14:bmk name="Bookmark 11" time="33212.9712"/>
                    <p14:bmk name="Bookmark 12" time="35022.9712"/>
                    <p14:bmk name="Bookmark 13" time="37052.9712"/>
                    <p14:bmk name="Bookmark 14" time="40962.9712"/>
                    <p14:bmk name="Bookmark 15" time="44802.9712"/>
                  </p14:bmkLst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250010"/>
            <a:ext cx="645340" cy="6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410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4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4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4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4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4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4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1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4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4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4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1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8" dur="3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3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3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4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5" dur="3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3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3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5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5" grpId="0"/>
          <p:bldP spid="36" grpId="0"/>
          <p:bldP spid="24" grpId="0"/>
          <p:bldP spid="25" grpId="0"/>
          <p:bldP spid="26" grpId="0"/>
          <p:bldP spid="27" grpId="0"/>
          <p:bldP spid="28" grpId="0"/>
          <p:bldP spid="29" grpId="0"/>
          <p:bldP spid="32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95" y="742949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53514" y="2350353"/>
            <a:ext cx="3335879" cy="838687"/>
          </a:xfrm>
          <a:prstGeom prst="rect">
            <a:avLst/>
          </a:prstGeom>
          <a:solidFill>
            <a:schemeClr val="bg1"/>
          </a:solidFill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57813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6" y="758596"/>
            <a:ext cx="3028949" cy="7463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Facebook: Bùi Liễu">
            <a:extLst>
              <a:ext uri="{FF2B5EF4-FFF2-40B4-BE49-F238E27FC236}">
                <a16:creationId xmlns:a16="http://schemas.microsoft.com/office/drawing/2014/main" xmlns="" id="{0BD47026-D5BA-4833-B003-093961CC28F5}"/>
              </a:ext>
            </a:extLst>
          </p:cNvPr>
          <p:cNvGrpSpPr/>
          <p:nvPr/>
        </p:nvGrpSpPr>
        <p:grpSpPr>
          <a:xfrm>
            <a:off x="2548505" y="2015289"/>
            <a:ext cx="5083690" cy="577800"/>
            <a:chOff x="2460110" y="1047750"/>
            <a:chExt cx="5083690" cy="577800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xmlns="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71800" y="1047750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Facebook: Bùi Liễu">
              <a:extLst>
                <a:ext uri="{FF2B5EF4-FFF2-40B4-BE49-F238E27FC236}">
                  <a16:creationId xmlns:a16="http://schemas.microsoft.com/office/drawing/2014/main" xmlns="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110" y="1109064"/>
              <a:ext cx="458601" cy="498527"/>
            </a:xfrm>
            <a:prstGeom prst="rect">
              <a:avLst/>
            </a:prstGeom>
          </p:spPr>
        </p:pic>
      </p:grpSp>
      <p:grpSp>
        <p:nvGrpSpPr>
          <p:cNvPr id="5" name="Facebook: Bùi Liễu">
            <a:extLst>
              <a:ext uri="{FF2B5EF4-FFF2-40B4-BE49-F238E27FC236}">
                <a16:creationId xmlns:a16="http://schemas.microsoft.com/office/drawing/2014/main" xmlns="" id="{8AB456DA-DA76-450D-A2F9-CB90C3A3EB45}"/>
              </a:ext>
            </a:extLst>
          </p:cNvPr>
          <p:cNvGrpSpPr/>
          <p:nvPr/>
        </p:nvGrpSpPr>
        <p:grpSpPr>
          <a:xfrm>
            <a:off x="2514600" y="2621126"/>
            <a:ext cx="4825512" cy="627198"/>
            <a:chOff x="2685684" y="1551998"/>
            <a:chExt cx="4825512" cy="627198"/>
          </a:xfrm>
        </p:grpSpPr>
        <p:sp>
          <p:nvSpPr>
            <p:cNvPr id="21" name="Bùi Liễu">
              <a:extLst>
                <a:ext uri="{FF2B5EF4-FFF2-40B4-BE49-F238E27FC236}">
                  <a16:creationId xmlns:a16="http://schemas.microsoft.com/office/drawing/2014/main" xmlns="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580759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Facebook: Bùi Liễu">
              <a:extLst>
                <a:ext uri="{FF2B5EF4-FFF2-40B4-BE49-F238E27FC236}">
                  <a16:creationId xmlns:a16="http://schemas.microsoft.com/office/drawing/2014/main" xmlns="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684" y="1551998"/>
              <a:ext cx="546365" cy="627198"/>
            </a:xfrm>
            <a:prstGeom prst="rect">
              <a:avLst/>
            </a:prstGeom>
          </p:spPr>
        </p:pic>
      </p:grpSp>
      <p:grpSp>
        <p:nvGrpSpPr>
          <p:cNvPr id="6" name="Facebook: Bùi Liễu">
            <a:extLst>
              <a:ext uri="{FF2B5EF4-FFF2-40B4-BE49-F238E27FC236}">
                <a16:creationId xmlns:a16="http://schemas.microsoft.com/office/drawing/2014/main" xmlns="" id="{3A536097-2775-4279-8160-63B37EE6F601}"/>
              </a:ext>
            </a:extLst>
          </p:cNvPr>
          <p:cNvGrpSpPr/>
          <p:nvPr/>
        </p:nvGrpSpPr>
        <p:grpSpPr>
          <a:xfrm>
            <a:off x="2519867" y="3213677"/>
            <a:ext cx="2674155" cy="653473"/>
            <a:chOff x="2994240" y="2082753"/>
            <a:chExt cx="2674155" cy="653473"/>
          </a:xfrm>
        </p:grpSpPr>
        <p:sp>
          <p:nvSpPr>
            <p:cNvPr id="23" name="Bùi Liễu">
              <a:extLst>
                <a:ext uri="{FF2B5EF4-FFF2-40B4-BE49-F238E27FC236}">
                  <a16:creationId xmlns:a16="http://schemas.microsoft.com/office/drawing/2014/main" xmlns="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14550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Facebook: Bùi Liễu">
              <a:extLst>
                <a:ext uri="{FF2B5EF4-FFF2-40B4-BE49-F238E27FC236}">
                  <a16:creationId xmlns:a16="http://schemas.microsoft.com/office/drawing/2014/main" xmlns="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240" y="2082753"/>
              <a:ext cx="563579" cy="637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13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524000" y="298489"/>
            <a:ext cx="4668992" cy="433350"/>
          </a:xfrm>
          <a:prstGeom prst="rect">
            <a:avLst/>
          </a:prstGeom>
        </p:spPr>
        <p:txBody>
          <a:bodyPr spcFirstLastPara="1" wrap="square" lIns="68564" tIns="68564" rIns="68564" bIns="68564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406" y="4044280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9B4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8585" y="404428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9B4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514600" y="4044280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9B4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8" rIns="68575" bIns="34288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Facebook: Bùi Liễu">
            <a:extLst>
              <a:ext uri="{FF2B5EF4-FFF2-40B4-BE49-F238E27FC236}">
                <a16:creationId xmlns:a16="http://schemas.microsoft.com/office/drawing/2014/main" xmlns="" id="{19A1E68F-9EDB-44FA-9FE8-EB7DF40BEDEE}"/>
              </a:ext>
            </a:extLst>
          </p:cNvPr>
          <p:cNvGrpSpPr/>
          <p:nvPr/>
        </p:nvGrpSpPr>
        <p:grpSpPr>
          <a:xfrm>
            <a:off x="564110" y="1141815"/>
            <a:ext cx="8198891" cy="2775191"/>
            <a:chOff x="263169" y="767873"/>
            <a:chExt cx="8625141" cy="2859368"/>
          </a:xfrm>
        </p:grpSpPr>
        <p:pic>
          <p:nvPicPr>
            <p:cNvPr id="28" name="Facebook: Bùi Liễu">
              <a:extLst>
                <a:ext uri="{FF2B5EF4-FFF2-40B4-BE49-F238E27FC236}">
                  <a16:creationId xmlns:a16="http://schemas.microsoft.com/office/drawing/2014/main" xmlns="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7" b="3107"/>
            <a:stretch/>
          </p:blipFill>
          <p:spPr>
            <a:xfrm>
              <a:off x="263169" y="852050"/>
              <a:ext cx="8534401" cy="2775191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xmlns="" id="{9DFBA1E7-3ED8-490F-8FD6-A457DB9948EA}"/>
                </a:ext>
              </a:extLst>
            </p:cNvPr>
            <p:cNvSpPr/>
            <p:nvPr/>
          </p:nvSpPr>
          <p:spPr>
            <a:xfrm>
              <a:off x="680506" y="767873"/>
              <a:ext cx="3339439" cy="62448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xmlns="" id="{33E3538A-4FCB-4B1D-9439-E9BB1D88E22E}"/>
                </a:ext>
              </a:extLst>
            </p:cNvPr>
            <p:cNvSpPr/>
            <p:nvPr/>
          </p:nvSpPr>
          <p:spPr>
            <a:xfrm>
              <a:off x="4801812" y="835100"/>
              <a:ext cx="4086498" cy="69999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xmlns="" id="{5F922354-9C33-41C5-ACD4-996413ACDBFB}"/>
                </a:ext>
              </a:extLst>
            </p:cNvPr>
            <p:cNvSpPr/>
            <p:nvPr/>
          </p:nvSpPr>
          <p:spPr>
            <a:xfrm>
              <a:off x="1404052" y="3135387"/>
              <a:ext cx="2240872" cy="43621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0637D138-16C9-4CA0-89D7-F16B5B1CEA32}"/>
              </a:ext>
            </a:extLst>
          </p:cNvPr>
          <p:cNvSpPr/>
          <p:nvPr/>
        </p:nvSpPr>
        <p:spPr>
          <a:xfrm>
            <a:off x="762000" y="1094865"/>
            <a:ext cx="3343888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 does your father go </a:t>
            </a:r>
            <a:endParaRPr lang="en-US" altLang="zh-CN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altLang="zh-CN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Saturdays</a:t>
            </a:r>
            <a:r>
              <a:rPr lang="vi-VN" altLang="zh-CN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6E0297E5-6000-436D-86FF-51152FDDDB85}"/>
              </a:ext>
            </a:extLst>
          </p:cNvPr>
          <p:cNvSpPr/>
          <p:nvPr/>
        </p:nvSpPr>
        <p:spPr>
          <a:xfrm>
            <a:off x="4876571" y="1268469"/>
            <a:ext cx="3962629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about your mother?</a:t>
            </a:r>
          </a:p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 does she go on Saturdays?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xmlns="" id="{4F4DF5DC-F8E5-41C3-AF88-307761AC484E}"/>
              </a:ext>
            </a:extLst>
          </p:cNvPr>
          <p:cNvSpPr/>
          <p:nvPr/>
        </p:nvSpPr>
        <p:spPr>
          <a:xfrm>
            <a:off x="1308310" y="3402941"/>
            <a:ext cx="2793580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goes to the gym.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xmlns="" id="{230D4F1A-8811-4F68-9897-D1EC5E9A8E96}"/>
              </a:ext>
            </a:extLst>
          </p:cNvPr>
          <p:cNvSpPr/>
          <p:nvPr/>
        </p:nvSpPr>
        <p:spPr>
          <a:xfrm>
            <a:off x="531746" y="130323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Facebook: Bùi Liễu">
            <a:extLst>
              <a:ext uri="{FF2B5EF4-FFF2-40B4-BE49-F238E27FC236}">
                <a16:creationId xmlns:a16="http://schemas.microsoft.com/office/drawing/2014/main" xmlns="" id="{FC2FF892-DF5E-4500-9EA9-F546190F4E58}"/>
              </a:ext>
            </a:extLst>
          </p:cNvPr>
          <p:cNvSpPr/>
          <p:nvPr/>
        </p:nvSpPr>
        <p:spPr>
          <a:xfrm>
            <a:off x="4572000" y="130323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5802D0AE-1E42-4DCB-8C35-4BE94F99C197}"/>
              </a:ext>
            </a:extLst>
          </p:cNvPr>
          <p:cNvSpPr/>
          <p:nvPr/>
        </p:nvSpPr>
        <p:spPr>
          <a:xfrm>
            <a:off x="5029201" y="3557155"/>
            <a:ext cx="3652442" cy="39136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BF659DAB-2F26-4E5B-9CDE-4D9AE803F13A}"/>
              </a:ext>
            </a:extLst>
          </p:cNvPr>
          <p:cNvSpPr/>
          <p:nvPr/>
        </p:nvSpPr>
        <p:spPr>
          <a:xfrm>
            <a:off x="4966444" y="3498384"/>
            <a:ext cx="3881042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 goes to the shopping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xmlns="" id="{5A8F27C5-2F02-47F7-9DAD-C60AEB02BBA4}"/>
              </a:ext>
            </a:extLst>
          </p:cNvPr>
          <p:cNvSpPr/>
          <p:nvPr/>
        </p:nvSpPr>
        <p:spPr>
          <a:xfrm>
            <a:off x="1528864" y="4629150"/>
            <a:ext cx="4754511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5E2A32C4-1ED4-4341-959B-4DE545F43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2165" y="392993"/>
            <a:ext cx="304800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1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1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1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676400" y="1761096"/>
            <a:ext cx="6172200" cy="1386273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8727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1629220" y="261029"/>
            <a:ext cx="1744185" cy="484744"/>
          </a:xfrm>
          <a:prstGeom prst="rect">
            <a:avLst/>
          </a:prstGeom>
          <a:noFill/>
        </p:spPr>
        <p:txBody>
          <a:bodyPr wrap="none" lIns="68575" tIns="34288" rIns="68575" bIns="34288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4648200" y="2266951"/>
            <a:ext cx="3272344" cy="561688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spɔːts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sentə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733801" y="1409895"/>
            <a:ext cx="5055247" cy="807909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sports</a:t>
            </a:r>
            <a:r>
              <a:rPr lang="vi-VN" sz="4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centre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53616" y="2920790"/>
            <a:ext cx="3461514" cy="561688"/>
          </a:xfrm>
          <a:prstGeom prst="rect">
            <a:avLst/>
          </a:prstGeom>
        </p:spPr>
        <p:txBody>
          <a:bodyPr wrap="none" lIns="68575" tIns="34288" rIns="68575" bIns="34288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trung tâm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thao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3255"/>
          <a:stretch/>
        </p:blipFill>
        <p:spPr>
          <a:xfrm>
            <a:off x="716281" y="1481511"/>
            <a:ext cx="3067855" cy="2175574"/>
          </a:xfrm>
          <a:prstGeom prst="round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xmlns="" id="{EF4A89CE-50E6-4B1A-A209-4A297AC61023}"/>
              </a:ext>
            </a:extLst>
          </p:cNvPr>
          <p:cNvSpPr/>
          <p:nvPr/>
        </p:nvSpPr>
        <p:spPr>
          <a:xfrm>
            <a:off x="914400" y="4522058"/>
            <a:ext cx="6101542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084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orts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/>
          <p:cNvSpPr/>
          <p:nvPr/>
        </p:nvSpPr>
        <p:spPr>
          <a:xfrm>
            <a:off x="4753480" y="2281416"/>
            <a:ext cx="3272344" cy="561688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ʃɒpɪŋ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sentə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3" name="Facebook: Bùi Liễu"/>
          <p:cNvSpPr/>
          <p:nvPr/>
        </p:nvSpPr>
        <p:spPr>
          <a:xfrm>
            <a:off x="3733801" y="1409895"/>
            <a:ext cx="5055247" cy="807909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shopping</a:t>
            </a:r>
            <a:r>
              <a:rPr lang="vi-VN" sz="48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centre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/>
          <p:nvPr/>
        </p:nvSpPr>
        <p:spPr>
          <a:xfrm>
            <a:off x="4556302" y="2959984"/>
            <a:ext cx="3666698" cy="561688"/>
          </a:xfrm>
          <a:prstGeom prst="rect">
            <a:avLst/>
          </a:prstGeom>
        </p:spPr>
        <p:txBody>
          <a:bodyPr wrap="none" lIns="68575" tIns="34288" rIns="68575" bIns="34288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trung tâm mua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Facebook: Bùi Liễu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r="3899"/>
          <a:stretch/>
        </p:blipFill>
        <p:spPr>
          <a:xfrm>
            <a:off x="609600" y="1483963"/>
            <a:ext cx="3067855" cy="21755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pping centr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816</Words>
  <Application>Microsoft Office PowerPoint</Application>
  <PresentationFormat>On-screen Show (16:9)</PresentationFormat>
  <Paragraphs>197</Paragraphs>
  <Slides>40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Berlin Sans FB Demi</vt:lpstr>
      <vt:lpstr>Berlin Sans FB</vt:lpstr>
      <vt:lpstr>Wingdings</vt:lpstr>
      <vt:lpstr>Comic Sans MS</vt:lpstr>
      <vt:lpstr>Kirang Haerang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17</cp:revision>
  <dcterms:created xsi:type="dcterms:W3CDTF">2006-08-16T00:00:00Z</dcterms:created>
  <dcterms:modified xsi:type="dcterms:W3CDTF">2024-03-25T00:51:29Z</dcterms:modified>
</cp:coreProperties>
</file>