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6.wav" ContentType="audio/x-wav"/>
  <Override PartName="/ppt/media/image38.jpg" ContentType="image/jpeg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60" r:id="rId4"/>
    <p:sldId id="323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289" r:id="rId22"/>
    <p:sldId id="290" r:id="rId23"/>
    <p:sldId id="291" r:id="rId24"/>
    <p:sldId id="292" r:id="rId25"/>
  </p:sldIdLst>
  <p:sldSz cx="9144000" cy="5143500" type="screen16x9"/>
  <p:notesSz cx="9144000" cy="6858000"/>
  <p:embeddedFontLst>
    <p:embeddedFont>
      <p:font typeface="Comic Sans MS" pitchFamily="66" charset="0"/>
      <p:regular r:id="rId27"/>
      <p:bold r:id="rId28"/>
    </p:embeddedFont>
    <p:embeddedFont>
      <p:font typeface="Fredoka One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.VnRevueH"/>
      <p:regular r:id="rId34"/>
    </p:embeddedFont>
    <p:embeddedFont>
      <p:font typeface="Berlin Sans FB Demi" pitchFamily="34" charset="0"/>
      <p:bold r:id="rId35"/>
    </p:embeddedFont>
    <p:embeddedFont>
      <p:font typeface="Algerian" pitchFamily="82" charset="0"/>
      <p:regular r:id="rId36"/>
    </p:embeddedFont>
    <p:embeddedFont>
      <p:font typeface="Berlin Sans FB" pitchFamily="34" charset="0"/>
      <p:regular r:id="rId37"/>
      <p:bold r:id="rId38"/>
    </p:embeddedFont>
    <p:embeddedFont>
      <p:font typeface="Tahoma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D928-06CB-4A43-B8F5-0638BE580D5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B9FC5-2C07-4852-AD9A-F693A3FA7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0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3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1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1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1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-3981450"/>
            <a:ext cx="7974259" cy="1591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8.jpeg"/><Relationship Id="rId2" Type="http://schemas.microsoft.com/office/2007/relationships/media" Target="../media/media2.wav"/><Relationship Id="rId16" Type="http://schemas.microsoft.com/office/2007/relationships/hdphoto" Target="../media/hdphoto1.wdp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Relationship Id="rId2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5.jpe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3.wav"/><Relationship Id="rId16" Type="http://schemas.openxmlformats.org/officeDocument/2006/relationships/image" Target="../media/image40.png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microsoft.com/office/2007/relationships/media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microsoft.com/office/2007/relationships/media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14.pn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8.jpeg"/><Relationship Id="rId2" Type="http://schemas.microsoft.com/office/2007/relationships/media" Target="../media/media2.wav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4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07644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396434" y="1891024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5" y="1939788"/>
            <a:ext cx="1523576" cy="885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4" y="4070967"/>
            <a:ext cx="1523576" cy="882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5" y="2984223"/>
            <a:ext cx="1523576" cy="906858"/>
          </a:xfrm>
          <a:prstGeom prst="rect">
            <a:avLst/>
          </a:prstGeom>
        </p:spPr>
      </p:pic>
      <p:sp>
        <p:nvSpPr>
          <p:cNvPr id="33" name="Cloud 32"/>
          <p:cNvSpPr/>
          <p:nvPr/>
        </p:nvSpPr>
        <p:spPr>
          <a:xfrm>
            <a:off x="2305968" y="501080"/>
            <a:ext cx="2892102" cy="167396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5" name="Track 46 Bùi Liễ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71.5808" end="22894.8665"/>
                </p14:media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44" y="1163160"/>
            <a:ext cx="451914" cy="3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6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37138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15" y="793208"/>
            <a:ext cx="1928411" cy="120168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799239" y="2065062"/>
            <a:ext cx="319734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 smtClean="0">
                <a:cs typeface="Arial" panose="020B0604020202020204" pitchFamily="34" charset="0"/>
              </a:rPr>
              <a:t>She cooks _____.</a:t>
            </a:r>
            <a:endParaRPr lang="vi-VN" sz="27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16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865155" y="48926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37758" y="3008600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259009" y="4088453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37759" y="1958203"/>
            <a:ext cx="759983" cy="768821"/>
          </a:xfrm>
          <a:prstGeom prst="ellipse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965644" y="1842428"/>
            <a:ext cx="319734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 smtClean="0">
                <a:cs typeface="Arial" panose="020B0604020202020204" pitchFamily="34" charset="0"/>
              </a:rPr>
              <a:t>He _____ tennis.</a:t>
            </a:r>
            <a:endParaRPr lang="vi-VN" sz="2700" b="1" dirty="0"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06" y="582354"/>
            <a:ext cx="1936385" cy="12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5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569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93030" y="3031685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62487" y="4127905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614655" y="316037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259011" y="1921286"/>
            <a:ext cx="717480" cy="725824"/>
          </a:xfrm>
          <a:prstGeom prst="ellipse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28665" y="2087079"/>
            <a:ext cx="319734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 smtClean="0">
                <a:cs typeface="Arial" panose="020B0604020202020204" pitchFamily="34" charset="0"/>
              </a:rPr>
              <a:t>She _____ yoga.</a:t>
            </a:r>
            <a:endParaRPr lang="vi-VN" sz="2700" b="1" dirty="0"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9" y="816979"/>
            <a:ext cx="2285807" cy="12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3" y="2938702"/>
            <a:ext cx="3574407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films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06660" y="4038085"/>
            <a:ext cx="358019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short hair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89727" y="2804778"/>
            <a:ext cx="717480" cy="725824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89727" y="4098054"/>
            <a:ext cx="669009" cy="676789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04801" y="133350"/>
            <a:ext cx="5529302" cy="3011631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5512443" y="1848858"/>
            <a:ext cx="3574407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watches films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222282" y="1690082"/>
            <a:ext cx="717480" cy="725824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03020" y="504107"/>
            <a:ext cx="4132863" cy="1962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Nam: </a:t>
            </a:r>
            <a:r>
              <a:rPr lang="en-US" sz="27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What does she do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on Sundays?</a:t>
            </a:r>
          </a:p>
          <a:p>
            <a:pPr>
              <a:lnSpc>
                <a:spcPct val="150000"/>
              </a:lnSpc>
            </a:pPr>
            <a:r>
              <a:rPr lang="en-US" sz="2700" b="1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Linh</a:t>
            </a:r>
            <a: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  <a:r>
              <a:rPr lang="en-US" sz="27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She</a:t>
            </a:r>
            <a: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______.</a:t>
            </a:r>
            <a:endParaRPr lang="en-US" sz="27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59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5891" y="-30096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459786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84622" y="2382631"/>
            <a:ext cx="345410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go on Saturdays?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17280" y="3712253"/>
            <a:ext cx="345410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What does he do on Sundays?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38111" y="2251682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475362" y="3557214"/>
            <a:ext cx="717480" cy="725824"/>
          </a:xfrm>
          <a:prstGeom prst="ellipse">
            <a:avLst/>
          </a:prstGeom>
        </p:spPr>
      </p:pic>
      <p:sp>
        <p:nvSpPr>
          <p:cNvPr id="25" name="Cloud 24"/>
          <p:cNvSpPr/>
          <p:nvPr/>
        </p:nvSpPr>
        <p:spPr>
          <a:xfrm>
            <a:off x="304800" y="133350"/>
            <a:ext cx="5466881" cy="3074169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21788" y="824836"/>
            <a:ext cx="4027064" cy="12698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Nam: ____________?</a:t>
            </a:r>
            <a:b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700" b="1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Linh</a:t>
            </a:r>
            <a: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  <a:r>
              <a:rPr lang="en-US" sz="27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He watches films.</a:t>
            </a:r>
            <a:endParaRPr lang="en-US" sz="27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6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5" y="2020386"/>
            <a:ext cx="2969853" cy="3153555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6025911" y="2304427"/>
            <a:ext cx="2232265" cy="700192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3311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5" y="377592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13" name="Bùi Liễu">
            <a:extLst>
              <a:ext uri="{FF2B5EF4-FFF2-40B4-BE49-F238E27FC236}">
                <a16:creationId xmlns:a16="http://schemas.microsoft.com/office/drawing/2014/main" xmlns="" id="{0D19C35F-A152-4165-B015-62395DCD5CD3}"/>
              </a:ext>
            </a:extLst>
          </p:cNvPr>
          <p:cNvGrpSpPr/>
          <p:nvPr/>
        </p:nvGrpSpPr>
        <p:grpSpPr>
          <a:xfrm>
            <a:off x="2133600" y="2790746"/>
            <a:ext cx="3078568" cy="847804"/>
            <a:chOff x="1871607" y="4119485"/>
            <a:chExt cx="2624193" cy="847804"/>
          </a:xfrm>
        </p:grpSpPr>
        <p:sp>
          <p:nvSpPr>
            <p:cNvPr id="40" name="Bùi Liễu">
              <a:extLst>
                <a:ext uri="{FF2B5EF4-FFF2-40B4-BE49-F238E27FC236}">
                  <a16:creationId xmlns:a16="http://schemas.microsoft.com/office/drawing/2014/main" xmlns="" id="{68ED2F71-7625-4EDE-9945-CE7D118FB7F9}"/>
                </a:ext>
              </a:extLst>
            </p:cNvPr>
            <p:cNvSpPr txBox="1">
              <a:spLocks/>
            </p:cNvSpPr>
            <p:nvPr/>
          </p:nvSpPr>
          <p:spPr>
            <a:xfrm>
              <a:off x="2366635" y="4292289"/>
              <a:ext cx="2129165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2302775-BF59-40B9-BEFF-A4DD3884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1607" y="4119485"/>
              <a:ext cx="527625" cy="833778"/>
            </a:xfrm>
            <a:prstGeom prst="rect">
              <a:avLst/>
            </a:prstGeom>
          </p:spPr>
        </p:pic>
      </p:grpSp>
      <p:grpSp>
        <p:nvGrpSpPr>
          <p:cNvPr id="12" name="Bùi Liễu">
            <a:extLst>
              <a:ext uri="{FF2B5EF4-FFF2-40B4-BE49-F238E27FC236}">
                <a16:creationId xmlns:a16="http://schemas.microsoft.com/office/drawing/2014/main" xmlns="" id="{D18062DC-A581-4A57-B1DD-F02298B099A6}"/>
              </a:ext>
            </a:extLst>
          </p:cNvPr>
          <p:cNvGrpSpPr/>
          <p:nvPr/>
        </p:nvGrpSpPr>
        <p:grpSpPr>
          <a:xfrm>
            <a:off x="2615402" y="2161333"/>
            <a:ext cx="5918997" cy="885427"/>
            <a:chOff x="2354670" y="3356028"/>
            <a:chExt cx="5045394" cy="885427"/>
          </a:xfrm>
        </p:grpSpPr>
        <p:sp>
          <p:nvSpPr>
            <p:cNvPr id="43" name="Bùi Liễu">
              <a:extLst>
                <a:ext uri="{FF2B5EF4-FFF2-40B4-BE49-F238E27FC236}">
                  <a16:creationId xmlns:a16="http://schemas.microsoft.com/office/drawing/2014/main" xmlns="" id="{15CB7968-ADE7-4D1A-A099-24003CF3AB64}"/>
                </a:ext>
              </a:extLst>
            </p:cNvPr>
            <p:cNvSpPr txBox="1">
              <a:spLocks/>
            </p:cNvSpPr>
            <p:nvPr/>
          </p:nvSpPr>
          <p:spPr>
            <a:xfrm>
              <a:off x="3000765" y="3541685"/>
              <a:ext cx="4399299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B0A2327-7680-457B-A9F2-B140E632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4670" y="3356028"/>
              <a:ext cx="646095" cy="885427"/>
            </a:xfrm>
            <a:prstGeom prst="rect">
              <a:avLst/>
            </a:prstGeom>
          </p:spPr>
        </p:pic>
      </p:grpSp>
      <p:grpSp>
        <p:nvGrpSpPr>
          <p:cNvPr id="11" name="Bùi Liễu">
            <a:extLst>
              <a:ext uri="{FF2B5EF4-FFF2-40B4-BE49-F238E27FC236}">
                <a16:creationId xmlns:a16="http://schemas.microsoft.com/office/drawing/2014/main" xmlns="" id="{E65103BD-7532-4ACD-9155-F59C9B30DE26}"/>
              </a:ext>
            </a:extLst>
          </p:cNvPr>
          <p:cNvGrpSpPr/>
          <p:nvPr/>
        </p:nvGrpSpPr>
        <p:grpSpPr>
          <a:xfrm>
            <a:off x="2994113" y="1481733"/>
            <a:ext cx="5189826" cy="890027"/>
            <a:chOff x="2738957" y="2609485"/>
            <a:chExt cx="4423844" cy="890027"/>
          </a:xfrm>
        </p:grpSpPr>
        <p:sp>
          <p:nvSpPr>
            <p:cNvPr id="49" name="Bùi Liễu">
              <a:extLst>
                <a:ext uri="{FF2B5EF4-FFF2-40B4-BE49-F238E27FC236}">
                  <a16:creationId xmlns:a16="http://schemas.microsoft.com/office/drawing/2014/main" xmlns="" id="{6E596826-2EC8-4B92-AE2A-9CD20D1518E8}"/>
                </a:ext>
              </a:extLst>
            </p:cNvPr>
            <p:cNvSpPr txBox="1">
              <a:spLocks/>
            </p:cNvSpPr>
            <p:nvPr/>
          </p:nvSpPr>
          <p:spPr>
            <a:xfrm>
              <a:off x="3362647" y="2799207"/>
              <a:ext cx="3800154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3200" dirty="0" err="1">
                  <a:latin typeface="Berlin Sans FB" pitchFamily="34" charset="0"/>
                  <a:cs typeface="Arial" panose="020B0604020202020204" pitchFamily="34" charset="0"/>
                </a:rPr>
                <a:t>match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C7FDCCFA-6E8E-4D10-B513-CE6F2CBE5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957" y="2609485"/>
              <a:ext cx="635733" cy="890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725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667802" y="249391"/>
            <a:ext cx="3691786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match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8" name="Bùi Liễu">
            <a:extLst>
              <a:ext uri="{FF2B5EF4-FFF2-40B4-BE49-F238E27FC236}">
                <a16:creationId xmlns:a16="http://schemas.microsoft.com/office/drawing/2014/main" xmlns="" id="{D8ADA8B1-C285-4F54-82FC-AEB62983F9F2}"/>
              </a:ext>
            </a:extLst>
          </p:cNvPr>
          <p:cNvSpPr/>
          <p:nvPr/>
        </p:nvSpPr>
        <p:spPr>
          <a:xfrm>
            <a:off x="1305725" y="3332903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">
            <a:extLst>
              <a:ext uri="{FF2B5EF4-FFF2-40B4-BE49-F238E27FC236}">
                <a16:creationId xmlns:a16="http://schemas.microsoft.com/office/drawing/2014/main" xmlns="" id="{79D1EA96-3B09-4B46-9CFA-B2C60D424903}"/>
              </a:ext>
            </a:extLst>
          </p:cNvPr>
          <p:cNvSpPr/>
          <p:nvPr/>
        </p:nvSpPr>
        <p:spPr>
          <a:xfrm>
            <a:off x="3427397" y="3332902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7E4D3B42-A3C6-4676-BF42-37B3616A17F9}"/>
              </a:ext>
            </a:extLst>
          </p:cNvPr>
          <p:cNvSpPr/>
          <p:nvPr/>
        </p:nvSpPr>
        <p:spPr>
          <a:xfrm>
            <a:off x="5425819" y="3313852"/>
            <a:ext cx="309430" cy="32268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ùi Liễu">
            <a:extLst>
              <a:ext uri="{FF2B5EF4-FFF2-40B4-BE49-F238E27FC236}">
                <a16:creationId xmlns:a16="http://schemas.microsoft.com/office/drawing/2014/main" xmlns="" id="{698A3238-AC49-4BB6-BEFB-5E5930A91F8F}"/>
              </a:ext>
            </a:extLst>
          </p:cNvPr>
          <p:cNvSpPr/>
          <p:nvPr/>
        </p:nvSpPr>
        <p:spPr>
          <a:xfrm>
            <a:off x="7541198" y="3297972"/>
            <a:ext cx="309430" cy="32268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">
            <a:extLst>
              <a:ext uri="{FF2B5EF4-FFF2-40B4-BE49-F238E27FC236}">
                <a16:creationId xmlns:a16="http://schemas.microsoft.com/office/drawing/2014/main" xmlns="" id="{84500885-13F8-4B4F-9660-16B506C1BF6C}"/>
              </a:ext>
            </a:extLst>
          </p:cNvPr>
          <p:cNvSpPr txBox="1">
            <a:spLocks/>
          </p:cNvSpPr>
          <p:nvPr/>
        </p:nvSpPr>
        <p:spPr>
          <a:xfrm>
            <a:off x="304801" y="1233095"/>
            <a:ext cx="41152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b="1" dirty="0">
                <a:latin typeface="Arial" pitchFamily="34" charset="0"/>
                <a:cs typeface="Arial" pitchFamily="34" charset="0"/>
              </a:rPr>
              <a:t>1.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 person standing in front of a green wall&#10;&#10;Description automatically generated">
            <a:extLst>
              <a:ext uri="{FF2B5EF4-FFF2-40B4-BE49-F238E27FC236}">
                <a16:creationId xmlns:a16="http://schemas.microsoft.com/office/drawing/2014/main" xmlns="" id="{69485C08-B495-46E4-9954-FDDB68EA3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4" y="1674004"/>
            <a:ext cx="1222480" cy="1009638"/>
          </a:xfrm>
          <a:prstGeom prst="roundRect">
            <a:avLst/>
          </a:prstGeom>
        </p:spPr>
      </p:pic>
      <p:sp>
        <p:nvSpPr>
          <p:cNvPr id="34" name="Bùi Liễu">
            <a:extLst>
              <a:ext uri="{FF2B5EF4-FFF2-40B4-BE49-F238E27FC236}">
                <a16:creationId xmlns:a16="http://schemas.microsoft.com/office/drawing/2014/main" xmlns="" id="{B0EAC648-4719-41A6-9BB6-08BBF6C64074}"/>
              </a:ext>
            </a:extLst>
          </p:cNvPr>
          <p:cNvSpPr txBox="1">
            <a:spLocks/>
          </p:cNvSpPr>
          <p:nvPr/>
        </p:nvSpPr>
        <p:spPr>
          <a:xfrm>
            <a:off x="2414880" y="1331637"/>
            <a:ext cx="3810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b="1" dirty="0">
                <a:latin typeface="Arial" pitchFamily="34" charset="0"/>
                <a:cs typeface="Arial" pitchFamily="34" charset="0"/>
              </a:rPr>
              <a:t>2.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ùi Liễu">
            <a:extLst>
              <a:ext uri="{FF2B5EF4-FFF2-40B4-BE49-F238E27FC236}">
                <a16:creationId xmlns:a16="http://schemas.microsoft.com/office/drawing/2014/main" xmlns="" id="{EA126B29-1EB2-41C1-B4AF-9CD1F0B32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1994"/>
          <a:stretch/>
        </p:blipFill>
        <p:spPr>
          <a:xfrm>
            <a:off x="2916249" y="1674004"/>
            <a:ext cx="1222480" cy="1009638"/>
          </a:xfrm>
          <a:prstGeom prst="roundRect">
            <a:avLst/>
          </a:prstGeom>
        </p:spPr>
      </p:pic>
      <p:pic>
        <p:nvPicPr>
          <p:cNvPr id="27" name="Bùi Liễu">
            <a:extLst>
              <a:ext uri="{FF2B5EF4-FFF2-40B4-BE49-F238E27FC236}">
                <a16:creationId xmlns:a16="http://schemas.microsoft.com/office/drawing/2014/main" xmlns="" id="{84B5D54D-63F8-4E01-A96F-EF29335B6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1133"/>
          <a:stretch/>
        </p:blipFill>
        <p:spPr>
          <a:xfrm>
            <a:off x="4963342" y="1674004"/>
            <a:ext cx="1222480" cy="1009638"/>
          </a:xfrm>
          <a:prstGeom prst="roundRect">
            <a:avLst/>
          </a:prstGeom>
        </p:spPr>
      </p:pic>
      <p:sp>
        <p:nvSpPr>
          <p:cNvPr id="29" name="Bùi Liễu">
            <a:extLst>
              <a:ext uri="{FF2B5EF4-FFF2-40B4-BE49-F238E27FC236}">
                <a16:creationId xmlns:a16="http://schemas.microsoft.com/office/drawing/2014/main" xmlns="" id="{9492EFFD-A976-43D8-9368-87269E7D62C7}"/>
              </a:ext>
            </a:extLst>
          </p:cNvPr>
          <p:cNvSpPr txBox="1">
            <a:spLocks/>
          </p:cNvSpPr>
          <p:nvPr/>
        </p:nvSpPr>
        <p:spPr>
          <a:xfrm>
            <a:off x="4488031" y="1323931"/>
            <a:ext cx="60704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b="1" dirty="0">
                <a:latin typeface="Arial" pitchFamily="34" charset="0"/>
                <a:cs typeface="Arial" pitchFamily="34" charset="0"/>
              </a:rPr>
              <a:t>3.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xmlns="" id="{71769A2E-3192-4F91-819D-A2918B6BD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r="1622"/>
          <a:stretch/>
        </p:blipFill>
        <p:spPr>
          <a:xfrm>
            <a:off x="7046154" y="1674004"/>
            <a:ext cx="1222480" cy="1009638"/>
          </a:xfrm>
          <a:prstGeom prst="roundRect">
            <a:avLst/>
          </a:prstGeom>
        </p:spPr>
      </p:pic>
      <p:sp>
        <p:nvSpPr>
          <p:cNvPr id="30" name="Bùi Liễu">
            <a:extLst>
              <a:ext uri="{FF2B5EF4-FFF2-40B4-BE49-F238E27FC236}">
                <a16:creationId xmlns:a16="http://schemas.microsoft.com/office/drawing/2014/main" xmlns="" id="{13A91CAE-F120-4450-9198-4485025C512A}"/>
              </a:ext>
            </a:extLst>
          </p:cNvPr>
          <p:cNvSpPr txBox="1">
            <a:spLocks/>
          </p:cNvSpPr>
          <p:nvPr/>
        </p:nvSpPr>
        <p:spPr>
          <a:xfrm>
            <a:off x="6613110" y="1267293"/>
            <a:ext cx="60704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000" b="1" dirty="0">
                <a:latin typeface="Arial" pitchFamily="34" charset="0"/>
                <a:cs typeface="Arial" pitchFamily="34" charset="0"/>
              </a:rPr>
              <a:t>4.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Bùi Liễu">
            <a:extLst>
              <a:ext uri="{FF2B5EF4-FFF2-40B4-BE49-F238E27FC236}">
                <a16:creationId xmlns:a16="http://schemas.microsoft.com/office/drawing/2014/main" xmlns="" id="{317A7E65-8F03-4151-B9C8-A873585E8C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r="1470"/>
          <a:stretch/>
        </p:blipFill>
        <p:spPr>
          <a:xfrm>
            <a:off x="990600" y="3674123"/>
            <a:ext cx="971828" cy="802627"/>
          </a:xfrm>
          <a:prstGeom prst="roundRect">
            <a:avLst/>
          </a:prstGeom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xmlns="" id="{3A65D47C-02BC-4C94-AFBF-ED8ED0B81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b="5727"/>
          <a:stretch/>
        </p:blipFill>
        <p:spPr>
          <a:xfrm>
            <a:off x="3041575" y="3674123"/>
            <a:ext cx="971828" cy="802627"/>
          </a:xfrm>
          <a:prstGeom prst="roundRect">
            <a:avLst/>
          </a:prstGeom>
        </p:spPr>
      </p:pic>
      <p:pic>
        <p:nvPicPr>
          <p:cNvPr id="51" name="Bùi Liễu">
            <a:extLst>
              <a:ext uri="{FF2B5EF4-FFF2-40B4-BE49-F238E27FC236}">
                <a16:creationId xmlns:a16="http://schemas.microsoft.com/office/drawing/2014/main" xmlns="" id="{90F79637-28B9-4F1B-AF2D-BF6C97F7ED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" b="1272"/>
          <a:stretch/>
        </p:blipFill>
        <p:spPr>
          <a:xfrm>
            <a:off x="5088668" y="3674123"/>
            <a:ext cx="971828" cy="802627"/>
          </a:xfrm>
          <a:prstGeom prst="roundRect">
            <a:avLst/>
          </a:prstGeom>
        </p:spPr>
      </p:pic>
      <p:pic>
        <p:nvPicPr>
          <p:cNvPr id="52" name="Bùi Liễu">
            <a:extLst>
              <a:ext uri="{FF2B5EF4-FFF2-40B4-BE49-F238E27FC236}">
                <a16:creationId xmlns:a16="http://schemas.microsoft.com/office/drawing/2014/main" xmlns="" id="{2B641EFC-E19B-484C-B56F-77A1125790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r="1369"/>
          <a:stretch/>
        </p:blipFill>
        <p:spPr>
          <a:xfrm>
            <a:off x="7235921" y="3664147"/>
            <a:ext cx="971828" cy="802627"/>
          </a:xfrm>
          <a:prstGeom prst="roundRect">
            <a:avLst/>
          </a:prstGeom>
        </p:spPr>
      </p:pic>
      <p:pic>
        <p:nvPicPr>
          <p:cNvPr id="10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5BADE796-CAC0-41F2-B85E-9B8554132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553" y="364191"/>
            <a:ext cx="295213" cy="236658"/>
          </a:xfrm>
          <a:prstGeom prst="rect">
            <a:avLst/>
          </a:prstGeom>
        </p:spPr>
      </p:pic>
      <p:pic>
        <p:nvPicPr>
          <p:cNvPr id="53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2A30C7B6-952C-4E40-B5F1-7231873A7B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21" end="32187.848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8" y="1233094"/>
            <a:ext cx="355186" cy="430757"/>
          </a:xfrm>
          <a:prstGeom prst="rect">
            <a:avLst/>
          </a:prstGeom>
        </p:spPr>
      </p:pic>
      <p:pic>
        <p:nvPicPr>
          <p:cNvPr id="54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6A7F915A-637C-4F11-8BFA-9B193B6FC7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222" end="23312.848"/>
                </p14:media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56" y="1229194"/>
            <a:ext cx="386666" cy="444810"/>
          </a:xfrm>
          <a:prstGeom prst="rect">
            <a:avLst/>
          </a:prstGeom>
        </p:spPr>
      </p:pic>
      <p:pic>
        <p:nvPicPr>
          <p:cNvPr id="55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31B80948-16D2-4FB9-B652-273EF670E4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705" end="13327.848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53" y="1203589"/>
            <a:ext cx="379168" cy="475295"/>
          </a:xfrm>
          <a:prstGeom prst="rect">
            <a:avLst/>
          </a:prstGeom>
        </p:spPr>
      </p:pic>
      <p:pic>
        <p:nvPicPr>
          <p:cNvPr id="56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8B811E00-AE62-4D2B-A31E-C0314E5946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712" end="2736.848"/>
                </p14:media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20" y="1203589"/>
            <a:ext cx="373005" cy="430867"/>
          </a:xfrm>
          <a:prstGeom prst="rect">
            <a:avLst/>
          </a:prstGeom>
        </p:spPr>
      </p:pic>
      <p:cxnSp>
        <p:nvCxnSpPr>
          <p:cNvPr id="14" name="Bùi Liễu">
            <a:extLst>
              <a:ext uri="{FF2B5EF4-FFF2-40B4-BE49-F238E27FC236}">
                <a16:creationId xmlns:a16="http://schemas.microsoft.com/office/drawing/2014/main" xmlns="" id="{EED22695-B46D-4038-8055-5AA307077E16}"/>
              </a:ext>
            </a:extLst>
          </p:cNvPr>
          <p:cNvCxnSpPr>
            <a:stCxn id="4" idx="2"/>
            <a:endCxn id="43" idx="2"/>
          </p:cNvCxnSpPr>
          <p:nvPr/>
        </p:nvCxnSpPr>
        <p:spPr>
          <a:xfrm>
            <a:off x="1476514" y="2683642"/>
            <a:ext cx="3949305" cy="7915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Bùi Liễu">
            <a:extLst>
              <a:ext uri="{FF2B5EF4-FFF2-40B4-BE49-F238E27FC236}">
                <a16:creationId xmlns:a16="http://schemas.microsoft.com/office/drawing/2014/main" xmlns="" id="{5C38F3F7-032E-410A-A7C4-6E410E156257}"/>
              </a:ext>
            </a:extLst>
          </p:cNvPr>
          <p:cNvCxnSpPr>
            <a:cxnSpLocks/>
            <a:stCxn id="26" idx="2"/>
            <a:endCxn id="44" idx="2"/>
          </p:cNvCxnSpPr>
          <p:nvPr/>
        </p:nvCxnSpPr>
        <p:spPr>
          <a:xfrm>
            <a:off x="3527489" y="2683642"/>
            <a:ext cx="4013709" cy="7756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Bùi Liễu">
            <a:extLst>
              <a:ext uri="{FF2B5EF4-FFF2-40B4-BE49-F238E27FC236}">
                <a16:creationId xmlns:a16="http://schemas.microsoft.com/office/drawing/2014/main" xmlns="" id="{E4468945-FA5F-4507-B9A3-EFD905E7E873}"/>
              </a:ext>
            </a:extLst>
          </p:cNvPr>
          <p:cNvCxnSpPr>
            <a:cxnSpLocks/>
            <a:stCxn id="27" idx="2"/>
            <a:endCxn id="38" idx="6"/>
          </p:cNvCxnSpPr>
          <p:nvPr/>
        </p:nvCxnSpPr>
        <p:spPr>
          <a:xfrm flipH="1">
            <a:off x="1621448" y="2683642"/>
            <a:ext cx="3953134" cy="7931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Bùi Liễu">
            <a:extLst>
              <a:ext uri="{FF2B5EF4-FFF2-40B4-BE49-F238E27FC236}">
                <a16:creationId xmlns:a16="http://schemas.microsoft.com/office/drawing/2014/main" xmlns="" id="{6EB3542F-7533-487C-B16E-116C753BFA03}"/>
              </a:ext>
            </a:extLst>
          </p:cNvPr>
          <p:cNvCxnSpPr>
            <a:cxnSpLocks/>
            <a:stCxn id="28" idx="2"/>
            <a:endCxn id="39" idx="6"/>
          </p:cNvCxnSpPr>
          <p:nvPr/>
        </p:nvCxnSpPr>
        <p:spPr>
          <a:xfrm flipH="1">
            <a:off x="3736827" y="2683642"/>
            <a:ext cx="3920567" cy="7931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587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Bùi Liễu">
            <a:extLst>
              <a:ext uri="{FF2B5EF4-FFF2-40B4-BE49-F238E27FC236}">
                <a16:creationId xmlns:a16="http://schemas.microsoft.com/office/drawing/2014/main" xmlns="" id="{3CB347EC-1492-4684-AA5C-AC0734CAC2E5}"/>
              </a:ext>
            </a:extLst>
          </p:cNvPr>
          <p:cNvGrpSpPr/>
          <p:nvPr/>
        </p:nvGrpSpPr>
        <p:grpSpPr>
          <a:xfrm>
            <a:off x="268639" y="2495550"/>
            <a:ext cx="4379561" cy="2343655"/>
            <a:chOff x="603251" y="811017"/>
            <a:chExt cx="4752683" cy="234365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D624817-A08B-40EF-91B3-330D979A2CAF}"/>
                </a:ext>
              </a:extLst>
            </p:cNvPr>
            <p:cNvSpPr txBox="1"/>
            <p:nvPr/>
          </p:nvSpPr>
          <p:spPr>
            <a:xfrm>
              <a:off x="973934" y="811017"/>
              <a:ext cx="4382000" cy="234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Where does your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go on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Sun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days?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goes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to the ___________.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he _____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there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plays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_________.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E879D6D-8FFB-4309-8091-9A8E5F24C0AD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2965" y="196086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sp>
        <p:nvSpPr>
          <p:cNvPr id="54" name="Bùi Liễu">
            <a:extLst>
              <a:ext uri="{FF2B5EF4-FFF2-40B4-BE49-F238E27FC236}">
                <a16:creationId xmlns:a16="http://schemas.microsoft.com/office/drawing/2014/main" xmlns="" id="{A33E6498-D60F-4734-94B4-59C812AB7693}"/>
              </a:ext>
            </a:extLst>
          </p:cNvPr>
          <p:cNvSpPr txBox="1"/>
          <p:nvPr/>
        </p:nvSpPr>
        <p:spPr>
          <a:xfrm>
            <a:off x="2525012" y="3498355"/>
            <a:ext cx="186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Bùi Liễu">
            <a:extLst>
              <a:ext uri="{FF2B5EF4-FFF2-40B4-BE49-F238E27FC236}">
                <a16:creationId xmlns:a16="http://schemas.microsoft.com/office/drawing/2014/main" xmlns="" id="{2EEE34BE-7CCC-4E72-9ADE-5811819DA6E4}"/>
              </a:ext>
            </a:extLst>
          </p:cNvPr>
          <p:cNvSpPr txBox="1"/>
          <p:nvPr/>
        </p:nvSpPr>
        <p:spPr>
          <a:xfrm>
            <a:off x="2590800" y="3987334"/>
            <a:ext cx="658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 descr="A child holding a tennis racket and ball&#10;&#10;Description automatically generated">
            <a:extLst>
              <a:ext uri="{FF2B5EF4-FFF2-40B4-BE49-F238E27FC236}">
                <a16:creationId xmlns:a16="http://schemas.microsoft.com/office/drawing/2014/main" xmlns="" id="{427A45F0-6129-4686-B448-3973C106C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25" y="865777"/>
            <a:ext cx="2506947" cy="1691839"/>
          </a:xfrm>
          <a:prstGeom prst="roundRect">
            <a:avLst/>
          </a:prstGeom>
        </p:spPr>
      </p:pic>
      <p:grpSp>
        <p:nvGrpSpPr>
          <p:cNvPr id="27" name="Bùi Liễu">
            <a:extLst>
              <a:ext uri="{FF2B5EF4-FFF2-40B4-BE49-F238E27FC236}">
                <a16:creationId xmlns:a16="http://schemas.microsoft.com/office/drawing/2014/main" xmlns="" id="{19964070-FF3F-4914-B133-FCC55209901E}"/>
              </a:ext>
            </a:extLst>
          </p:cNvPr>
          <p:cNvGrpSpPr/>
          <p:nvPr/>
        </p:nvGrpSpPr>
        <p:grpSpPr>
          <a:xfrm>
            <a:off x="4688239" y="2523819"/>
            <a:ext cx="4379561" cy="2343655"/>
            <a:chOff x="603251" y="811017"/>
            <a:chExt cx="4752683" cy="23436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718679B-4DA0-487B-AC20-A77CEC15C93F}"/>
                </a:ext>
              </a:extLst>
            </p:cNvPr>
            <p:cNvSpPr txBox="1"/>
            <p:nvPr/>
          </p:nvSpPr>
          <p:spPr>
            <a:xfrm>
              <a:off x="973934" y="811017"/>
              <a:ext cx="4382000" cy="234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Where does your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on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Sun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days?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She’s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</a:t>
              </a: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do?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_______________.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C1258FC-3736-40E5-91B5-925706A41F14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Bùi Liễu">
            <a:extLst>
              <a:ext uri="{FF2B5EF4-FFF2-40B4-BE49-F238E27FC236}">
                <a16:creationId xmlns:a16="http://schemas.microsoft.com/office/drawing/2014/main" xmlns="" id="{264BF1FB-6339-488C-8201-F163A1DF8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r="524"/>
          <a:stretch/>
        </p:blipFill>
        <p:spPr>
          <a:xfrm>
            <a:off x="5599690" y="894046"/>
            <a:ext cx="2506947" cy="1691839"/>
          </a:xfrm>
          <a:prstGeom prst="roundRect">
            <a:avLst/>
          </a:prstGeom>
        </p:spPr>
      </p:pic>
      <p:sp>
        <p:nvSpPr>
          <p:cNvPr id="32" name="Bùi Liễu">
            <a:extLst>
              <a:ext uri="{FF2B5EF4-FFF2-40B4-BE49-F238E27FC236}">
                <a16:creationId xmlns:a16="http://schemas.microsoft.com/office/drawing/2014/main" xmlns="" id="{8F7DFB8F-494B-40C0-9834-7EB5EFE63C2D}"/>
              </a:ext>
            </a:extLst>
          </p:cNvPr>
          <p:cNvSpPr txBox="1"/>
          <p:nvPr/>
        </p:nvSpPr>
        <p:spPr>
          <a:xfrm>
            <a:off x="1759909" y="4416770"/>
            <a:ext cx="186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">
            <a:extLst>
              <a:ext uri="{FF2B5EF4-FFF2-40B4-BE49-F238E27FC236}">
                <a16:creationId xmlns:a16="http://schemas.microsoft.com/office/drawing/2014/main" xmlns="" id="{B6D541A9-28D5-49E3-B706-FA7983329CE9}"/>
              </a:ext>
            </a:extLst>
          </p:cNvPr>
          <p:cNvSpPr txBox="1"/>
          <p:nvPr/>
        </p:nvSpPr>
        <p:spPr>
          <a:xfrm>
            <a:off x="6400639" y="3526624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Bùi Liễu">
            <a:extLst>
              <a:ext uri="{FF2B5EF4-FFF2-40B4-BE49-F238E27FC236}">
                <a16:creationId xmlns:a16="http://schemas.microsoft.com/office/drawing/2014/main" xmlns="" id="{A18F5D44-51C6-4154-A3EC-1F00E55D4914}"/>
              </a:ext>
            </a:extLst>
          </p:cNvPr>
          <p:cNvSpPr txBox="1"/>
          <p:nvPr/>
        </p:nvSpPr>
        <p:spPr>
          <a:xfrm>
            <a:off x="5257800" y="3987334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ùi Liễu">
            <a:extLst>
              <a:ext uri="{FF2B5EF4-FFF2-40B4-BE49-F238E27FC236}">
                <a16:creationId xmlns:a16="http://schemas.microsoft.com/office/drawing/2014/main" xmlns="" id="{0E0DB76D-F095-475F-BCB3-1E653D4CCE90}"/>
              </a:ext>
            </a:extLst>
          </p:cNvPr>
          <p:cNvSpPr txBox="1"/>
          <p:nvPr/>
        </p:nvSpPr>
        <p:spPr>
          <a:xfrm>
            <a:off x="5900253" y="4439095"/>
            <a:ext cx="1913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cooks meals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47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663776" y="2186751"/>
            <a:ext cx="411480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 smtClean="0">
                <a:latin typeface="Berlin Sans FB" panose="020E0602020502020306" pitchFamily="34" charset="0"/>
              </a:rPr>
              <a:t>2</a:t>
            </a:r>
            <a:r>
              <a:rPr lang="en-US" sz="4000" dirty="0" smtClean="0">
                <a:latin typeface="Berlin Sans FB" panose="020E0602020502020306" pitchFamily="34" charset="0"/>
              </a:rPr>
              <a:t>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71600" y="1846997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8696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My family’s weekends</a:t>
            </a:r>
            <a:r>
              <a:rPr lang="vi-VN" sz="96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  </a:t>
            </a:r>
            <a:endParaRPr lang="en-US" sz="96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Facebook: 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8" t="-7248" r="2514" b="-634"/>
          <a:stretch/>
        </p:blipFill>
        <p:spPr>
          <a:xfrm>
            <a:off x="3581400" y="2880168"/>
            <a:ext cx="2514600" cy="2024365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5071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31447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97F3EB-9704-43C3-A150-2B6CEE42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751" y="1123950"/>
            <a:ext cx="8710498" cy="36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2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93235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81228" y="3748360"/>
            <a:ext cx="230159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cooks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meals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64995" y="4191992"/>
            <a:ext cx="223197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watches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films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28079" y="4183482"/>
            <a:ext cx="2001842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plays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tennis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63346" y="3700260"/>
            <a:ext cx="174833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does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yoga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1905000" y="1045605"/>
            <a:ext cx="5486399" cy="408623"/>
          </a:xfrm>
          <a:prstGeom prst="wedgeRoundRectCallout">
            <a:avLst>
              <a:gd name="adj1" fmla="val -56686"/>
              <a:gd name="adj2" fmla="val -1171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Sundays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  <a:endCxn id="68" idx="0"/>
          </p:cNvCxnSpPr>
          <p:nvPr/>
        </p:nvCxnSpPr>
        <p:spPr>
          <a:xfrm flipH="1">
            <a:off x="1328131" y="2006953"/>
            <a:ext cx="3236864" cy="4509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91469" y="2006953"/>
            <a:ext cx="1073526" cy="8772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64995" y="2006953"/>
            <a:ext cx="1073526" cy="8772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  <a:endCxn id="24" idx="0"/>
          </p:cNvCxnSpPr>
          <p:nvPr/>
        </p:nvCxnSpPr>
        <p:spPr>
          <a:xfrm>
            <a:off x="4564995" y="2006953"/>
            <a:ext cx="3281355" cy="4460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415754" y="2457931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r="3948"/>
          <a:stretch/>
        </p:blipFill>
        <p:spPr>
          <a:xfrm>
            <a:off x="2588816" y="2890722"/>
            <a:ext cx="18247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186669" y="1598330"/>
            <a:ext cx="2756652" cy="408623"/>
          </a:xfrm>
          <a:prstGeom prst="wedgeRoundRectCallout">
            <a:avLst>
              <a:gd name="adj1" fmla="val 63888"/>
              <a:gd name="adj2" fmla="val -78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_______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9718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4766359" y="2890722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4209"/>
          <a:stretch/>
        </p:blipFill>
        <p:spPr>
          <a:xfrm>
            <a:off x="6933973" y="2452960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xmlns:lc="http://schemas.openxmlformats.org/drawingml/2006/lockedCanvas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978223" y="992154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xmlns:lc="http://schemas.openxmlformats.org/drawingml/2006/lockedCanvas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494000" y="1610849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60052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132122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70814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91440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86101" y="2286000"/>
            <a:ext cx="3249386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84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81200" y="666750"/>
            <a:ext cx="5607844" cy="299085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4600" y="2341171"/>
            <a:ext cx="438149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play! 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165" y="1041368"/>
            <a:ext cx="758454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0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0528" y="1656590"/>
            <a:ext cx="4969166" cy="204494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/>
              <a:t>START</a:t>
            </a:r>
          </a:p>
        </p:txBody>
      </p:sp>
      <p:pic>
        <p:nvPicPr>
          <p:cNvPr id="17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71550" y="-10096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0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8031" y="2981264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415093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305968" y="501080"/>
            <a:ext cx="2892102" cy="167396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53703" y="1949763"/>
            <a:ext cx="717480" cy="725824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5" y="4113589"/>
            <a:ext cx="1523576" cy="885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4" y="3003611"/>
            <a:ext cx="1523576" cy="882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81" y="1952201"/>
            <a:ext cx="1526419" cy="848149"/>
          </a:xfrm>
          <a:prstGeom prst="rect">
            <a:avLst/>
          </a:prstGeom>
        </p:spPr>
      </p:pic>
      <p:pic>
        <p:nvPicPr>
          <p:cNvPr id="16" name="Track 46 Bùi Liễ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696.2496" end="847.9577"/>
                </p14:media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44" y="1163160"/>
            <a:ext cx="451914" cy="3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54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49119" y="3032113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91622" y="4168731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51801" y="1960591"/>
            <a:ext cx="759983" cy="768821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0" y="4091442"/>
            <a:ext cx="1523576" cy="885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0" y="1905378"/>
            <a:ext cx="1526419" cy="8481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0" y="3032113"/>
            <a:ext cx="1523576" cy="807694"/>
          </a:xfrm>
          <a:prstGeom prst="rect">
            <a:avLst/>
          </a:prstGeom>
        </p:spPr>
      </p:pic>
      <p:sp>
        <p:nvSpPr>
          <p:cNvPr id="34" name="Cloud 33"/>
          <p:cNvSpPr/>
          <p:nvPr/>
        </p:nvSpPr>
        <p:spPr>
          <a:xfrm>
            <a:off x="2305968" y="501080"/>
            <a:ext cx="2892102" cy="167396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5" name="Track 46 Bùi Liễ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52.816" end="32561.5897"/>
                </p14:media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44" y="1163160"/>
            <a:ext cx="451914" cy="3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4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216739" y="2806583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62487" y="3864564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30708" y="-34899"/>
            <a:ext cx="5484292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237990" y="1769336"/>
            <a:ext cx="717480" cy="725824"/>
          </a:xfrm>
          <a:prstGeom prst="ellipse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F28F02E-E253-4C5E-8ECA-39E17844EC2A}"/>
              </a:ext>
            </a:extLst>
          </p:cNvPr>
          <p:cNvSpPr/>
          <p:nvPr/>
        </p:nvSpPr>
        <p:spPr>
          <a:xfrm>
            <a:off x="1400822" y="1361599"/>
            <a:ext cx="3906950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endParaRPr lang="vi-VN" sz="3300" b="1" dirty="0"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5" y="4113589"/>
            <a:ext cx="1523576" cy="885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4" y="3060549"/>
            <a:ext cx="1523576" cy="8826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81" y="1952201"/>
            <a:ext cx="1526419" cy="84814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038505" y="653525"/>
            <a:ext cx="413286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Nam: </a:t>
            </a:r>
            <a:r>
              <a:rPr lang="en-US" sz="27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What does she do</a:t>
            </a:r>
          </a:p>
          <a:p>
            <a:r>
              <a:rPr lang="en-US" sz="27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on Sundays?</a:t>
            </a:r>
          </a:p>
          <a:p>
            <a:r>
              <a:rPr lang="en-US" sz="2700" b="1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Linh</a:t>
            </a:r>
            <a:r>
              <a:rPr lang="en-US" sz="27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  <a:r>
              <a:rPr lang="en-US" sz="27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She does yoga.</a:t>
            </a:r>
          </a:p>
          <a:p>
            <a:endParaRPr lang="en-US" sz="27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41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5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44594"/>
            <a:ext cx="1523576" cy="9068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78" y="1886610"/>
            <a:ext cx="1523576" cy="8856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05035"/>
            <a:ext cx="1523576" cy="882697"/>
          </a:xfrm>
          <a:prstGeom prst="rect">
            <a:avLst/>
          </a:prstGeom>
        </p:spPr>
      </p:pic>
      <p:sp>
        <p:nvSpPr>
          <p:cNvPr id="35" name="Cloud 34"/>
          <p:cNvSpPr/>
          <p:nvPr/>
        </p:nvSpPr>
        <p:spPr>
          <a:xfrm>
            <a:off x="2305968" y="501080"/>
            <a:ext cx="2892102" cy="167396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6" name="Track 46 Bùi Liễ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368.7136" end="13906.5113"/>
                </p14:media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44" y="1163160"/>
            <a:ext cx="451914" cy="3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7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372</Words>
  <Application>Microsoft Office PowerPoint</Application>
  <PresentationFormat>On-screen Show (16:9)</PresentationFormat>
  <Paragraphs>119</Paragraphs>
  <Slides>24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Comic Sans MS</vt:lpstr>
      <vt:lpstr>Fredoka One</vt:lpstr>
      <vt:lpstr>Kirang Haerang</vt:lpstr>
      <vt:lpstr>Calibri</vt:lpstr>
      <vt:lpstr>.VnRevueH</vt:lpstr>
      <vt:lpstr>Berlin Sans FB Demi</vt:lpstr>
      <vt:lpstr>Algerian</vt:lpstr>
      <vt:lpstr>Berlin Sans FB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45</cp:revision>
  <dcterms:created xsi:type="dcterms:W3CDTF">2006-08-16T00:00:00Z</dcterms:created>
  <dcterms:modified xsi:type="dcterms:W3CDTF">2024-03-25T00:59:26Z</dcterms:modified>
</cp:coreProperties>
</file>