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media/audio8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9" r:id="rId2"/>
    <p:sldId id="260" r:id="rId3"/>
    <p:sldId id="380" r:id="rId4"/>
    <p:sldId id="262" r:id="rId5"/>
    <p:sldId id="263" r:id="rId6"/>
    <p:sldId id="264" r:id="rId7"/>
    <p:sldId id="315" r:id="rId8"/>
    <p:sldId id="312" r:id="rId9"/>
    <p:sldId id="373" r:id="rId10"/>
    <p:sldId id="374" r:id="rId11"/>
    <p:sldId id="274" r:id="rId12"/>
    <p:sldId id="275" r:id="rId13"/>
    <p:sldId id="276" r:id="rId14"/>
    <p:sldId id="277" r:id="rId15"/>
    <p:sldId id="278" r:id="rId16"/>
    <p:sldId id="381" r:id="rId17"/>
    <p:sldId id="382" r:id="rId18"/>
    <p:sldId id="383" r:id="rId19"/>
    <p:sldId id="384" r:id="rId20"/>
    <p:sldId id="279" r:id="rId21"/>
    <p:sldId id="347" r:id="rId22"/>
    <p:sldId id="348" r:id="rId23"/>
    <p:sldId id="349" r:id="rId24"/>
    <p:sldId id="350" r:id="rId25"/>
    <p:sldId id="351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308" r:id="rId34"/>
    <p:sldId id="378" r:id="rId35"/>
    <p:sldId id="379" r:id="rId36"/>
    <p:sldId id="31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64" autoAdjust="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4AD1-F9C0-43DF-AB1A-0B41310CC8D1}" type="datetimeFigureOut">
              <a:rPr lang="vi-VN" smtClean="0"/>
              <a:t>21/03/2024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148BF-7EC5-4830-9B18-BCB69A8407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73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417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12192000" cy="688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7" Type="http://schemas.openxmlformats.org/officeDocument/2006/relationships/image" Target="../media/image1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20.png"/><Relationship Id="rId3" Type="http://schemas.microsoft.com/office/2007/relationships/media" Target="../media/media6.wav"/><Relationship Id="rId7" Type="http://schemas.microsoft.com/office/2007/relationships/media" Target="../media/media4.wav"/><Relationship Id="rId12" Type="http://schemas.openxmlformats.org/officeDocument/2006/relationships/image" Target="../media/image1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18.png"/><Relationship Id="rId5" Type="http://schemas.microsoft.com/office/2007/relationships/media" Target="../media/media7.wav"/><Relationship Id="rId1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3" Type="http://schemas.microsoft.com/office/2007/relationships/media" Target="../media/media6.wav"/><Relationship Id="rId7" Type="http://schemas.microsoft.com/office/2007/relationships/media" Target="../media/media4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11.png"/><Relationship Id="rId5" Type="http://schemas.microsoft.com/office/2007/relationships/media" Target="../media/media7.wav"/><Relationship Id="rId10" Type="http://schemas.openxmlformats.org/officeDocument/2006/relationships/audio" Target="../media/audio1.wav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audio" Target="../media/audio7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tif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tif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tif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tif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2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20.png"/><Relationship Id="rId3" Type="http://schemas.microsoft.com/office/2007/relationships/media" Target="../media/media6.wav"/><Relationship Id="rId7" Type="http://schemas.microsoft.com/office/2007/relationships/media" Target="../media/media4.wav"/><Relationship Id="rId12" Type="http://schemas.openxmlformats.org/officeDocument/2006/relationships/image" Target="../media/image1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18.png"/><Relationship Id="rId5" Type="http://schemas.microsoft.com/office/2007/relationships/media" Target="../media/media7.wav"/><Relationship Id="rId1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microsoft.com/office/2007/relationships/media" Target="../media/media4.wav"/><Relationship Id="rId12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media3.wav"/><Relationship Id="rId11" Type="http://schemas.openxmlformats.org/officeDocument/2006/relationships/image" Target="../media/image12.png"/><Relationship Id="rId5" Type="http://schemas.microsoft.com/office/2007/relationships/media" Target="../media/media3.wav"/><Relationship Id="rId10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1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5.wa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1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447800" y="678880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Berlin Sans FB Demi" panose="020E0802020502020306" pitchFamily="34" charset="0"/>
              </a:rPr>
              <a:t>Thursday March 23</a:t>
            </a:r>
            <a:r>
              <a:rPr lang="en-US" sz="4400" baseline="30000" dirty="0" smtClean="0">
                <a:latin typeface="Berlin Sans FB Demi" panose="020E0802020502020306" pitchFamily="34" charset="0"/>
              </a:rPr>
              <a:t>rd</a:t>
            </a:r>
            <a:r>
              <a:rPr lang="en-US" sz="4400" dirty="0" smtClean="0">
                <a:latin typeface="Berlin Sans FB Demi" panose="020E0802020502020306" pitchFamily="34" charset="0"/>
              </a:rPr>
              <a:t>, </a:t>
            </a:r>
            <a:r>
              <a:rPr lang="en-US" sz="4400" dirty="0" smtClean="0">
                <a:latin typeface="Berlin Sans FB Demi" panose="020E0802020502020306" pitchFamily="34" charset="0"/>
              </a:rPr>
              <a:t>2024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494688" y="1999586"/>
            <a:ext cx="820405" cy="769744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16</a:t>
            </a:r>
            <a:endParaRPr lang="en-US" sz="40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2209800" y="1148714"/>
            <a:ext cx="787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pets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3771507" y="2256710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Lesson </a:t>
            </a:r>
            <a:r>
              <a:rPr lang="en-US" sz="4400" b="1" dirty="0" smtClean="0">
                <a:latin typeface="Berlin Sans FB Demi" panose="020E0802020502020306" pitchFamily="34" charset="0"/>
              </a:rPr>
              <a:t>2 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12" y="2974615"/>
            <a:ext cx="3150788" cy="270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59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81800" y="24384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many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779115" y="3213768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/>
              <a:t>ˈmen.i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255664" y="3857592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85" y="1676400"/>
            <a:ext cx="5011066" cy="3339768"/>
          </a:xfrm>
          <a:prstGeom prst="rect">
            <a:avLst/>
          </a:prstGeom>
        </p:spPr>
      </p:pic>
      <p:pic>
        <p:nvPicPr>
          <p:cNvPr id="8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612" y="5562599"/>
            <a:ext cx="399973" cy="3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103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38784" y="207768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6717219" y="3697434"/>
            <a:ext cx="2015837" cy="1881254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3" name="Bùi Liễu"/>
          <p:cNvSpPr/>
          <p:nvPr/>
        </p:nvSpPr>
        <p:spPr>
          <a:xfrm>
            <a:off x="3567224" y="1320106"/>
            <a:ext cx="2172789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49" name="Bùi Liễu"/>
          <p:cNvSpPr/>
          <p:nvPr/>
        </p:nvSpPr>
        <p:spPr>
          <a:xfrm>
            <a:off x="6679860" y="1320106"/>
            <a:ext cx="2049386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64" name="Bùi Liễu"/>
          <p:cNvSpPr/>
          <p:nvPr/>
        </p:nvSpPr>
        <p:spPr>
          <a:xfrm>
            <a:off x="3593894" y="3697434"/>
            <a:ext cx="1995164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2" name="Bùi Liễu"/>
          <p:cNvSpPr txBox="1"/>
          <p:nvPr/>
        </p:nvSpPr>
        <p:spPr>
          <a:xfrm>
            <a:off x="4110913" y="2623680"/>
            <a:ext cx="116249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dogs</a:t>
            </a:r>
          </a:p>
        </p:txBody>
      </p:sp>
      <p:sp>
        <p:nvSpPr>
          <p:cNvPr id="48" name="Bùi Liễu"/>
          <p:cNvSpPr txBox="1"/>
          <p:nvPr/>
        </p:nvSpPr>
        <p:spPr>
          <a:xfrm>
            <a:off x="6852684" y="2623680"/>
            <a:ext cx="177644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goldfish</a:t>
            </a:r>
          </a:p>
        </p:txBody>
      </p:sp>
      <p:sp>
        <p:nvSpPr>
          <p:cNvPr id="63" name="Bùi Liễu"/>
          <p:cNvSpPr txBox="1"/>
          <p:nvPr/>
        </p:nvSpPr>
        <p:spPr>
          <a:xfrm>
            <a:off x="4030686" y="4922824"/>
            <a:ext cx="125547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some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7239141" y="4993913"/>
            <a:ext cx="125547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many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92" y="2887592"/>
            <a:ext cx="259930" cy="220734"/>
          </a:xfrm>
          <a:prstGeom prst="rect">
            <a:avLst/>
          </a:prstGeom>
        </p:spPr>
      </p:pic>
      <p:pic>
        <p:nvPicPr>
          <p:cNvPr id="27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945" y="5240457"/>
            <a:ext cx="273165" cy="231973"/>
          </a:xfrm>
          <a:prstGeom prst="rect">
            <a:avLst/>
          </a:prstGeom>
        </p:spPr>
      </p:pic>
      <p:pic>
        <p:nvPicPr>
          <p:cNvPr id="28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219" y="5233466"/>
            <a:ext cx="295203" cy="2506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960" y="1658948"/>
            <a:ext cx="859985" cy="8867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059" y="1261891"/>
            <a:ext cx="1667112" cy="16671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32" y="3986147"/>
            <a:ext cx="1625704" cy="1083497"/>
          </a:xfrm>
          <a:prstGeom prst="rect">
            <a:avLst/>
          </a:prstGeom>
        </p:spPr>
      </p:pic>
      <p:pic>
        <p:nvPicPr>
          <p:cNvPr id="32" name="Bùi Liễ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27" y="3849621"/>
            <a:ext cx="1801759" cy="120083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10" y="1599710"/>
            <a:ext cx="992138" cy="1023057"/>
          </a:xfrm>
          <a:prstGeom prst="rect">
            <a:avLst/>
          </a:prstGeom>
        </p:spPr>
      </p:pic>
      <p:pic>
        <p:nvPicPr>
          <p:cNvPr id="34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94" y="2885454"/>
            <a:ext cx="276648" cy="23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144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8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2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2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/>
      <p:bldP spid="48" grpId="0"/>
      <p:bldP spid="6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505200" y="829270"/>
            <a:ext cx="4972051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1. 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New words: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3543326" y="1833808"/>
            <a:ext cx="1585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dogs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543326" y="3192842"/>
            <a:ext cx="18901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some</a:t>
            </a:r>
            <a:endParaRPr lang="en-US" alt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430219" y="2551210"/>
            <a:ext cx="21838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goldfish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3534618" y="3839159"/>
            <a:ext cx="1975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many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5433485" y="2073473"/>
            <a:ext cx="4034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 con chó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5528735" y="2770878"/>
            <a:ext cx="3047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 vàng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5528735" y="3392190"/>
            <a:ext cx="428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một vài 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/>
          <p:cNvSpPr txBox="1"/>
          <p:nvPr/>
        </p:nvSpPr>
        <p:spPr>
          <a:xfrm>
            <a:off x="5528735" y="4100647"/>
            <a:ext cx="3757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923" y="3702729"/>
            <a:ext cx="259930" cy="220734"/>
          </a:xfrm>
          <a:prstGeom prst="rect">
            <a:avLst/>
          </a:prstGeom>
        </p:spPr>
      </p:pic>
      <p:pic>
        <p:nvPicPr>
          <p:cNvPr id="23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843" y="4497834"/>
            <a:ext cx="273165" cy="231973"/>
          </a:xfrm>
          <a:prstGeom prst="rect">
            <a:avLst/>
          </a:prstGeom>
        </p:spPr>
      </p:pic>
      <p:pic>
        <p:nvPicPr>
          <p:cNvPr id="24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605" y="5486400"/>
            <a:ext cx="295203" cy="250688"/>
          </a:xfrm>
          <a:prstGeom prst="rect">
            <a:avLst/>
          </a:prstGeom>
        </p:spPr>
      </p:pic>
      <p:pic>
        <p:nvPicPr>
          <p:cNvPr id="30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2933408"/>
            <a:ext cx="276648" cy="234930"/>
          </a:xfrm>
          <a:prstGeom prst="rect">
            <a:avLst/>
          </a:prstGeom>
        </p:spPr>
      </p:pic>
      <p:sp>
        <p:nvSpPr>
          <p:cNvPr id="15" name="Bùi Liễu 0968142780"/>
          <p:cNvSpPr/>
          <p:nvPr/>
        </p:nvSpPr>
        <p:spPr>
          <a:xfrm>
            <a:off x="3581400" y="4486870"/>
            <a:ext cx="57046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How many: bao nhiêu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2741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8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2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048000" y="2438400"/>
            <a:ext cx="7162800" cy="1835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5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115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15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7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131168" y="1828800"/>
            <a:ext cx="6851031" cy="1235799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How many _</a:t>
            </a:r>
            <a:r>
              <a:rPr lang="en-US" sz="2800" b="1" u="sng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parrots_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you have?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have __</a:t>
            </a:r>
            <a:r>
              <a:rPr lang="en-US" sz="2800" b="1" u="sng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two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_/ </a:t>
            </a:r>
            <a:r>
              <a:rPr lang="en-US" sz="2800" b="1" u="sng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many/ some_.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653416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hỏi và trả lời về số lượng vật nuôi.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676400" y="429163"/>
            <a:ext cx="4442242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2.Model sentences: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0933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926915" y="276116"/>
            <a:ext cx="5385449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Bùi Liễu"/>
          <p:cNvGrpSpPr/>
          <p:nvPr/>
        </p:nvGrpSpPr>
        <p:grpSpPr>
          <a:xfrm>
            <a:off x="5715000" y="929861"/>
            <a:ext cx="6115594" cy="5055152"/>
            <a:chOff x="5334000" y="1013266"/>
            <a:chExt cx="6115594" cy="5105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Bùi Liễu"/>
            <p:cNvSpPr/>
            <p:nvPr/>
          </p:nvSpPr>
          <p:spPr>
            <a:xfrm>
              <a:off x="5334000" y="1013266"/>
              <a:ext cx="6115594" cy="510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5995" y="3617483"/>
              <a:ext cx="2368099" cy="1659955"/>
            </a:xfrm>
            <a:prstGeom prst="roundRect">
              <a:avLst/>
            </a:prstGeom>
            <a:grpFill/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600" y="1260217"/>
              <a:ext cx="2462465" cy="1657493"/>
            </a:xfrm>
            <a:prstGeom prst="roundRect">
              <a:avLst/>
            </a:prstGeom>
            <a:grpFill/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393" y="1244212"/>
              <a:ext cx="2451702" cy="1650249"/>
            </a:xfrm>
            <a:prstGeom prst="roundRect">
              <a:avLst/>
            </a:prstGeom>
            <a:grpFill/>
          </p:spPr>
        </p:pic>
        <p:pic>
          <p:nvPicPr>
            <p:cNvPr id="9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599" y="3617483"/>
              <a:ext cx="2462465" cy="1637489"/>
            </a:xfrm>
            <a:prstGeom prst="roundRect">
              <a:avLst/>
            </a:prstGeom>
            <a:grpFill/>
          </p:spPr>
        </p:pic>
        <p:sp>
          <p:nvSpPr>
            <p:cNvPr id="10" name="Bùi Liễu"/>
            <p:cNvSpPr/>
            <p:nvPr/>
          </p:nvSpPr>
          <p:spPr>
            <a:xfrm>
              <a:off x="5878743" y="1495289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chemeClr val="accent4">
                      <a:lumMod val="75000"/>
                    </a:schemeClr>
                  </a:solidFill>
                </a:rPr>
                <a:t>a</a:t>
              </a:r>
              <a:endParaRPr lang="vi-VN" sz="3200" b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8702393" y="1477589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</a:rPr>
                <a:t>b</a:t>
              </a:r>
              <a:endParaRPr lang="vi-VN" sz="3200" b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5859758" y="3804123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chemeClr val="accent4">
                      <a:lumMod val="75000"/>
                    </a:schemeClr>
                  </a:solidFill>
                </a:rPr>
                <a:t>c</a:t>
              </a:r>
              <a:endParaRPr lang="vi-VN" sz="3200" b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" name="Bùi Liễu"/>
            <p:cNvSpPr/>
            <p:nvPr/>
          </p:nvSpPr>
          <p:spPr>
            <a:xfrm>
              <a:off x="8630476" y="3798127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</a:rPr>
                <a:t>d</a:t>
              </a:r>
              <a:endParaRPr lang="vi-VN" sz="3200" b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4" name="Bùi Liễu"/>
            <p:cNvSpPr/>
            <p:nvPr/>
          </p:nvSpPr>
          <p:spPr>
            <a:xfrm>
              <a:off x="5532639" y="2986826"/>
              <a:ext cx="2925561" cy="516483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parrots / some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8516934" y="2986826"/>
              <a:ext cx="2932659" cy="538291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parrots / many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Bùi Liễu"/>
            <p:cNvSpPr/>
            <p:nvPr/>
          </p:nvSpPr>
          <p:spPr>
            <a:xfrm>
              <a:off x="5624722" y="5299035"/>
              <a:ext cx="2833478" cy="533669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dogs / some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ùi Liễu"/>
            <p:cNvSpPr/>
            <p:nvPr/>
          </p:nvSpPr>
          <p:spPr>
            <a:xfrm>
              <a:off x="8516933" y="5299035"/>
              <a:ext cx="2932659" cy="521617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dogs / many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Bùi Liễu"/>
          <p:cNvSpPr/>
          <p:nvPr/>
        </p:nvSpPr>
        <p:spPr>
          <a:xfrm>
            <a:off x="426554" y="1304736"/>
            <a:ext cx="4965006" cy="1039631"/>
          </a:xfrm>
          <a:prstGeom prst="wedgeRoundRectCallout">
            <a:avLst>
              <a:gd name="adj1" fmla="val -25959"/>
              <a:gd name="adj2" fmla="val 13900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many _____ do you have?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952272" y="3509104"/>
            <a:ext cx="2733455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have ____.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rack 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315" y="553114"/>
            <a:ext cx="334838" cy="28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906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26554" y="1304736"/>
            <a:ext cx="4965006" cy="1039631"/>
          </a:xfrm>
          <a:prstGeom prst="wedgeRoundRectCallout">
            <a:avLst>
              <a:gd name="adj1" fmla="val -25959"/>
              <a:gd name="adj2" fmla="val 13900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many _____ do you have?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952272" y="3509104"/>
            <a:ext cx="2733455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have ____.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600" y="1174381"/>
            <a:ext cx="2462465" cy="16411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5" name="Bùi Liễu"/>
          <p:cNvSpPr/>
          <p:nvPr/>
        </p:nvSpPr>
        <p:spPr>
          <a:xfrm>
            <a:off x="5913639" y="2883997"/>
            <a:ext cx="2925561" cy="51140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parrots / some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12586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Parrots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35446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some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952272" y="3509104"/>
            <a:ext cx="2733455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have ____.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426554" y="1304736"/>
            <a:ext cx="4965006" cy="1039631"/>
          </a:xfrm>
          <a:prstGeom prst="wedgeRoundRectCallout">
            <a:avLst>
              <a:gd name="adj1" fmla="val -25959"/>
              <a:gd name="adj2" fmla="val 13900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many 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  do 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have?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59" y="1158534"/>
            <a:ext cx="2451702" cy="16340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5" name="Bùi Liễu"/>
          <p:cNvSpPr/>
          <p:nvPr/>
        </p:nvSpPr>
        <p:spPr>
          <a:xfrm>
            <a:off x="6477000" y="2883997"/>
            <a:ext cx="2932659" cy="532993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parrots / many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12586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Parrots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35446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many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0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26554" y="1304736"/>
            <a:ext cx="4965006" cy="1039631"/>
          </a:xfrm>
          <a:prstGeom prst="wedgeRoundRectCallout">
            <a:avLst>
              <a:gd name="adj1" fmla="val -25959"/>
              <a:gd name="adj2" fmla="val 13900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many _____ do you have?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952272" y="3509104"/>
            <a:ext cx="2733455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have ____.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533680"/>
            <a:ext cx="2462465" cy="16213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5" name="Bùi Liễu"/>
          <p:cNvSpPr/>
          <p:nvPr/>
        </p:nvSpPr>
        <p:spPr>
          <a:xfrm>
            <a:off x="6369323" y="3198682"/>
            <a:ext cx="2833478" cy="528417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/ some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117822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dogs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35052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some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5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26554" y="1304736"/>
            <a:ext cx="4965006" cy="1039631"/>
          </a:xfrm>
          <a:prstGeom prst="wedgeRoundRectCallout">
            <a:avLst>
              <a:gd name="adj1" fmla="val -25959"/>
              <a:gd name="adj2" fmla="val 13900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many _____ do you have?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952272" y="3509104"/>
            <a:ext cx="2733455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have ____.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834" y="1522558"/>
            <a:ext cx="2368099" cy="16436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5" name="Bùi Liễu"/>
          <p:cNvSpPr/>
          <p:nvPr/>
        </p:nvSpPr>
        <p:spPr>
          <a:xfrm>
            <a:off x="6260772" y="3445917"/>
            <a:ext cx="2932659" cy="516483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/ many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1199392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dogs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35052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 </a:t>
            </a:r>
            <a:r>
              <a:rPr lang="en-US" sz="3600" dirty="0" smtClean="0">
                <a:solidFill>
                  <a:srgbClr val="00B050"/>
                </a:solidFill>
              </a:rPr>
              <a:t>many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88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62742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143000" y="22860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43000"/>
            <a:ext cx="86868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33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86000" y="1524000"/>
            <a:ext cx="7924800" cy="3926145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1943100" y="3733800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5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8200" y="802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358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11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20" y="1416858"/>
            <a:ext cx="2424863" cy="2233066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77" y="1473382"/>
            <a:ext cx="2797299" cy="2248047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593" y="1398658"/>
            <a:ext cx="2322771" cy="2322771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sp>
        <p:nvSpPr>
          <p:cNvPr id="5" name="Horizontal Scroll 4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dog</a:t>
            </a:r>
            <a:endParaRPr lang="en-US" sz="4400" dirty="0">
              <a:ln w="3175"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219200" y="-533400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Dodecagon 6"/>
          <p:cNvSpPr/>
          <p:nvPr/>
        </p:nvSpPr>
        <p:spPr>
          <a:xfrm>
            <a:off x="1179097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" name="Dodecagon 7"/>
          <p:cNvSpPr/>
          <p:nvPr/>
        </p:nvSpPr>
        <p:spPr>
          <a:xfrm>
            <a:off x="8355489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9" name="Dodecagon 8"/>
          <p:cNvSpPr/>
          <p:nvPr/>
        </p:nvSpPr>
        <p:spPr>
          <a:xfrm>
            <a:off x="4767293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42588" y="2496617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10384827" y="2810038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3346124" y="2810038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76800" y="1444956"/>
            <a:ext cx="3017589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543658" y="1332958"/>
            <a:ext cx="3029568" cy="24541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71436" y="1358998"/>
            <a:ext cx="3112185" cy="247681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571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1" grpId="0" animBg="1"/>
      <p:bldP spid="12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29782"/>
            <a:ext cx="2930059" cy="1698486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951" y="1403271"/>
            <a:ext cx="2424863" cy="2233066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167" y="1383064"/>
            <a:ext cx="2167776" cy="2167776"/>
          </a:xfrm>
          <a:prstGeom prst="roundRect">
            <a:avLst/>
          </a:prstGeom>
          <a:ln>
            <a:solidFill>
              <a:srgbClr val="FF3399"/>
            </a:solidFill>
          </a:ln>
        </p:spPr>
      </p:pic>
      <p:sp>
        <p:nvSpPr>
          <p:cNvPr id="5" name="Horizontal Scroll 4"/>
          <p:cNvSpPr/>
          <p:nvPr/>
        </p:nvSpPr>
        <p:spPr>
          <a:xfrm>
            <a:off x="2394755" y="4394237"/>
            <a:ext cx="7020246" cy="1532906"/>
          </a:xfrm>
          <a:prstGeom prst="horizontalScroll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goldfish</a:t>
            </a:r>
            <a:endParaRPr lang="en-US" sz="4400" dirty="0">
              <a:ln w="3175"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91122" y="-260298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Dodecagon 6"/>
          <p:cNvSpPr/>
          <p:nvPr/>
        </p:nvSpPr>
        <p:spPr>
          <a:xfrm>
            <a:off x="987975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" name="Dodecagon 7"/>
          <p:cNvSpPr/>
          <p:nvPr/>
        </p:nvSpPr>
        <p:spPr>
          <a:xfrm>
            <a:off x="8164367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9" name="Dodecagon 8"/>
          <p:cNvSpPr/>
          <p:nvPr/>
        </p:nvSpPr>
        <p:spPr>
          <a:xfrm>
            <a:off x="4576171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039573" y="2466952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3144474" y="2794797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6896693" y="2772674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213789" y="1288842"/>
            <a:ext cx="2996297" cy="24619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93249" y="851454"/>
            <a:ext cx="3154488" cy="247681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67320" y="1143000"/>
            <a:ext cx="3067074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331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1" grpId="0" animBg="1"/>
      <p:bldP spid="10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14" y="1383064"/>
            <a:ext cx="2459254" cy="2264737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71" y="1634250"/>
            <a:ext cx="2946067" cy="1707766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240" y="1500075"/>
            <a:ext cx="2653630" cy="1987579"/>
          </a:xfrm>
          <a:prstGeom prst="roundRect">
            <a:avLst/>
          </a:prstGeom>
          <a:ln>
            <a:solidFill>
              <a:srgbClr val="FF3399"/>
            </a:solidFill>
          </a:ln>
        </p:spPr>
      </p:pic>
      <p:sp>
        <p:nvSpPr>
          <p:cNvPr id="5" name="Horizontal Scroll 4"/>
          <p:cNvSpPr/>
          <p:nvPr/>
        </p:nvSpPr>
        <p:spPr>
          <a:xfrm>
            <a:off x="2394755" y="4394237"/>
            <a:ext cx="7020246" cy="1532906"/>
          </a:xfrm>
          <a:prstGeom prst="horizontalScroll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many</a:t>
            </a:r>
            <a:endParaRPr lang="en-US" sz="4400" dirty="0">
              <a:ln w="3175"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91122" y="-260298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Dodecagon 6"/>
          <p:cNvSpPr/>
          <p:nvPr/>
        </p:nvSpPr>
        <p:spPr>
          <a:xfrm>
            <a:off x="987975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" name="Dodecagon 7"/>
          <p:cNvSpPr/>
          <p:nvPr/>
        </p:nvSpPr>
        <p:spPr>
          <a:xfrm>
            <a:off x="8164367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9" name="Dodecagon 8"/>
          <p:cNvSpPr/>
          <p:nvPr/>
        </p:nvSpPr>
        <p:spPr>
          <a:xfrm>
            <a:off x="4576171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05357" y="2504078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3" name="Multiply 12"/>
          <p:cNvSpPr/>
          <p:nvPr/>
        </p:nvSpPr>
        <p:spPr>
          <a:xfrm>
            <a:off x="10329453" y="2794797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6847869" y="2794798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93609" y="1281479"/>
            <a:ext cx="2758564" cy="21867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37771" y="1281479"/>
            <a:ext cx="2728373" cy="24482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99243" y="1383064"/>
            <a:ext cx="2584613" cy="21817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39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0" grpId="0" animBg="1"/>
      <p:bldP spid="16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822" y="1446182"/>
            <a:ext cx="2930059" cy="2194625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89" y="1398658"/>
            <a:ext cx="2522273" cy="2322771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164" y="1790920"/>
            <a:ext cx="2653630" cy="1538247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sp>
        <p:nvSpPr>
          <p:cNvPr id="5" name="Horizontal Scroll 4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some</a:t>
            </a:r>
            <a:endParaRPr lang="en-US" sz="4400" dirty="0">
              <a:ln w="3175"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183369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Dodecagon 6"/>
          <p:cNvSpPr/>
          <p:nvPr/>
        </p:nvSpPr>
        <p:spPr>
          <a:xfrm>
            <a:off x="1179097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" name="Dodecagon 7"/>
          <p:cNvSpPr/>
          <p:nvPr/>
        </p:nvSpPr>
        <p:spPr>
          <a:xfrm>
            <a:off x="8355489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9" name="Dodecagon 8"/>
          <p:cNvSpPr/>
          <p:nvPr/>
        </p:nvSpPr>
        <p:spPr>
          <a:xfrm>
            <a:off x="4767293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08481" y="2521009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10384827" y="2810038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3346124" y="2810038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96535" y="1398658"/>
            <a:ext cx="2920942" cy="236075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67294" y="1416858"/>
            <a:ext cx="3061352" cy="213181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572926" y="1790920"/>
            <a:ext cx="2569899" cy="17069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38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2394755" y="4394237"/>
            <a:ext cx="7020246" cy="1532906"/>
          </a:xfrm>
          <a:prstGeom prst="horizontalScroll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dirty="0">
              <a:ln w="3175"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91122" y="-260298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Dodecagon 6"/>
          <p:cNvSpPr/>
          <p:nvPr/>
        </p:nvSpPr>
        <p:spPr>
          <a:xfrm>
            <a:off x="987975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" name="Dodecagon 7"/>
          <p:cNvSpPr/>
          <p:nvPr/>
        </p:nvSpPr>
        <p:spPr>
          <a:xfrm>
            <a:off x="8164367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9" name="Dodecagon 8"/>
          <p:cNvSpPr/>
          <p:nvPr/>
        </p:nvSpPr>
        <p:spPr>
          <a:xfrm>
            <a:off x="4576171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93608" y="1774804"/>
            <a:ext cx="2966015" cy="184500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52276" y="1633139"/>
            <a:ext cx="2854009" cy="18025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039573" y="2466952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3144474" y="2794797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6896693" y="2772674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2050695"/>
            <a:ext cx="2558255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some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651831" y="2050695"/>
            <a:ext cx="2558255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goldfish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11047" y="2072774"/>
            <a:ext cx="2558255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many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1805" y="1498992"/>
            <a:ext cx="2829863" cy="21349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75" y="3834485"/>
            <a:ext cx="2463218" cy="24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671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  <p:bldP spid="14" grpId="0" animBg="1"/>
      <p:bldP spid="15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332" y="1750730"/>
            <a:ext cx="3602035" cy="3317128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6597487" y="3697538"/>
            <a:ext cx="3632814" cy="47999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07373" y="2957013"/>
            <a:ext cx="3560627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goldfish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722327" y="2185779"/>
            <a:ext cx="3383134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298506" y="3537311"/>
            <a:ext cx="2832355" cy="800444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730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734" y="1980604"/>
            <a:ext cx="4929266" cy="2857380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6858000" y="3657600"/>
            <a:ext cx="2316041" cy="47999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239000" y="2957013"/>
            <a:ext cx="3560627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39000" y="2216487"/>
            <a:ext cx="2895600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010400" y="2695203"/>
            <a:ext cx="2832355" cy="800444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062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370978" y="3694306"/>
            <a:ext cx="3632814" cy="47999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239000" y="2957013"/>
            <a:ext cx="3560627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781800" y="2288237"/>
            <a:ext cx="3496946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goldfish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008" y="1750730"/>
            <a:ext cx="4428719" cy="3317128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6" name="Oval 5"/>
          <p:cNvSpPr/>
          <p:nvPr/>
        </p:nvSpPr>
        <p:spPr>
          <a:xfrm>
            <a:off x="6781800" y="3483703"/>
            <a:ext cx="3573119" cy="901195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384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43000" y="494298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699" y="3608632"/>
            <a:ext cx="2973222" cy="2314539"/>
          </a:xfrm>
          <a:prstGeom prst="cloud">
            <a:avLst/>
          </a:prstGeom>
        </p:spPr>
      </p:pic>
      <p:sp>
        <p:nvSpPr>
          <p:cNvPr id="14" name="Bùi Liễu 0968142780"/>
          <p:cNvSpPr txBox="1"/>
          <p:nvPr/>
        </p:nvSpPr>
        <p:spPr>
          <a:xfrm>
            <a:off x="5250153" y="853546"/>
            <a:ext cx="2544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803933" y="2140051"/>
            <a:ext cx="4024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784600" y="2732494"/>
            <a:ext cx="40440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745822" y="3321446"/>
            <a:ext cx="2681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793652" y="3910398"/>
            <a:ext cx="2107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780740" y="4504292"/>
            <a:ext cx="2958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 have one dog.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5237410" y="2174663"/>
            <a:ext cx="3956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5237410" y="2767106"/>
            <a:ext cx="4513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5237410" y="3317105"/>
            <a:ext cx="3079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5237410" y="3910398"/>
            <a:ext cx="3366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5244627" y="4504292"/>
            <a:ext cx="29087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 have one bird.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A3_T2_Track 41_My pets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620"/>
                    <p14:bmk name="Bookmark 2" time="8050"/>
                    <p14:bmk name="Bookmark 3" time="11219.6531"/>
                    <p14:bmk name="Bookmark 4" time="14539.6531"/>
                    <p14:bmk name="Bookmark 5" time="16667.3406"/>
                    <p14:bmk name="Bookmark 6" time="22840.0081"/>
                    <p14:bmk name="Bookmark 7" time="27020.0081"/>
                    <p14:bmk name="Bookmark 8" time="31150.0081"/>
                    <p14:bmk name="Bookmark 9" time="33390.0081"/>
                    <p14:bmk name="Bookmark 10" time="35430.0081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9014"/>
            <a:ext cx="1164918" cy="116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68145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27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27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9" y="2426389"/>
            <a:ext cx="4428719" cy="3317128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7081973" y="3630896"/>
            <a:ext cx="3632814" cy="47999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some.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07373" y="2957013"/>
            <a:ext cx="3560627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dogs.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667988" y="2200249"/>
            <a:ext cx="4335146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many.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82534" y="638632"/>
            <a:ext cx="92310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How many dogs do you have?</a:t>
            </a:r>
          </a:p>
        </p:txBody>
      </p:sp>
      <p:sp>
        <p:nvSpPr>
          <p:cNvPr id="6" name="Oval 5"/>
          <p:cNvSpPr/>
          <p:nvPr/>
        </p:nvSpPr>
        <p:spPr>
          <a:xfrm>
            <a:off x="7107373" y="3602091"/>
            <a:ext cx="3789227" cy="800444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143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7436"/>
            <a:ext cx="4974697" cy="2883715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7301886" y="3733800"/>
            <a:ext cx="3632814" cy="47999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some.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07373" y="2957013"/>
            <a:ext cx="3560627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cat.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50720" y="2185606"/>
            <a:ext cx="4335146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many.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4" t="30027" r="10000" b="33306"/>
          <a:stretch/>
        </p:blipFill>
        <p:spPr>
          <a:xfrm>
            <a:off x="10401300" y="5486400"/>
            <a:ext cx="533400" cy="5500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672063"/>
            <a:ext cx="92310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How many dogs do you have?</a:t>
            </a:r>
          </a:p>
        </p:txBody>
      </p:sp>
      <p:sp>
        <p:nvSpPr>
          <p:cNvPr id="6" name="Oval 5"/>
          <p:cNvSpPr/>
          <p:nvPr/>
        </p:nvSpPr>
        <p:spPr>
          <a:xfrm>
            <a:off x="7107373" y="1992836"/>
            <a:ext cx="4392009" cy="800444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51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07787"/>
            <a:ext cx="7391400" cy="6630521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4343400" y="2819400"/>
            <a:ext cx="43051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B050"/>
                </a:solidFill>
                <a:latin typeface="Berlin Sans FB Demi" panose="020E0802020502020306" pitchFamily="34" charset="0"/>
              </a:rPr>
              <a:t>WELL DONE! </a:t>
            </a:r>
          </a:p>
        </p:txBody>
      </p:sp>
      <p:sp>
        <p:nvSpPr>
          <p:cNvPr id="4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10738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581400" y="1524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905000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89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38784" y="207768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6717219" y="3697434"/>
            <a:ext cx="2015837" cy="1881254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3" name="Bùi Liễu"/>
          <p:cNvSpPr/>
          <p:nvPr/>
        </p:nvSpPr>
        <p:spPr>
          <a:xfrm>
            <a:off x="3567224" y="1320106"/>
            <a:ext cx="2172789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49" name="Bùi Liễu"/>
          <p:cNvSpPr/>
          <p:nvPr/>
        </p:nvSpPr>
        <p:spPr>
          <a:xfrm>
            <a:off x="6679860" y="1320106"/>
            <a:ext cx="2049386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64" name="Bùi Liễu"/>
          <p:cNvSpPr/>
          <p:nvPr/>
        </p:nvSpPr>
        <p:spPr>
          <a:xfrm>
            <a:off x="3593894" y="3697434"/>
            <a:ext cx="1995164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2" name="Bùi Liễu"/>
          <p:cNvSpPr txBox="1"/>
          <p:nvPr/>
        </p:nvSpPr>
        <p:spPr>
          <a:xfrm>
            <a:off x="4110913" y="2623680"/>
            <a:ext cx="116249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dogs</a:t>
            </a:r>
          </a:p>
        </p:txBody>
      </p:sp>
      <p:sp>
        <p:nvSpPr>
          <p:cNvPr id="48" name="Bùi Liễu"/>
          <p:cNvSpPr txBox="1"/>
          <p:nvPr/>
        </p:nvSpPr>
        <p:spPr>
          <a:xfrm>
            <a:off x="6852684" y="2623680"/>
            <a:ext cx="177644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goldfish</a:t>
            </a:r>
          </a:p>
        </p:txBody>
      </p:sp>
      <p:sp>
        <p:nvSpPr>
          <p:cNvPr id="63" name="Bùi Liễu"/>
          <p:cNvSpPr txBox="1"/>
          <p:nvPr/>
        </p:nvSpPr>
        <p:spPr>
          <a:xfrm>
            <a:off x="4030686" y="4922824"/>
            <a:ext cx="125547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some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7239141" y="4993913"/>
            <a:ext cx="125547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many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92" y="2887592"/>
            <a:ext cx="259930" cy="220734"/>
          </a:xfrm>
          <a:prstGeom prst="rect">
            <a:avLst/>
          </a:prstGeom>
        </p:spPr>
      </p:pic>
      <p:pic>
        <p:nvPicPr>
          <p:cNvPr id="27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945" y="5240457"/>
            <a:ext cx="273165" cy="231973"/>
          </a:xfrm>
          <a:prstGeom prst="rect">
            <a:avLst/>
          </a:prstGeom>
        </p:spPr>
      </p:pic>
      <p:pic>
        <p:nvPicPr>
          <p:cNvPr id="28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219" y="5233466"/>
            <a:ext cx="295203" cy="2506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960" y="1658948"/>
            <a:ext cx="859985" cy="8867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059" y="1261891"/>
            <a:ext cx="1667112" cy="16671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32" y="3986147"/>
            <a:ext cx="1625704" cy="1083497"/>
          </a:xfrm>
          <a:prstGeom prst="rect">
            <a:avLst/>
          </a:prstGeom>
        </p:spPr>
      </p:pic>
      <p:pic>
        <p:nvPicPr>
          <p:cNvPr id="32" name="Bùi Liễ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27" y="3849621"/>
            <a:ext cx="1801759" cy="120083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10" y="1599710"/>
            <a:ext cx="992138" cy="1023057"/>
          </a:xfrm>
          <a:prstGeom prst="rect">
            <a:avLst/>
          </a:prstGeom>
        </p:spPr>
      </p:pic>
      <p:pic>
        <p:nvPicPr>
          <p:cNvPr id="34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94" y="2885454"/>
            <a:ext cx="276648" cy="23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114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8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2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2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/>
      <p:bldP spid="48" grpId="0"/>
      <p:bldP spid="63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131169" y="1828800"/>
            <a:ext cx="5867400" cy="1235799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How many _____ do you have?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have __________.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667201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hỏi và trả lời về số lượng vật nuôi.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4" y="272587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84" y="3261133"/>
            <a:ext cx="4009770" cy="27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633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237397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4495800" y="914400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-2250105" y="226676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3810000" y="3072537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3810000" y="2266765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3807416" y="3823641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38" y="3726161"/>
            <a:ext cx="583834" cy="731848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01" y="2243499"/>
            <a:ext cx="618371" cy="749939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775" y="3004279"/>
            <a:ext cx="656197" cy="7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315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68" y="1575282"/>
            <a:ext cx="5619931" cy="40385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3" y="1320750"/>
            <a:ext cx="5628938" cy="3937048"/>
          </a:xfrm>
          <a:prstGeom prst="rect">
            <a:avLst/>
          </a:prstGeom>
        </p:spPr>
      </p:pic>
      <p:sp>
        <p:nvSpPr>
          <p:cNvPr id="2" name="Google Shape;719;p38"/>
          <p:cNvSpPr txBox="1">
            <a:spLocks/>
          </p:cNvSpPr>
          <p:nvPr/>
        </p:nvSpPr>
        <p:spPr>
          <a:xfrm>
            <a:off x="1045363" y="36511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447905" y="563563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255560" y="56574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762104" y="5663301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1447800" y="1370986"/>
            <a:ext cx="2712660" cy="10178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two rabbits.</a:t>
            </a:r>
          </a:p>
          <a:p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many rabbits do you have?</a:t>
            </a:r>
            <a:endParaRPr lang="vi-VN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4213478" y="1633092"/>
            <a:ext cx="1954224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many.</a:t>
            </a:r>
            <a:endParaRPr lang="vi-VN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6819254" y="1458779"/>
            <a:ext cx="4016754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my goldfish. How many goldfish do you have?</a:t>
            </a:r>
            <a:endParaRPr lang="vi-VN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6796394" y="5001525"/>
            <a:ext cx="2383632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some.</a:t>
            </a:r>
            <a:endParaRPr lang="vi-VN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77200" y="828112"/>
            <a:ext cx="303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Click on the sentences to hear.</a:t>
            </a:r>
            <a:endParaRPr lang="vi-VN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4578905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 have two rabbits. How many rabbits do you have?</a:t>
            </a:r>
            <a:endParaRPr kumimoji="0" lang="vi-VN" alt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Track 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55563"/>
            <a:ext cx="420647" cy="3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724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8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58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58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19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3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95600" y="24384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6914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303658" y="376836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dog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333159" y="4499880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/>
              <a:t>dɒɡ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2533865" y="5171165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con chó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6934200" y="3727964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u="sng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dogs</a:t>
            </a: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3" name="bùi Liễu 096814278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7893792" y="44594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/>
              <a:t>dɒɡ</a:t>
            </a:r>
            <a:r>
              <a:rPr lang="en-US" sz="3600" b="0"/>
              <a:t>z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 txBox="1"/>
          <p:nvPr/>
        </p:nvSpPr>
        <p:spPr>
          <a:xfrm>
            <a:off x="7620000" y="5171165"/>
            <a:ext cx="3264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những con chó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6091646" y="3923678"/>
            <a:ext cx="575603" cy="420884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05" y="2984743"/>
            <a:ext cx="257453" cy="218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879" y="1565808"/>
            <a:ext cx="1781280" cy="18367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901" y="1121333"/>
            <a:ext cx="2019116" cy="20820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17" y="1161266"/>
            <a:ext cx="2078237" cy="2143004"/>
          </a:xfrm>
          <a:prstGeom prst="rect">
            <a:avLst/>
          </a:prstGeom>
        </p:spPr>
      </p:pic>
      <p:pic>
        <p:nvPicPr>
          <p:cNvPr id="19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504" y="3016283"/>
            <a:ext cx="276648" cy="23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013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6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12" grpId="0"/>
      <p:bldP spid="13" grpId="0"/>
      <p:bldP spid="1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343400" y="3572112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goldfish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5075720" y="4347480"/>
            <a:ext cx="2468080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/>
              <a:t>ˈɡəʊld.fɪʃ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5137591" y="4991304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con cá vàng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5571700"/>
            <a:ext cx="457200" cy="3882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97" y="1066800"/>
            <a:ext cx="2505312" cy="250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888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81800" y="21336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some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779114" y="2908968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/>
              <a:t>sʌm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076127" y="3552792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một vài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923948"/>
            <a:ext cx="3921903" cy="2613864"/>
          </a:xfrm>
          <a:prstGeom prst="rect">
            <a:avLst/>
          </a:prstGeom>
        </p:spPr>
      </p:pic>
      <p:pic>
        <p:nvPicPr>
          <p:cNvPr id="8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5521484"/>
            <a:ext cx="465323" cy="39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68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511</Words>
  <Application>Microsoft Office PowerPoint</Application>
  <PresentationFormat>Custom</PresentationFormat>
  <Paragraphs>169</Paragraphs>
  <Slides>36</Slides>
  <Notes>1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78</cp:revision>
  <dcterms:created xsi:type="dcterms:W3CDTF">2006-08-16T00:00:00Z</dcterms:created>
  <dcterms:modified xsi:type="dcterms:W3CDTF">2024-03-21T01:08:43Z</dcterms:modified>
</cp:coreProperties>
</file>