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58" r:id="rId3"/>
    <p:sldId id="324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20" r:id="rId13"/>
    <p:sldId id="268" r:id="rId14"/>
    <p:sldId id="269" r:id="rId15"/>
    <p:sldId id="270" r:id="rId16"/>
    <p:sldId id="271" r:id="rId17"/>
    <p:sldId id="272" r:id="rId18"/>
    <p:sldId id="325" r:id="rId19"/>
    <p:sldId id="328" r:id="rId20"/>
    <p:sldId id="327" r:id="rId21"/>
    <p:sldId id="326" r:id="rId22"/>
    <p:sldId id="273" r:id="rId23"/>
    <p:sldId id="321" r:id="rId24"/>
    <p:sldId id="310" r:id="rId25"/>
    <p:sldId id="311" r:id="rId26"/>
    <p:sldId id="312" r:id="rId27"/>
    <p:sldId id="313" r:id="rId28"/>
    <p:sldId id="322" r:id="rId29"/>
    <p:sldId id="314" r:id="rId30"/>
    <p:sldId id="319" r:id="rId31"/>
    <p:sldId id="315" r:id="rId32"/>
    <p:sldId id="316" r:id="rId33"/>
    <p:sldId id="317" r:id="rId34"/>
    <p:sldId id="318" r:id="rId35"/>
    <p:sldId id="278" r:id="rId36"/>
    <p:sldId id="323" r:id="rId37"/>
    <p:sldId id="280" r:id="rId38"/>
    <p:sldId id="281" r:id="rId3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3" autoAdjust="0"/>
    <p:restoredTop sz="94660"/>
  </p:normalViewPr>
  <p:slideViewPr>
    <p:cSldViewPr>
      <p:cViewPr varScale="1">
        <p:scale>
          <a:sx n="69" d="100"/>
          <a:sy n="69" d="100"/>
        </p:scale>
        <p:origin x="-73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04A25-96F5-48F4-A1D0-153C51F9E65F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3683-9A7C-41EC-88B4-33645CFA67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70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75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6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2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48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41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10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36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83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42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25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57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95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0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40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38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28"/>
            <a:ext cx="12192000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tags" Target="../tags/tag13.xml"/><Relationship Id="rId18" Type="http://schemas.openxmlformats.org/officeDocument/2006/relationships/image" Target="../media/image21.png"/><Relationship Id="rId3" Type="http://schemas.microsoft.com/office/2007/relationships/media" Target="../media/media4.wav"/><Relationship Id="rId21" Type="http://schemas.openxmlformats.org/officeDocument/2006/relationships/image" Target="../media/image23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20.pn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20" Type="http://schemas.openxmlformats.org/officeDocument/2006/relationships/image" Target="../media/image6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image" Target="../media/image18.png"/><Relationship Id="rId10" Type="http://schemas.openxmlformats.org/officeDocument/2006/relationships/audio" Target="../media/media7.wav"/><Relationship Id="rId19" Type="http://schemas.openxmlformats.org/officeDocument/2006/relationships/image" Target="../media/image22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45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46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47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48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49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50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51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tags" Target="../tags/tag14.xml"/><Relationship Id="rId18" Type="http://schemas.openxmlformats.org/officeDocument/2006/relationships/image" Target="../media/image21.png"/><Relationship Id="rId3" Type="http://schemas.microsoft.com/office/2007/relationships/media" Target="../media/media4.wav"/><Relationship Id="rId21" Type="http://schemas.openxmlformats.org/officeDocument/2006/relationships/image" Target="../media/image23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20.pn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20" Type="http://schemas.openxmlformats.org/officeDocument/2006/relationships/image" Target="../media/image6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image" Target="../media/image18.png"/><Relationship Id="rId10" Type="http://schemas.openxmlformats.org/officeDocument/2006/relationships/audio" Target="../media/media7.wav"/><Relationship Id="rId19" Type="http://schemas.openxmlformats.org/officeDocument/2006/relationships/image" Target="../media/image22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17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879263" y="1782934"/>
            <a:ext cx="5200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toys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38600"/>
            <a:ext cx="2438400" cy="2438400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559636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train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treɪn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 txBox="1"/>
          <p:nvPr/>
        </p:nvSpPr>
        <p:spPr>
          <a:xfrm>
            <a:off x="8965624" y="4119494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tàu hỏa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74203"/>
            <a:ext cx="4299457" cy="3304361"/>
          </a:xfrm>
          <a:prstGeom prst="roundRect">
            <a:avLst/>
          </a:prstGeom>
        </p:spPr>
      </p:pic>
      <p:sp>
        <p:nvSpPr>
          <p:cNvPr id="6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55" y="4800914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72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plane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pleɪn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 txBox="1"/>
          <p:nvPr/>
        </p:nvSpPr>
        <p:spPr>
          <a:xfrm>
            <a:off x="8965624" y="4119494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máy bay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29" y="1674203"/>
            <a:ext cx="4175055" cy="3304361"/>
          </a:xfrm>
          <a:prstGeom prst="roundRect">
            <a:avLst/>
          </a:prstGeom>
        </p:spPr>
      </p:pic>
      <p:sp>
        <p:nvSpPr>
          <p:cNvPr id="6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15" y="4713380"/>
            <a:ext cx="257428" cy="2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48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57" y="1843250"/>
            <a:ext cx="3124200" cy="3124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doll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dɒl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8965624" y="4119494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búp bê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53" y="4723107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05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646712" y="391147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5801916" y="3389156"/>
            <a:ext cx="80021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car</a:t>
            </a:r>
          </a:p>
        </p:txBody>
      </p:sp>
      <p:sp>
        <p:nvSpPr>
          <p:cNvPr id="4" name="Bùi Liễu"/>
          <p:cNvSpPr/>
          <p:nvPr/>
        </p:nvSpPr>
        <p:spPr>
          <a:xfrm>
            <a:off x="4648200" y="1493867"/>
            <a:ext cx="2957112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010" y="1588059"/>
            <a:ext cx="2221556" cy="1732521"/>
          </a:xfrm>
          <a:prstGeom prst="roundRect">
            <a:avLst/>
          </a:prstGeom>
        </p:spPr>
      </p:pic>
      <p:sp>
        <p:nvSpPr>
          <p:cNvPr id="6" name="Bùi Liễu"/>
          <p:cNvSpPr txBox="1"/>
          <p:nvPr/>
        </p:nvSpPr>
        <p:spPr>
          <a:xfrm>
            <a:off x="8965981" y="3398387"/>
            <a:ext cx="88998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kite</a:t>
            </a:r>
          </a:p>
        </p:txBody>
      </p:sp>
      <p:sp>
        <p:nvSpPr>
          <p:cNvPr id="7" name="Bùi Liễu"/>
          <p:cNvSpPr/>
          <p:nvPr/>
        </p:nvSpPr>
        <p:spPr>
          <a:xfrm>
            <a:off x="8100536" y="1494438"/>
            <a:ext cx="293100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2853" y="1536272"/>
            <a:ext cx="2287051" cy="1752600"/>
          </a:xfrm>
          <a:prstGeom prst="round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2169927" y="6053327"/>
            <a:ext cx="107273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train</a:t>
            </a:r>
          </a:p>
        </p:txBody>
      </p:sp>
      <p:sp>
        <p:nvSpPr>
          <p:cNvPr id="10" name="Bùi Liễu"/>
          <p:cNvSpPr/>
          <p:nvPr/>
        </p:nvSpPr>
        <p:spPr>
          <a:xfrm>
            <a:off x="1218680" y="4118848"/>
            <a:ext cx="2973351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0" b="26374"/>
          <a:stretch/>
        </p:blipFill>
        <p:spPr>
          <a:xfrm flipH="1">
            <a:off x="1579194" y="4160682"/>
            <a:ext cx="2306131" cy="1752600"/>
          </a:xfrm>
          <a:prstGeom prst="round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5570263" y="6033636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plane</a:t>
            </a:r>
          </a:p>
        </p:txBody>
      </p:sp>
      <p:sp>
        <p:nvSpPr>
          <p:cNvPr id="13" name="Bùi Liễu"/>
          <p:cNvSpPr/>
          <p:nvPr/>
        </p:nvSpPr>
        <p:spPr>
          <a:xfrm>
            <a:off x="4579663" y="4108922"/>
            <a:ext cx="293409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327" y="4186984"/>
            <a:ext cx="2212130" cy="1706607"/>
          </a:xfrm>
          <a:prstGeom prst="roundRect">
            <a:avLst/>
          </a:prstGeom>
        </p:spPr>
      </p:pic>
      <p:sp>
        <p:nvSpPr>
          <p:cNvPr id="19" name="Bùi Liễu"/>
          <p:cNvSpPr txBox="1"/>
          <p:nvPr/>
        </p:nvSpPr>
        <p:spPr>
          <a:xfrm>
            <a:off x="2234984" y="3375398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toys</a:t>
            </a:r>
          </a:p>
        </p:txBody>
      </p:sp>
      <p:sp>
        <p:nvSpPr>
          <p:cNvPr id="20" name="Bùi Liễu"/>
          <p:cNvSpPr/>
          <p:nvPr/>
        </p:nvSpPr>
        <p:spPr>
          <a:xfrm>
            <a:off x="1280712" y="1490747"/>
            <a:ext cx="2934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814" y="1568368"/>
            <a:ext cx="2170133" cy="1747276"/>
          </a:xfrm>
          <a:prstGeom prst="round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23" y="3206508"/>
            <a:ext cx="232577" cy="186446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34" y="3226399"/>
            <a:ext cx="232577" cy="186446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58" y="3222549"/>
            <a:ext cx="232578" cy="186447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48" y="5836351"/>
            <a:ext cx="232577" cy="186446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92" y="5845882"/>
            <a:ext cx="257428" cy="206368"/>
          </a:xfrm>
          <a:prstGeom prst="rect">
            <a:avLst/>
          </a:prstGeom>
        </p:spPr>
      </p:pic>
      <p:sp>
        <p:nvSpPr>
          <p:cNvPr id="27" name="Bùi Liễu"/>
          <p:cNvSpPr/>
          <p:nvPr/>
        </p:nvSpPr>
        <p:spPr>
          <a:xfrm>
            <a:off x="8133656" y="4125634"/>
            <a:ext cx="2864764" cy="189444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53" y="4192365"/>
            <a:ext cx="2257933" cy="1820544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9" name="dol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21" y="5845882"/>
            <a:ext cx="292910" cy="234812"/>
          </a:xfrm>
          <a:prstGeom prst="rect">
            <a:avLst/>
          </a:prstGeom>
        </p:spPr>
      </p:pic>
      <p:sp>
        <p:nvSpPr>
          <p:cNvPr id="30" name="Bùi Liễu 096814278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8905187" y="6031844"/>
            <a:ext cx="1411801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doll 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7905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95455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/>
      <p:bldP spid="6" grpId="0"/>
      <p:bldP spid="9" grpId="0"/>
      <p:bldP spid="12" grpId="0"/>
      <p:bldP spid="1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858469" y="830160"/>
            <a:ext cx="5056930" cy="92333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1/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new words: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114800" y="2057400"/>
            <a:ext cx="2023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toys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169846" y="3427582"/>
            <a:ext cx="1890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kite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114800" y="2774749"/>
            <a:ext cx="23009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141942" y="4071644"/>
            <a:ext cx="1975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train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6610350" y="2230187"/>
            <a:ext cx="215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đồ chơi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/>
          <p:nvPr/>
        </p:nvSpPr>
        <p:spPr>
          <a:xfrm>
            <a:off x="6629400" y="2876518"/>
            <a:ext cx="260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xe ô tô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/>
          <p:nvPr/>
        </p:nvSpPr>
        <p:spPr>
          <a:xfrm>
            <a:off x="6610350" y="3486778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diều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6629400" y="4195235"/>
            <a:ext cx="260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tàu hỏa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160321" y="4752262"/>
            <a:ext cx="1975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plane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6647778" y="4875853"/>
            <a:ext cx="226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máy bay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160321" y="5432880"/>
            <a:ext cx="1975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doll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"/>
          <p:cNvSpPr txBox="1"/>
          <p:nvPr/>
        </p:nvSpPr>
        <p:spPr>
          <a:xfrm>
            <a:off x="6647778" y="5556471"/>
            <a:ext cx="226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búp bê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4114800" y="1600200"/>
            <a:ext cx="2023535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as:có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28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32557" y="2581459"/>
            <a:ext cx="5136530" cy="147969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</a:t>
            </a:r>
            <a:r>
              <a:rPr lang="en-US" sz="3600" b="1" u="sng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planes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</a:t>
            </a:r>
            <a:r>
              <a:rPr lang="en-US" sz="3600" b="1" u="sng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car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571983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 ấy/cô ấy có cái gì đó</a:t>
            </a: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1295400" y="430717"/>
            <a:ext cx="4288353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2/Model sentences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801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762000" y="416972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5715000" y="1219200"/>
            <a:ext cx="6115594" cy="510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998" y="4159860"/>
            <a:ext cx="2309000" cy="14027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69" y="1591124"/>
            <a:ext cx="2669886" cy="14755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83" y="1591124"/>
            <a:ext cx="2422509" cy="13785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63" y="4169809"/>
            <a:ext cx="2362891" cy="13927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8" name="Bùi Liễu"/>
          <p:cNvSpPr/>
          <p:nvPr/>
        </p:nvSpPr>
        <p:spPr>
          <a:xfrm>
            <a:off x="5912954" y="1484714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CC99FF"/>
                </a:solidFill>
              </a:rPr>
              <a:t>a</a:t>
            </a:r>
            <a:endParaRPr lang="vi-VN" sz="3200" b="1">
              <a:solidFill>
                <a:srgbClr val="CC99FF"/>
              </a:solidFill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8836964" y="1484714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C99FF"/>
                </a:solidFill>
              </a:rPr>
              <a:t>b</a:t>
            </a:r>
            <a:endParaRPr lang="vi-VN" sz="3200" b="1">
              <a:solidFill>
                <a:srgbClr val="CC99FF"/>
              </a:solidFill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5946102" y="3873484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CC99FF"/>
                </a:solidFill>
              </a:rPr>
              <a:t>c</a:t>
            </a:r>
            <a:endParaRPr lang="vi-VN" sz="3200" b="1">
              <a:solidFill>
                <a:srgbClr val="CC99FF"/>
              </a:solidFill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8770215" y="3904657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C99FF"/>
                </a:solidFill>
              </a:rPr>
              <a:t>d</a:t>
            </a:r>
            <a:endParaRPr lang="vi-VN" sz="3200" b="1">
              <a:solidFill>
                <a:srgbClr val="CC99FF"/>
              </a:solidFill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6982401" y="3163440"/>
            <a:ext cx="1653672" cy="51648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9864919" y="3168044"/>
            <a:ext cx="1645079" cy="538291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kite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6961455" y="5749784"/>
            <a:ext cx="1674618" cy="53366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9906000" y="5742995"/>
            <a:ext cx="1603999" cy="58160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33399" y="2590800"/>
            <a:ext cx="4696473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rack 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59" y="659145"/>
            <a:ext cx="410673" cy="3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09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22847"/>
            <a:ext cx="5531579" cy="30570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Bùi Liễu"/>
          <p:cNvSpPr/>
          <p:nvPr/>
        </p:nvSpPr>
        <p:spPr>
          <a:xfrm>
            <a:off x="6982401" y="4055517"/>
            <a:ext cx="1653672" cy="51648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533399" y="2057400"/>
            <a:ext cx="4696473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________.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0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26" y="794976"/>
            <a:ext cx="5104174" cy="29046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Bùi Liễu"/>
          <p:cNvSpPr/>
          <p:nvPr/>
        </p:nvSpPr>
        <p:spPr>
          <a:xfrm>
            <a:off x="6952936" y="3805109"/>
            <a:ext cx="1645079" cy="538291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kite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533399" y="2590800"/>
            <a:ext cx="4696473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________.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1387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533399" y="2590800"/>
            <a:ext cx="4696473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________.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90600"/>
            <a:ext cx="4395331" cy="2590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4" name="Bùi Liễu"/>
          <p:cNvSpPr/>
          <p:nvPr/>
        </p:nvSpPr>
        <p:spPr>
          <a:xfrm>
            <a:off x="8078982" y="3886200"/>
            <a:ext cx="1674618" cy="53366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94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533399" y="2590800"/>
            <a:ext cx="4696473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________.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45" y="1676400"/>
            <a:ext cx="4541112" cy="27587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4" name="Bùi Liễu"/>
          <p:cNvSpPr/>
          <p:nvPr/>
        </p:nvSpPr>
        <p:spPr>
          <a:xfrm>
            <a:off x="7715402" y="4980995"/>
            <a:ext cx="1603999" cy="58160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2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13240"/>
            <a:ext cx="9285091" cy="5420291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3228327" y="975182"/>
            <a:ext cx="4696473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828800" y="3429000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1</a:t>
            </a:r>
            <a:endParaRPr lang="vi-VN" sz="4000" b="1"/>
          </a:p>
        </p:txBody>
      </p:sp>
      <p:sp>
        <p:nvSpPr>
          <p:cNvPr id="7" name="Bùi Liễu 0968142780"/>
          <p:cNvSpPr txBox="1"/>
          <p:nvPr/>
        </p:nvSpPr>
        <p:spPr>
          <a:xfrm>
            <a:off x="5943600" y="1008757"/>
            <a:ext cx="158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kite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7924800" y="4572000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2</a:t>
            </a:r>
            <a:endParaRPr lang="vi-VN" sz="4000" b="1"/>
          </a:p>
        </p:txBody>
      </p:sp>
      <p:sp>
        <p:nvSpPr>
          <p:cNvPr id="9" name="Bùi Liễu 0968142780"/>
          <p:cNvSpPr txBox="1"/>
          <p:nvPr/>
        </p:nvSpPr>
        <p:spPr>
          <a:xfrm>
            <a:off x="5748168" y="965375"/>
            <a:ext cx="224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trains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5105400" y="5638800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vi-VN" sz="4000" b="1"/>
          </a:p>
        </p:txBody>
      </p:sp>
      <p:sp>
        <p:nvSpPr>
          <p:cNvPr id="11" name="Bùi Liễu 0968142780"/>
          <p:cNvSpPr txBox="1"/>
          <p:nvPr/>
        </p:nvSpPr>
        <p:spPr>
          <a:xfrm>
            <a:off x="5689989" y="943200"/>
            <a:ext cx="277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planes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7391400" y="6027421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vi-VN" sz="4000" b="1"/>
          </a:p>
        </p:txBody>
      </p:sp>
      <p:sp>
        <p:nvSpPr>
          <p:cNvPr id="13" name="Bùi Liễu 0968142780"/>
          <p:cNvSpPr txBox="1"/>
          <p:nvPr/>
        </p:nvSpPr>
        <p:spPr>
          <a:xfrm>
            <a:off x="5943600" y="1018564"/>
            <a:ext cx="158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41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580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80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05662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planes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3"/>
            <a:ext cx="3318526" cy="1465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toys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7"/>
            <a:ext cx="5076197" cy="276955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has a ________.</a:t>
              </a:r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53" y="527325"/>
            <a:ext cx="268262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79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6858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two kites 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8280" y="5384800"/>
            <a:ext cx="3394726" cy="1473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train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6889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kite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680649" y="425325"/>
            <a:ext cx="5082351" cy="2312353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33755" y="773760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87" y="254221"/>
            <a:ext cx="2654560" cy="26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75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19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two planes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8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 planes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1"/>
            <a:ext cx="3699526" cy="13995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three planes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59828" y="98650"/>
            <a:ext cx="4843024" cy="3040481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970713" y="335177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87" y="961355"/>
            <a:ext cx="2843035" cy="19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9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19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toys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8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three toys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1"/>
            <a:ext cx="3699526" cy="13995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toy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59828" y="98650"/>
            <a:ext cx="4843024" cy="3040481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856900" y="335177"/>
            <a:ext cx="3918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81" y="755167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30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3699526" cy="136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kite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9"/>
            <a:ext cx="3699526" cy="136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car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0"/>
            <a:ext cx="3699526" cy="1312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toys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25538" y="131971"/>
            <a:ext cx="5004062" cy="3143196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87" y="995472"/>
            <a:ext cx="2050913" cy="18791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05200" y="351018"/>
            <a:ext cx="3918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60386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600200" y="381000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609600" y="1324461"/>
            <a:ext cx="3736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Dogs, dogs, dogs.</a:t>
            </a:r>
          </a:p>
        </p:txBody>
      </p:sp>
      <p:sp>
        <p:nvSpPr>
          <p:cNvPr id="4" name="Bùi liễu"/>
          <p:cNvSpPr/>
          <p:nvPr/>
        </p:nvSpPr>
        <p:spPr>
          <a:xfrm>
            <a:off x="583276" y="1945501"/>
            <a:ext cx="4674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5" name="Bùi liễu"/>
          <p:cNvSpPr/>
          <p:nvPr/>
        </p:nvSpPr>
        <p:spPr>
          <a:xfrm>
            <a:off x="583276" y="2576607"/>
            <a:ext cx="45221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6" name="Facebook: Bùi liễu"/>
          <p:cNvSpPr/>
          <p:nvPr/>
        </p:nvSpPr>
        <p:spPr>
          <a:xfrm>
            <a:off x="609600" y="3214389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7" name="Facebook: Bùi liễu"/>
          <p:cNvSpPr/>
          <p:nvPr/>
        </p:nvSpPr>
        <p:spPr>
          <a:xfrm>
            <a:off x="609600" y="3799164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8" name="Facebook: Bùi liễu"/>
          <p:cNvSpPr/>
          <p:nvPr/>
        </p:nvSpPr>
        <p:spPr>
          <a:xfrm>
            <a:off x="5410199" y="2970176"/>
            <a:ext cx="5375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Goldfish, goldfish, goldfish.</a:t>
            </a:r>
          </a:p>
        </p:txBody>
      </p:sp>
      <p:sp>
        <p:nvSpPr>
          <p:cNvPr id="9" name="Facebook: Bùi liễu"/>
          <p:cNvSpPr/>
          <p:nvPr/>
        </p:nvSpPr>
        <p:spPr>
          <a:xfrm>
            <a:off x="5410199" y="3541683"/>
            <a:ext cx="6324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goldfish do you have?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5410199" y="4070107"/>
            <a:ext cx="6324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goldfish do you have?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5397731" y="4598930"/>
            <a:ext cx="4432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have some goldfish.</a:t>
            </a:r>
          </a:p>
        </p:txBody>
      </p:sp>
      <p:sp>
        <p:nvSpPr>
          <p:cNvPr id="12" name="Facebook: Bùi liễu"/>
          <p:cNvSpPr/>
          <p:nvPr/>
        </p:nvSpPr>
        <p:spPr>
          <a:xfrm>
            <a:off x="5410199" y="5166601"/>
            <a:ext cx="4208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have some goldfish.</a:t>
            </a:r>
          </a:p>
        </p:txBody>
      </p:sp>
      <p:pic>
        <p:nvPicPr>
          <p:cNvPr id="13" name="Facebook: 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79" y="838199"/>
            <a:ext cx="2125732" cy="1845597"/>
          </a:xfrm>
          <a:prstGeom prst="rect">
            <a:avLst/>
          </a:prstGeom>
        </p:spPr>
      </p:pic>
      <p:pic>
        <p:nvPicPr>
          <p:cNvPr id="1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33" y="4191826"/>
            <a:ext cx="1890669" cy="1553775"/>
          </a:xfrm>
          <a:prstGeom prst="rect">
            <a:avLst/>
          </a:prstGeom>
        </p:spPr>
      </p:pic>
      <p:pic>
        <p:nvPicPr>
          <p:cNvPr id="15" name="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243.6768"/>
                    <p14:bmk name="Bookmark 2" time="14292.3091"/>
                    <p14:bmk name="Bookmark 3" time="18912.3091"/>
                    <p14:bmk name="Bookmark 4" time="23272.3091"/>
                    <p14:bmk name="Bookmark 5" time="25742.3091"/>
                    <p14:bmk name="Bookmark 6" time="28202.3091"/>
                    <p14:bmk name="Bookmark 7" time="31662.3091"/>
                    <p14:bmk name="Bookmark 8" time="36583.5367"/>
                    <p14:bmk name="Bookmark 9" time="40303.5367"/>
                    <p14:bmk name="Bookmark 10" time="42383.5367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59" y="644790"/>
            <a:ext cx="337138" cy="2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8445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53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0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53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3699526" cy="136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train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9"/>
            <a:ext cx="3699526" cy="136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car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0"/>
            <a:ext cx="3699526" cy="1312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two trains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16369" y="102827"/>
            <a:ext cx="4897663" cy="2956668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970713" y="233866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70" y="881845"/>
            <a:ext cx="3150930" cy="174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851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68589" y="5384801"/>
            <a:ext cx="33947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8280" y="5384801"/>
            <a:ext cx="33947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68899" y="5384801"/>
            <a:ext cx="33947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848603" y="125213"/>
            <a:ext cx="5930719" cy="3006040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438586" y="292929"/>
            <a:ext cx="4782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has three planes.</a:t>
            </a:r>
            <a:endParaRPr lang="en-US" sz="2800" b="1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11304"/>
            <a:ext cx="3311000" cy="18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9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284860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have</a:t>
            </a:r>
            <a:endParaRPr lang="en-US" sz="3599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4891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61707" y="252268"/>
            <a:ext cx="5151855" cy="3100532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</a:p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She  ___ two trains.</a:t>
              </a: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02" y="1223036"/>
            <a:ext cx="1975329" cy="18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50446" y="52295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23601" y="52440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52029" y="11890"/>
            <a:ext cx="5023069" cy="3401387"/>
            <a:chOff x="2847600" y="734815"/>
            <a:chExt cx="5862548" cy="3083993"/>
          </a:xfrm>
        </p:grpSpPr>
        <p:sp>
          <p:nvSpPr>
            <p:cNvPr id="17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</a:t>
              </a:r>
            </a:p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____ has a car .</a:t>
              </a: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18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57" y="841385"/>
            <a:ext cx="3446393" cy="20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4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16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1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646712" y="391147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5801916" y="3389156"/>
            <a:ext cx="80021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car</a:t>
            </a:r>
          </a:p>
        </p:txBody>
      </p:sp>
      <p:sp>
        <p:nvSpPr>
          <p:cNvPr id="4" name="Bùi Liễu"/>
          <p:cNvSpPr/>
          <p:nvPr/>
        </p:nvSpPr>
        <p:spPr>
          <a:xfrm>
            <a:off x="4648200" y="1493867"/>
            <a:ext cx="2957112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010" y="1588059"/>
            <a:ext cx="2221556" cy="1732521"/>
          </a:xfrm>
          <a:prstGeom prst="roundRect">
            <a:avLst/>
          </a:prstGeom>
        </p:spPr>
      </p:pic>
      <p:sp>
        <p:nvSpPr>
          <p:cNvPr id="6" name="Bùi Liễu"/>
          <p:cNvSpPr txBox="1"/>
          <p:nvPr/>
        </p:nvSpPr>
        <p:spPr>
          <a:xfrm>
            <a:off x="8965981" y="3398387"/>
            <a:ext cx="88998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kite</a:t>
            </a:r>
          </a:p>
        </p:txBody>
      </p:sp>
      <p:sp>
        <p:nvSpPr>
          <p:cNvPr id="7" name="Bùi Liễu"/>
          <p:cNvSpPr/>
          <p:nvPr/>
        </p:nvSpPr>
        <p:spPr>
          <a:xfrm>
            <a:off x="8100536" y="1494438"/>
            <a:ext cx="293100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2853" y="1536272"/>
            <a:ext cx="2287051" cy="1752600"/>
          </a:xfrm>
          <a:prstGeom prst="round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2169927" y="6053327"/>
            <a:ext cx="107273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train</a:t>
            </a:r>
          </a:p>
        </p:txBody>
      </p:sp>
      <p:sp>
        <p:nvSpPr>
          <p:cNvPr id="10" name="Bùi Liễu"/>
          <p:cNvSpPr/>
          <p:nvPr/>
        </p:nvSpPr>
        <p:spPr>
          <a:xfrm>
            <a:off x="1218680" y="4118848"/>
            <a:ext cx="2973351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0" b="26374"/>
          <a:stretch/>
        </p:blipFill>
        <p:spPr>
          <a:xfrm flipH="1">
            <a:off x="1579194" y="4160682"/>
            <a:ext cx="2306131" cy="1752600"/>
          </a:xfrm>
          <a:prstGeom prst="round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5570263" y="6033636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plane</a:t>
            </a:r>
          </a:p>
        </p:txBody>
      </p:sp>
      <p:sp>
        <p:nvSpPr>
          <p:cNvPr id="13" name="Bùi Liễu"/>
          <p:cNvSpPr/>
          <p:nvPr/>
        </p:nvSpPr>
        <p:spPr>
          <a:xfrm>
            <a:off x="4579663" y="4108922"/>
            <a:ext cx="293409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327" y="4186984"/>
            <a:ext cx="2212130" cy="1706607"/>
          </a:xfrm>
          <a:prstGeom prst="roundRect">
            <a:avLst/>
          </a:prstGeom>
        </p:spPr>
      </p:pic>
      <p:sp>
        <p:nvSpPr>
          <p:cNvPr id="19" name="Bùi Liễu"/>
          <p:cNvSpPr txBox="1"/>
          <p:nvPr/>
        </p:nvSpPr>
        <p:spPr>
          <a:xfrm>
            <a:off x="2234984" y="3375398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toys</a:t>
            </a:r>
          </a:p>
        </p:txBody>
      </p:sp>
      <p:sp>
        <p:nvSpPr>
          <p:cNvPr id="20" name="Bùi Liễu"/>
          <p:cNvSpPr/>
          <p:nvPr/>
        </p:nvSpPr>
        <p:spPr>
          <a:xfrm>
            <a:off x="1280712" y="1490747"/>
            <a:ext cx="2934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814" y="1568368"/>
            <a:ext cx="2170133" cy="1747276"/>
          </a:xfrm>
          <a:prstGeom prst="round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23" y="3206508"/>
            <a:ext cx="232577" cy="186446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34" y="3226399"/>
            <a:ext cx="232577" cy="186446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58" y="3222549"/>
            <a:ext cx="232578" cy="186447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48" y="5836351"/>
            <a:ext cx="232577" cy="186446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92" y="5845882"/>
            <a:ext cx="257428" cy="206368"/>
          </a:xfrm>
          <a:prstGeom prst="rect">
            <a:avLst/>
          </a:prstGeom>
        </p:spPr>
      </p:pic>
      <p:sp>
        <p:nvSpPr>
          <p:cNvPr id="27" name="Bùi Liễu"/>
          <p:cNvSpPr/>
          <p:nvPr/>
        </p:nvSpPr>
        <p:spPr>
          <a:xfrm>
            <a:off x="8133656" y="4125634"/>
            <a:ext cx="2864764" cy="189444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53" y="4192365"/>
            <a:ext cx="2257933" cy="1820544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9" name="dol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21" y="5845882"/>
            <a:ext cx="292910" cy="234812"/>
          </a:xfrm>
          <a:prstGeom prst="rect">
            <a:avLst/>
          </a:prstGeom>
        </p:spPr>
      </p:pic>
      <p:sp>
        <p:nvSpPr>
          <p:cNvPr id="30" name="Bùi Liễu 096814278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8905187" y="6031844"/>
            <a:ext cx="1411801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doll 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8877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95455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/>
      <p:bldP spid="6" grpId="0"/>
      <p:bldP spid="9" grpId="0"/>
      <p:bldP spid="12" grpId="0"/>
      <p:bldP spid="1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32557" y="2581459"/>
            <a:ext cx="5136530" cy="7580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571983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 ấy/cô ấy có cái gì đó</a:t>
            </a: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4953000" y="430717"/>
            <a:ext cx="249299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355733" y="3989597"/>
            <a:ext cx="163859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336367" y="4628162"/>
            <a:ext cx="206723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has a car.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744149" y="5916856"/>
            <a:ext cx="334739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has three planes.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40" y="5486400"/>
            <a:ext cx="1950626" cy="1131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41" y="4267201"/>
            <a:ext cx="195062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97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04034038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3886200" y="31679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3886200" y="23622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3883616" y="39190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38" y="3821596"/>
            <a:ext cx="583834" cy="731848"/>
          </a:xfrm>
          <a:prstGeom prst="rect">
            <a:avLst/>
          </a:prstGeom>
        </p:spPr>
      </p:pic>
      <p:pic>
        <p:nvPicPr>
          <p:cNvPr id="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01" y="2338934"/>
            <a:ext cx="618371" cy="749939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5" y="30997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35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43000"/>
            <a:ext cx="5603665" cy="4283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5638800" cy="4181896"/>
          </a:xfrm>
          <a:prstGeom prst="rect">
            <a:avLst/>
          </a:prstGeom>
        </p:spPr>
      </p:pic>
      <p:sp>
        <p:nvSpPr>
          <p:cNvPr id="4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381229" y="1304031"/>
            <a:ext cx="3683693" cy="642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has a car.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362200" y="4537626"/>
            <a:ext cx="2984763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Wow, I like cars.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6858000" y="904173"/>
            <a:ext cx="39624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 has two dolls.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8940380" y="1946415"/>
            <a:ext cx="3083135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Wow! I like dolls.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010400" y="593075"/>
            <a:ext cx="360202" cy="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19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69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sachmem.vn/public/dics_stable/TA3GSDEMO/to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71" y="1695448"/>
            <a:ext cx="4244972" cy="33147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toys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tɔɪ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z/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 txBox="1"/>
          <p:nvPr/>
        </p:nvSpPr>
        <p:spPr>
          <a:xfrm>
            <a:off x="8965624" y="4126672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đồ chơi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56" y="4773003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2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car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kɑ: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 txBox="1"/>
          <p:nvPr/>
        </p:nvSpPr>
        <p:spPr>
          <a:xfrm>
            <a:off x="8965624" y="411949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xe ô tô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29" y="1700618"/>
            <a:ext cx="4098855" cy="3304361"/>
          </a:xfrm>
          <a:prstGeom prst="roundRect">
            <a:avLst/>
          </a:prstGeom>
        </p:spPr>
      </p:pic>
      <p:sp>
        <p:nvSpPr>
          <p:cNvPr id="6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29" y="4822955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18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kite 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kaɪt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 txBox="1"/>
          <p:nvPr/>
        </p:nvSpPr>
        <p:spPr>
          <a:xfrm>
            <a:off x="8965624" y="4119494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diều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00618"/>
            <a:ext cx="4191000" cy="3304361"/>
          </a:xfrm>
          <a:prstGeom prst="roundRect">
            <a:avLst/>
          </a:prstGeom>
        </p:spPr>
      </p:pic>
      <p:sp>
        <p:nvSpPr>
          <p:cNvPr id="6" name="Bùi Liễu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24817"/>
            <a:ext cx="304800" cy="2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489</Words>
  <Application>Microsoft Office PowerPoint</Application>
  <PresentationFormat>Custom</PresentationFormat>
  <Paragraphs>219</Paragraphs>
  <Slides>38</Slides>
  <Notes>9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37</cp:revision>
  <dcterms:created xsi:type="dcterms:W3CDTF">2006-08-16T00:00:00Z</dcterms:created>
  <dcterms:modified xsi:type="dcterms:W3CDTF">2024-03-20T10:46:35Z</dcterms:modified>
</cp:coreProperties>
</file>