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media/media2.wav" ContentType="audio/x-wav"/>
  <Override PartName="/ppt/notesSlides/notesSlide4.xml" ContentType="application/vnd.openxmlformats-officedocument.presentationml.notesSlide+xml"/>
  <Override PartName="/ppt/media/media3.wav" ContentType="audio/x-wav"/>
  <Override PartName="/ppt/notesSlides/notesSlide5.xml" ContentType="application/vnd.openxmlformats-officedocument.presentationml.notesSlide+xml"/>
  <Override PartName="/ppt/media/media4.wav" ContentType="audio/x-wav"/>
  <Override PartName="/ppt/notesSlides/notesSlide6.xml" ContentType="application/vnd.openxmlformats-officedocument.presentationml.notesSlide+xml"/>
  <Override PartName="/ppt/media/media5.wav" ContentType="audio/x-wav"/>
  <Override PartName="/ppt/notesSlides/notesSlide7.xml" ContentType="application/vnd.openxmlformats-officedocument.presentationml.notesSlide+xml"/>
  <Override PartName="/ppt/media/media6.wav" ContentType="audio/x-wav"/>
  <Override PartName="/ppt/notesSlides/notesSlide8.xml" ContentType="application/vnd.openxmlformats-officedocument.presentationml.notesSlide+xml"/>
  <Override PartName="/ppt/media/media7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36" r:id="rId15"/>
    <p:sldId id="274" r:id="rId16"/>
    <p:sldId id="275" r:id="rId17"/>
    <p:sldId id="276" r:id="rId18"/>
    <p:sldId id="277" r:id="rId19"/>
    <p:sldId id="278" r:id="rId20"/>
    <p:sldId id="323" r:id="rId21"/>
    <p:sldId id="280" r:id="rId22"/>
    <p:sldId id="281" r:id="rId2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3" autoAdjust="0"/>
    <p:restoredTop sz="94660"/>
  </p:normalViewPr>
  <p:slideViewPr>
    <p:cSldViewPr>
      <p:cViewPr varScale="1">
        <p:scale>
          <a:sx n="108" d="100"/>
          <a:sy n="108" d="100"/>
        </p:scale>
        <p:origin x="1278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04A25-96F5-48F4-A1D0-153C51F9E65F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3683-9A7C-41EC-88B4-33645CFA67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70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2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4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24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38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90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62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20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6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3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8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2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t="996" r="625" b="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00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289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2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57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40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38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28"/>
            <a:ext cx="1219200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6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tags" Target="../tags/tag1.xml"/><Relationship Id="rId18" Type="http://schemas.openxmlformats.org/officeDocument/2006/relationships/image" Target="../media/image41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microsoft.com/office/2007/relationships/media" Target="../media/media4.wav"/><Relationship Id="rId12" Type="http://schemas.openxmlformats.org/officeDocument/2006/relationships/audio" Target="../media/media5.wav"/><Relationship Id="rId17" Type="http://schemas.openxmlformats.org/officeDocument/2006/relationships/image" Target="../media/image40.png"/><Relationship Id="rId2" Type="http://schemas.openxmlformats.org/officeDocument/2006/relationships/audio" Target="../media/media6.wav"/><Relationship Id="rId16" Type="http://schemas.openxmlformats.org/officeDocument/2006/relationships/image" Target="../media/image17.png"/><Relationship Id="rId20" Type="http://schemas.openxmlformats.org/officeDocument/2006/relationships/image" Target="../media/image16.png"/><Relationship Id="rId1" Type="http://schemas.microsoft.com/office/2007/relationships/media" Target="../media/media6.wav"/><Relationship Id="rId6" Type="http://schemas.openxmlformats.org/officeDocument/2006/relationships/audio" Target="../media/media2.wav"/><Relationship Id="rId11" Type="http://schemas.microsoft.com/office/2007/relationships/media" Target="../media/media5.wav"/><Relationship Id="rId5" Type="http://schemas.microsoft.com/office/2007/relationships/media" Target="../media/media2.wav"/><Relationship Id="rId15" Type="http://schemas.openxmlformats.org/officeDocument/2006/relationships/image" Target="../media/image20.png"/><Relationship Id="rId10" Type="http://schemas.openxmlformats.org/officeDocument/2006/relationships/audio" Target="../media/media7.wav"/><Relationship Id="rId19" Type="http://schemas.openxmlformats.org/officeDocument/2006/relationships/image" Target="../media/image22.png"/><Relationship Id="rId4" Type="http://schemas.openxmlformats.org/officeDocument/2006/relationships/audio" Target="../media/media3.wav"/><Relationship Id="rId9" Type="http://schemas.microsoft.com/office/2007/relationships/media" Target="../media/media7.wav"/><Relationship Id="rId1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6" Type="http://schemas.openxmlformats.org/officeDocument/2006/relationships/image" Target="../media/image8.png"/><Relationship Id="rId1" Type="http://schemas.microsoft.com/office/2007/relationships/media" Target="../media/media3.wav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17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879263" y="1782934"/>
            <a:ext cx="5200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toys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(4+5+6)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38600"/>
            <a:ext cx="2438400" cy="2438400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55963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353" t="6099" r="6213" b="-999"/>
          <a:stretch/>
        </p:blipFill>
        <p:spPr>
          <a:xfrm>
            <a:off x="-27023" y="0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2" y="4755222"/>
            <a:ext cx="3462071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616137" y="4698719"/>
            <a:ext cx="3447798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</a:t>
            </a:r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3383" y="3600087"/>
            <a:ext cx="1505843" cy="10181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4626" y="1422301"/>
            <a:ext cx="1236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d___</a:t>
            </a:r>
          </a:p>
        </p:txBody>
      </p:sp>
      <p:pic>
        <p:nvPicPr>
          <p:cNvPr id="15" name="do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65824"/>
            <a:ext cx="595490" cy="477376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Bùi Liễu"/>
          <p:cNvSpPr/>
          <p:nvPr/>
        </p:nvSpPr>
        <p:spPr>
          <a:xfrm>
            <a:off x="1827499" y="159890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5472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5511" y="3471483"/>
            <a:ext cx="1505843" cy="10181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13761" y="1524000"/>
            <a:ext cx="1364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t____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90800"/>
            <a:ext cx="483010" cy="387206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Bùi Liễu"/>
          <p:cNvSpPr/>
          <p:nvPr/>
        </p:nvSpPr>
        <p:spPr>
          <a:xfrm>
            <a:off x="1827499" y="159890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765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0" y="4705701"/>
            <a:ext cx="3462073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4" y="4698719"/>
            <a:ext cx="3423465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5429" y="3542816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ttl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51" y="4581814"/>
            <a:ext cx="2197444" cy="1800781"/>
          </a:xfrm>
          <a:prstGeom prst="rect">
            <a:avLst/>
          </a:prstGeom>
        </p:spPr>
      </p:pic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13" y="2362200"/>
            <a:ext cx="496971" cy="3983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49641" y="1524000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Bùi Liễu"/>
          <p:cNvSpPr/>
          <p:nvPr/>
        </p:nvSpPr>
        <p:spPr>
          <a:xfrm>
            <a:off x="1827499" y="159890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1923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71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19600" y="4572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4114800" y="24384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33" y="2305505"/>
            <a:ext cx="583834" cy="674400"/>
          </a:xfrm>
          <a:prstGeom prst="rect">
            <a:avLst/>
          </a:prstGeom>
        </p:spPr>
      </p:pic>
      <p:sp>
        <p:nvSpPr>
          <p:cNvPr id="12" name="Bùi Liễu"/>
          <p:cNvSpPr txBox="1">
            <a:spLocks/>
          </p:cNvSpPr>
          <p:nvPr/>
        </p:nvSpPr>
        <p:spPr>
          <a:xfrm>
            <a:off x="4109205" y="30600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1" y="2988707"/>
            <a:ext cx="686400" cy="751835"/>
          </a:xfrm>
          <a:prstGeom prst="rect">
            <a:avLst/>
          </a:prstGeom>
        </p:spPr>
      </p:pic>
      <p:sp>
        <p:nvSpPr>
          <p:cNvPr id="14" name="Bùi Liễu"/>
          <p:cNvSpPr txBox="1">
            <a:spLocks/>
          </p:cNvSpPr>
          <p:nvPr/>
        </p:nvSpPr>
        <p:spPr>
          <a:xfrm>
            <a:off x="4109206" y="37331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26" y="37225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63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550502" y="328051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16" y="2172381"/>
            <a:ext cx="1939679" cy="1885935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78" y="2172381"/>
            <a:ext cx="1939679" cy="1885935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08" y="2172381"/>
            <a:ext cx="1939679" cy="1885935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94" y="2172381"/>
            <a:ext cx="1939679" cy="1885935"/>
          </a:xfrm>
          <a:prstGeom prst="roundRect">
            <a:avLst/>
          </a:prstGeom>
          <a:ln w="19050">
            <a:solidFill>
              <a:schemeClr val="accent1"/>
            </a:solidFill>
            <a:prstDash val="sysDash"/>
          </a:ln>
        </p:spPr>
      </p:pic>
      <p:sp>
        <p:nvSpPr>
          <p:cNvPr id="27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xmlns="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2518352" y="3601394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xmlns="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1027680" y="3583767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5347116" y="3708992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xmlns="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8151145" y="3619003"/>
            <a:ext cx="670449" cy="4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Decagon 34"/>
          <p:cNvSpPr/>
          <p:nvPr/>
        </p:nvSpPr>
        <p:spPr>
          <a:xfrm>
            <a:off x="558294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Decagon 35"/>
          <p:cNvSpPr/>
          <p:nvPr/>
        </p:nvSpPr>
        <p:spPr>
          <a:xfrm>
            <a:off x="3426711" y="2125239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Decagon 36"/>
          <p:cNvSpPr/>
          <p:nvPr/>
        </p:nvSpPr>
        <p:spPr>
          <a:xfrm>
            <a:off x="6179500" y="20884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Decagon 37"/>
          <p:cNvSpPr/>
          <p:nvPr/>
        </p:nvSpPr>
        <p:spPr>
          <a:xfrm>
            <a:off x="9054921" y="2116401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Track 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27" y="6248400"/>
            <a:ext cx="394546" cy="316288"/>
          </a:xfrm>
          <a:prstGeom prst="rect">
            <a:avLst/>
          </a:prstGeom>
        </p:spPr>
      </p:pic>
      <p:pic>
        <p:nvPicPr>
          <p:cNvPr id="20" name="Track 6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96" end="25949.0385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80" y="4724400"/>
            <a:ext cx="629080" cy="762929"/>
          </a:xfrm>
          <a:prstGeom prst="rect">
            <a:avLst/>
          </a:prstGeom>
        </p:spPr>
      </p:pic>
      <p:pic>
        <p:nvPicPr>
          <p:cNvPr id="21" name="Track 6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540" end="18545.0385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07" y="4724400"/>
            <a:ext cx="663199" cy="762929"/>
          </a:xfrm>
          <a:prstGeom prst="rect">
            <a:avLst/>
          </a:prstGeom>
        </p:spPr>
      </p:pic>
      <p:pic>
        <p:nvPicPr>
          <p:cNvPr id="22" name="Track 6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260" end="10646.0385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253" y="4724400"/>
            <a:ext cx="534281" cy="669734"/>
          </a:xfrm>
          <a:prstGeom prst="rect">
            <a:avLst/>
          </a:prstGeom>
        </p:spPr>
      </p:pic>
      <p:pic>
        <p:nvPicPr>
          <p:cNvPr id="39" name="Track 6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990" end="2650.0385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724400"/>
            <a:ext cx="579792" cy="66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97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61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7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97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1524"/>
          <a:stretch/>
        </p:blipFill>
        <p:spPr>
          <a:xfrm>
            <a:off x="1371600" y="945917"/>
            <a:ext cx="9482635" cy="5431548"/>
          </a:xfrm>
          <a:prstGeom prst="rect">
            <a:avLst/>
          </a:prstGeom>
        </p:spPr>
      </p:pic>
      <p:sp>
        <p:nvSpPr>
          <p:cNvPr id="3" name="Bùi Liễu"/>
          <p:cNvSpPr txBox="1">
            <a:spLocks/>
          </p:cNvSpPr>
          <p:nvPr/>
        </p:nvSpPr>
        <p:spPr>
          <a:xfrm>
            <a:off x="550502" y="328051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505200" y="2912662"/>
            <a:ext cx="16764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car</a:t>
            </a:r>
            <a:endParaRPr lang="en-US" sz="2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594562" y="2920282"/>
            <a:ext cx="150487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kite</a:t>
            </a:r>
            <a:endParaRPr lang="en-US" sz="2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133600" y="5728252"/>
            <a:ext cx="19269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He has</a:t>
            </a:r>
            <a:endParaRPr lang="en-US" sz="2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153400" y="5754922"/>
            <a:ext cx="1444725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has two</a:t>
            </a:r>
            <a:endParaRPr lang="en-US" sz="2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94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953000" y="761304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Their toys</a:t>
            </a:r>
            <a:endParaRPr lang="en-US" sz="36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37145" y="1610377"/>
            <a:ext cx="480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kite and a car.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737144" y="2113114"/>
            <a:ext cx="3942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kite and a car.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724290" y="2637726"/>
            <a:ext cx="5587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has a kite and a car.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737144" y="3172695"/>
            <a:ext cx="5171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has a kite and a car.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5410200" y="3697307"/>
            <a:ext cx="3750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Trains and planes.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5416814" y="4201154"/>
            <a:ext cx="396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Trains and planes.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5410199" y="4687565"/>
            <a:ext cx="571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has trains and planes.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5410199" y="5182433"/>
            <a:ext cx="5410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has trains and planes.</a:t>
            </a: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82" y="3843818"/>
            <a:ext cx="2793676" cy="2353855"/>
          </a:xfrm>
          <a:prstGeom prst="roundRect">
            <a:avLst/>
          </a:prstGeom>
        </p:spPr>
      </p:pic>
      <p:pic>
        <p:nvPicPr>
          <p:cNvPr id="14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98" y="1448729"/>
            <a:ext cx="3608176" cy="2257557"/>
          </a:xfrm>
          <a:prstGeom prst="round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6335.2305"/>
                    <p14:bmk name="Bookmark 2" time="18309.2369"/>
                    <p14:bmk name="Bookmark 3" time="20448.9869"/>
                    <p14:bmk name="Bookmark 4" time="24368.2786"/>
                    <p14:bmk name="Bookmark 5" time="30401.679"/>
                    <p14:bmk name="Bookmark 6" time="32601.679"/>
                    <p14:bmk name="Bookmark 7" time="34330.9707"/>
                    <p14:bmk name="Bookmark 8" time="38521.679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73550"/>
            <a:ext cx="407008" cy="3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227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005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005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953000" y="761304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Their toys</a:t>
            </a:r>
            <a:endParaRPr lang="en-US" sz="36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37145" y="1610377"/>
            <a:ext cx="4809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kite and a car.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737144" y="2113114"/>
            <a:ext cx="3942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kite and a car.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724290" y="2637726"/>
            <a:ext cx="5587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has a kite and a car.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737144" y="3172695"/>
            <a:ext cx="5171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has a kite and a car.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5410200" y="3697307"/>
            <a:ext cx="3750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Trains and planes.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5416814" y="4201154"/>
            <a:ext cx="396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Trains and planes.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5410199" y="4687565"/>
            <a:ext cx="571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has trains and planes.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5410199" y="5182433"/>
            <a:ext cx="5410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has trains and planes.</a:t>
            </a: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82" y="3843818"/>
            <a:ext cx="2793676" cy="2353855"/>
          </a:xfrm>
          <a:prstGeom prst="roundRect">
            <a:avLst/>
          </a:prstGeom>
        </p:spPr>
      </p:pic>
      <p:pic>
        <p:nvPicPr>
          <p:cNvPr id="14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98" y="1448729"/>
            <a:ext cx="3608176" cy="2257557"/>
          </a:xfrm>
          <a:prstGeom prst="roundRect">
            <a:avLst/>
          </a:prstGeom>
        </p:spPr>
      </p:pic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840.6462"/>
                    <p14:bmk name="Bookmark 2" time="5870.1077"/>
                    <p14:bmk name="Bookmark 3" time="7990.1077"/>
                    <p14:bmk name="Bookmark 4" time="12070.1077"/>
                    <p14:bmk name="Bookmark 5" time="17930.1077"/>
                    <p14:bmk name="Bookmark 6" time="20100.1077"/>
                    <p14:bmk name="Bookmark 7" time="22030.1077"/>
                    <p14:bmk name="Bookmark 8" time="26070.107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58" y="525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21605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56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56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1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138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646712" y="391147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5801916" y="3389156"/>
            <a:ext cx="80021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car</a:t>
            </a:r>
          </a:p>
        </p:txBody>
      </p:sp>
      <p:sp>
        <p:nvSpPr>
          <p:cNvPr id="4" name="Bùi Liễu"/>
          <p:cNvSpPr/>
          <p:nvPr/>
        </p:nvSpPr>
        <p:spPr>
          <a:xfrm>
            <a:off x="4648200" y="1493867"/>
            <a:ext cx="2957112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010" y="1588059"/>
            <a:ext cx="2221556" cy="1732521"/>
          </a:xfrm>
          <a:prstGeom prst="roundRect">
            <a:avLst/>
          </a:prstGeom>
        </p:spPr>
      </p:pic>
      <p:sp>
        <p:nvSpPr>
          <p:cNvPr id="6" name="Bùi Liễu"/>
          <p:cNvSpPr txBox="1"/>
          <p:nvPr/>
        </p:nvSpPr>
        <p:spPr>
          <a:xfrm>
            <a:off x="8965981" y="3398387"/>
            <a:ext cx="88998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kite</a:t>
            </a:r>
          </a:p>
        </p:txBody>
      </p:sp>
      <p:sp>
        <p:nvSpPr>
          <p:cNvPr id="7" name="Bùi Liễu"/>
          <p:cNvSpPr/>
          <p:nvPr/>
        </p:nvSpPr>
        <p:spPr>
          <a:xfrm>
            <a:off x="8100536" y="1494438"/>
            <a:ext cx="293100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2853" y="1536272"/>
            <a:ext cx="2287051" cy="1752600"/>
          </a:xfrm>
          <a:prstGeom prst="round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2169927" y="6053327"/>
            <a:ext cx="107273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train</a:t>
            </a:r>
          </a:p>
        </p:txBody>
      </p:sp>
      <p:sp>
        <p:nvSpPr>
          <p:cNvPr id="10" name="Bùi Liễu"/>
          <p:cNvSpPr/>
          <p:nvPr/>
        </p:nvSpPr>
        <p:spPr>
          <a:xfrm>
            <a:off x="1218680" y="4118848"/>
            <a:ext cx="2973351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0" b="26374"/>
          <a:stretch/>
        </p:blipFill>
        <p:spPr>
          <a:xfrm flipH="1">
            <a:off x="1579194" y="4160682"/>
            <a:ext cx="2306131" cy="1752600"/>
          </a:xfrm>
          <a:prstGeom prst="round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5570263" y="6033636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plane</a:t>
            </a:r>
          </a:p>
        </p:txBody>
      </p:sp>
      <p:sp>
        <p:nvSpPr>
          <p:cNvPr id="13" name="Bùi Liễu"/>
          <p:cNvSpPr/>
          <p:nvPr/>
        </p:nvSpPr>
        <p:spPr>
          <a:xfrm>
            <a:off x="4579663" y="4108922"/>
            <a:ext cx="293409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8327" y="4186984"/>
            <a:ext cx="2212130" cy="1706607"/>
          </a:xfrm>
          <a:prstGeom prst="roundRect">
            <a:avLst/>
          </a:prstGeom>
        </p:spPr>
      </p:pic>
      <p:sp>
        <p:nvSpPr>
          <p:cNvPr id="19" name="Bùi Liễu"/>
          <p:cNvSpPr txBox="1"/>
          <p:nvPr/>
        </p:nvSpPr>
        <p:spPr>
          <a:xfrm>
            <a:off x="2234984" y="3375398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toys</a:t>
            </a:r>
          </a:p>
        </p:txBody>
      </p:sp>
      <p:sp>
        <p:nvSpPr>
          <p:cNvPr id="20" name="Bùi Liễu"/>
          <p:cNvSpPr/>
          <p:nvPr/>
        </p:nvSpPr>
        <p:spPr>
          <a:xfrm>
            <a:off x="1280712" y="1490747"/>
            <a:ext cx="2934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814" y="1568368"/>
            <a:ext cx="2170133" cy="1747276"/>
          </a:xfrm>
          <a:prstGeom prst="round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23" y="3206508"/>
            <a:ext cx="232577" cy="186446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34" y="3226399"/>
            <a:ext cx="232577" cy="186446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58" y="3222549"/>
            <a:ext cx="232578" cy="186447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48" y="5836351"/>
            <a:ext cx="232577" cy="186446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92" y="5845882"/>
            <a:ext cx="257428" cy="206368"/>
          </a:xfrm>
          <a:prstGeom prst="rect">
            <a:avLst/>
          </a:prstGeom>
        </p:spPr>
      </p:pic>
      <p:sp>
        <p:nvSpPr>
          <p:cNvPr id="27" name="Bùi Liễu"/>
          <p:cNvSpPr/>
          <p:nvPr/>
        </p:nvSpPr>
        <p:spPr>
          <a:xfrm>
            <a:off x="8133656" y="4125634"/>
            <a:ext cx="2864764" cy="189444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53" y="4192365"/>
            <a:ext cx="2257933" cy="1820544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9" name="dol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21" y="5845882"/>
            <a:ext cx="292910" cy="234812"/>
          </a:xfrm>
          <a:prstGeom prst="rect">
            <a:avLst/>
          </a:prstGeom>
        </p:spPr>
      </p:pic>
      <p:sp>
        <p:nvSpPr>
          <p:cNvPr id="30" name="Bùi Liễu 096814278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8905187" y="6031844"/>
            <a:ext cx="1411801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doll 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8877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95455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/>
      <p:bldP spid="6" grpId="0"/>
      <p:bldP spid="9" grpId="0"/>
      <p:bldP spid="12" grpId="0"/>
      <p:bldP spid="1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5136530" cy="7580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/ She has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571983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 ấy/cô ấy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4953000" y="430717"/>
            <a:ext cx="249299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355733" y="3989597"/>
            <a:ext cx="16385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336367" y="4628162"/>
            <a:ext cx="206723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has a car.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744149" y="5916856"/>
            <a:ext cx="334739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 has three planes.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0" y="5486400"/>
            <a:ext cx="1950626" cy="1131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41" y="4267201"/>
            <a:ext cx="195062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97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04034038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1" y="37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9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89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0" y="-44245"/>
            <a:ext cx="12325087" cy="6902245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5265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a car.</a:t>
            </a:r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has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a car.</a:t>
            </a:r>
            <a:endParaRPr lang="en-US" sz="36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407" y="4567471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9710" y="3501010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50953" y="1162843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0991" y="2836548"/>
            <a:ext cx="3615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hình chú Th</a:t>
            </a:r>
            <a:r>
              <a:rPr lang="vi-VN" sz="2400" dirty="0"/>
              <a:t>ỏ</a:t>
            </a:r>
            <a:r>
              <a:rPr lang="en-US" sz="2400" dirty="0"/>
              <a:t> hoặc </a:t>
            </a:r>
            <a:r>
              <a:rPr lang="en-US" sz="2400"/>
              <a:t>chú </a:t>
            </a:r>
            <a:r>
              <a:rPr lang="en-US" sz="2400" smtClean="0"/>
              <a:t>Rùa để chọn </a:t>
            </a:r>
            <a:r>
              <a:rPr lang="en-US" sz="2400" dirty="0"/>
              <a:t>đáp án. </a:t>
            </a:r>
          </a:p>
        </p:txBody>
      </p:sp>
      <p:pic>
        <p:nvPicPr>
          <p:cNvPr id="16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06" y="1447800"/>
            <a:ext cx="4537509" cy="25076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21" name="Bùi Liễu 0968142780"/>
          <p:cNvSpPr/>
          <p:nvPr/>
        </p:nvSpPr>
        <p:spPr>
          <a:xfrm>
            <a:off x="1910323" y="1310090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0968142780"/>
          <p:cNvSpPr/>
          <p:nvPr/>
        </p:nvSpPr>
        <p:spPr>
          <a:xfrm>
            <a:off x="1910323" y="1310090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Bùi Liễu"/>
          <p:cNvSpPr/>
          <p:nvPr/>
        </p:nvSpPr>
        <p:spPr>
          <a:xfrm>
            <a:off x="1816614" y="1877220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2069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5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2" y="4705701"/>
            <a:ext cx="3296407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has a plane.</a:t>
            </a:r>
            <a:endParaRPr lang="en-US" sz="36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781800" y="4705701"/>
            <a:ext cx="3505200" cy="151734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She has three planes.</a:t>
            </a:r>
            <a:endParaRPr lang="en-US" sz="36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01" y="4590552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8092" y="3572432"/>
            <a:ext cx="1505843" cy="1018120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83" y="1371600"/>
            <a:ext cx="4269767" cy="25939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3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"/>
          <p:cNvSpPr/>
          <p:nvPr/>
        </p:nvSpPr>
        <p:spPr>
          <a:xfrm>
            <a:off x="1827499" y="159890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66956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554759" y="4298783"/>
            <a:ext cx="3470964" cy="193124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endParaRPr lang="en-US" sz="40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592971" y="4291801"/>
            <a:ext cx="3470964" cy="193124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4" y="3703179"/>
            <a:ext cx="1210705" cy="26576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8092" y="3194119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65" y="2057400"/>
            <a:ext cx="838200" cy="671946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2075" y="4418830"/>
            <a:ext cx="2287051" cy="1752600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321156"/>
            <a:ext cx="2257933" cy="1820544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85" y="4276579"/>
            <a:ext cx="2197444" cy="1800781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Bùi Liễu"/>
          <p:cNvSpPr/>
          <p:nvPr/>
        </p:nvSpPr>
        <p:spPr>
          <a:xfrm>
            <a:off x="1827499" y="159890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0373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061439" y="4343400"/>
            <a:ext cx="3348761" cy="1898817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781800" y="4343400"/>
            <a:ext cx="3282135" cy="1879641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5511" y="3570930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ye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956" y="2478121"/>
            <a:ext cx="799876" cy="545961"/>
          </a:xfrm>
          <a:prstGeom prst="rect">
            <a:avLst/>
          </a:prstGeom>
        </p:spPr>
      </p:pic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2133600"/>
            <a:ext cx="750365" cy="601533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8181" y="4394942"/>
            <a:ext cx="2221556" cy="1732521"/>
          </a:xfrm>
          <a:prstGeom prst="round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1381" y="4406920"/>
            <a:ext cx="2287051" cy="1752600"/>
          </a:xfrm>
          <a:prstGeom prst="round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Bùi Liễu"/>
          <p:cNvSpPr/>
          <p:nvPr/>
        </p:nvSpPr>
        <p:spPr>
          <a:xfrm>
            <a:off x="1827499" y="159890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72697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5455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2" y="4198851"/>
            <a:ext cx="3271065" cy="203117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endParaRPr lang="en-US" sz="36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4" y="4191869"/>
            <a:ext cx="3271065" cy="203117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B. </a:t>
            </a:r>
            <a:endParaRPr lang="en-US" sz="36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9102" y="3112494"/>
            <a:ext cx="1505843" cy="10181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10000" y="2044059"/>
            <a:ext cx="4647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a _________.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0" b="26374"/>
          <a:stretch/>
        </p:blipFill>
        <p:spPr>
          <a:xfrm flipH="1">
            <a:off x="7449732" y="4531696"/>
            <a:ext cx="2306131" cy="1647710"/>
          </a:xfrm>
          <a:prstGeom prst="round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69" y="4378625"/>
            <a:ext cx="2197444" cy="1800781"/>
          </a:xfrm>
          <a:prstGeom prst="rect">
            <a:avLst/>
          </a:prstGeom>
        </p:spPr>
      </p:pic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66" y="2906924"/>
            <a:ext cx="624994" cy="501028"/>
          </a:xfrm>
          <a:prstGeom prst="rect">
            <a:avLst/>
          </a:prstGeom>
        </p:spPr>
      </p:pic>
      <p:pic>
        <p:nvPicPr>
          <p:cNvPr id="20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0345" y="4324610"/>
            <a:ext cx="2170133" cy="1747276"/>
          </a:xfrm>
          <a:prstGeom prst="round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Bùi Liễu 0968142780"/>
          <p:cNvSpPr/>
          <p:nvPr/>
        </p:nvSpPr>
        <p:spPr>
          <a:xfrm>
            <a:off x="1921208" y="1031773"/>
            <a:ext cx="2698652" cy="4572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"/>
          <p:cNvSpPr/>
          <p:nvPr/>
        </p:nvSpPr>
        <p:spPr>
          <a:xfrm>
            <a:off x="1827499" y="159890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392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383</Words>
  <Application>Microsoft Office PowerPoint</Application>
  <PresentationFormat>Widescreen</PresentationFormat>
  <Paragraphs>108</Paragraphs>
  <Slides>22</Slides>
  <Notes>10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 </vt:lpstr>
      <vt:lpstr>Berlin Sans FB Demi</vt:lpstr>
      <vt:lpstr>Calibri</vt:lpstr>
      <vt:lpstr>Calibri Light</vt:lpstr>
      <vt:lpstr>Century Gothic</vt:lpstr>
      <vt:lpstr>Fredoka One</vt:lpstr>
      <vt:lpstr>Tahoma</vt:lpstr>
      <vt:lpstr>Times New Roman</vt:lpstr>
      <vt:lpstr>Wingdings</vt:lpstr>
      <vt:lpstr>字魂59号-创粗黑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33</cp:revision>
  <dcterms:created xsi:type="dcterms:W3CDTF">2006-08-16T00:00:00Z</dcterms:created>
  <dcterms:modified xsi:type="dcterms:W3CDTF">2023-02-21T10:58:52Z</dcterms:modified>
</cp:coreProperties>
</file>