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26" r:id="rId4"/>
    <p:sldId id="260" r:id="rId5"/>
    <p:sldId id="261" r:id="rId6"/>
    <p:sldId id="262" r:id="rId7"/>
    <p:sldId id="336" r:id="rId8"/>
    <p:sldId id="263" r:id="rId9"/>
    <p:sldId id="337" r:id="rId10"/>
    <p:sldId id="338" r:id="rId11"/>
    <p:sldId id="268" r:id="rId12"/>
    <p:sldId id="269" r:id="rId13"/>
    <p:sldId id="270" r:id="rId14"/>
    <p:sldId id="271" r:id="rId15"/>
    <p:sldId id="272" r:id="rId16"/>
    <p:sldId id="354" r:id="rId17"/>
    <p:sldId id="355" r:id="rId18"/>
    <p:sldId id="356" r:id="rId19"/>
    <p:sldId id="357" r:id="rId20"/>
    <p:sldId id="273" r:id="rId21"/>
    <p:sldId id="342" r:id="rId22"/>
    <p:sldId id="343" r:id="rId23"/>
    <p:sldId id="344" r:id="rId24"/>
    <p:sldId id="345" r:id="rId25"/>
    <p:sldId id="351" r:id="rId26"/>
    <p:sldId id="348" r:id="rId27"/>
    <p:sldId id="352" r:id="rId28"/>
    <p:sldId id="346" r:id="rId29"/>
    <p:sldId id="350" r:id="rId30"/>
    <p:sldId id="347" r:id="rId31"/>
    <p:sldId id="349" r:id="rId32"/>
    <p:sldId id="353" r:id="rId33"/>
    <p:sldId id="278" r:id="rId34"/>
    <p:sldId id="340" r:id="rId35"/>
    <p:sldId id="341" r:id="rId36"/>
    <p:sldId id="281" r:id="rId3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69" d="100"/>
          <a:sy n="69" d="100"/>
        </p:scale>
        <p:origin x="-73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openxmlformats.org/officeDocument/2006/relationships/tags" Target="../tags/tag15.xml"/><Relationship Id="rId7" Type="http://schemas.microsoft.com/office/2007/relationships/media" Target="../media/media10.wav"/><Relationship Id="rId12" Type="http://schemas.openxmlformats.org/officeDocument/2006/relationships/image" Target="../media/image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9.wav"/><Relationship Id="rId11" Type="http://schemas.openxmlformats.org/officeDocument/2006/relationships/image" Target="../media/image21.png"/><Relationship Id="rId5" Type="http://schemas.microsoft.com/office/2007/relationships/media" Target="../media/media9.wav"/><Relationship Id="rId10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1.wav"/><Relationship Id="rId26" Type="http://schemas.openxmlformats.org/officeDocument/2006/relationships/image" Target="../media/image27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25.png"/><Relationship Id="rId5" Type="http://schemas.microsoft.com/office/2007/relationships/media" Target="../media/media5.wav"/><Relationship Id="rId15" Type="http://schemas.microsoft.com/office/2007/relationships/media" Target="../media/media9.wav"/><Relationship Id="rId23" Type="http://schemas.openxmlformats.org/officeDocument/2006/relationships/image" Target="../media/image17.png"/><Relationship Id="rId28" Type="http://schemas.openxmlformats.org/officeDocument/2006/relationships/image" Target="../media/image13.png"/><Relationship Id="rId10" Type="http://schemas.openxmlformats.org/officeDocument/2006/relationships/audio" Target="../media/media7.wav"/><Relationship Id="rId19" Type="http://schemas.openxmlformats.org/officeDocument/2006/relationships/audio" Target="../media/audio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Relationship Id="rId22" Type="http://schemas.openxmlformats.org/officeDocument/2006/relationships/image" Target="../media/image24.png"/><Relationship Id="rId27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2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microsoft.com/office/2007/relationships/media" Target="../media/media9.wav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0.wav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9.jpe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2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jpeg"/><Relationship Id="rId12" Type="http://schemas.openxmlformats.org/officeDocument/2006/relationships/image" Target="../media/image3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9.wav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9.wav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jpeg"/><Relationship Id="rId12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9.wav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9.wav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4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9.jpe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10.wav"/><Relationship Id="rId18" Type="http://schemas.openxmlformats.org/officeDocument/2006/relationships/audio" Target="../media/audio1.wav"/><Relationship Id="rId26" Type="http://schemas.openxmlformats.org/officeDocument/2006/relationships/image" Target="../media/image27.png"/><Relationship Id="rId3" Type="http://schemas.microsoft.com/office/2007/relationships/media" Target="../media/media4.wav"/><Relationship Id="rId21" Type="http://schemas.openxmlformats.org/officeDocument/2006/relationships/image" Target="../media/image23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audio" Target="../media/media9.wav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25.png"/><Relationship Id="rId5" Type="http://schemas.microsoft.com/office/2007/relationships/media" Target="../media/media5.wav"/><Relationship Id="rId15" Type="http://schemas.microsoft.com/office/2007/relationships/media" Target="../media/media9.wav"/><Relationship Id="rId23" Type="http://schemas.openxmlformats.org/officeDocument/2006/relationships/image" Target="../media/image17.png"/><Relationship Id="rId28" Type="http://schemas.openxmlformats.org/officeDocument/2006/relationships/image" Target="../media/image13.png"/><Relationship Id="rId10" Type="http://schemas.openxmlformats.org/officeDocument/2006/relationships/audio" Target="../media/media7.wav"/><Relationship Id="rId19" Type="http://schemas.openxmlformats.org/officeDocument/2006/relationships/audio" Target="../media/audio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10.wav"/><Relationship Id="rId22" Type="http://schemas.openxmlformats.org/officeDocument/2006/relationships/image" Target="../media/image24.png"/><Relationship Id="rId27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openxmlformats.org/officeDocument/2006/relationships/tags" Target="../tags/tag3.xml"/><Relationship Id="rId7" Type="http://schemas.microsoft.com/office/2007/relationships/media" Target="../media/media4.wav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3.wav"/><Relationship Id="rId11" Type="http://schemas.openxmlformats.org/officeDocument/2006/relationships/image" Target="../media/image15.png"/><Relationship Id="rId5" Type="http://schemas.microsoft.com/office/2007/relationships/media" Target="../media/media3.wav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openxmlformats.org/officeDocument/2006/relationships/tags" Target="../tags/tag7.xml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5.wav"/><Relationship Id="rId11" Type="http://schemas.openxmlformats.org/officeDocument/2006/relationships/image" Target="../media/image17.png"/><Relationship Id="rId5" Type="http://schemas.microsoft.com/office/2007/relationships/media" Target="../media/media5.wav"/><Relationship Id="rId10" Type="http://schemas.openxmlformats.org/officeDocument/2006/relationships/image" Target="../media/image16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openxmlformats.org/officeDocument/2006/relationships/tags" Target="../tags/tag11.xml"/><Relationship Id="rId7" Type="http://schemas.microsoft.com/office/2007/relationships/media" Target="../media/media8.wav"/><Relationship Id="rId12" Type="http://schemas.openxmlformats.org/officeDocument/2006/relationships/image" Target="../media/image1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media7.wav"/><Relationship Id="rId11" Type="http://schemas.openxmlformats.org/officeDocument/2006/relationships/image" Target="../media/image19.png"/><Relationship Id="rId5" Type="http://schemas.microsoft.com/office/2007/relationships/media" Target="../media/media7.wav"/><Relationship Id="rId10" Type="http://schemas.openxmlformats.org/officeDocument/2006/relationships/image" Target="../media/image18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17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879263" y="1782934"/>
            <a:ext cx="520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2" descr="https://cdn.sachmem.vn/public/dics_stable/TA3GSDEMO/to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94036"/>
            <a:ext cx="3370926" cy="263219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34" y="1615942"/>
            <a:ext cx="2286001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905211" y="5082463"/>
            <a:ext cx="2736485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tedi 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beə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781800" y="4194479"/>
            <a:ext cx="4641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790348" y="5067993"/>
            <a:ext cx="2640586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tedi 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beə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9932"/>
          <a:stretch/>
        </p:blipFill>
        <p:spPr>
          <a:xfrm>
            <a:off x="7543800" y="1615943"/>
            <a:ext cx="2895601" cy="22860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13" y="3799217"/>
            <a:ext cx="256286" cy="205452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3" y="3750034"/>
            <a:ext cx="262718" cy="2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2048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412419" y="1230086"/>
            <a:ext cx="2701395" cy="1884651"/>
            <a:chOff x="3412419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412419" y="1491588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90513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828800" y="830160"/>
            <a:ext cx="4972051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1/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New words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792950" y="2751083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us: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737904" y="2098250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ruck: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765046" y="3395145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hip: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737904" y="4075763"/>
            <a:ext cx="2656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teddy 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bear: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627046" y="2725770"/>
            <a:ext cx="1890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xe buýt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4572000" y="2072937"/>
            <a:ext cx="23009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xe tải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4599142" y="3369832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tàu thủy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4636783" y="4098078"/>
            <a:ext cx="3383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con gấu bông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632053"/>
            <a:ext cx="233808" cy="187433"/>
          </a:xfrm>
          <a:prstGeom prst="rect">
            <a:avLst/>
          </a:prstGeom>
        </p:spPr>
      </p:pic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15" y="4917429"/>
            <a:ext cx="259412" cy="207958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204" y="3167348"/>
            <a:ext cx="285561" cy="228921"/>
          </a:xfrm>
          <a:prstGeom prst="rect">
            <a:avLst/>
          </a:prstGeom>
        </p:spPr>
      </p:pic>
      <p:pic>
        <p:nvPicPr>
          <p:cNvPr id="4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15" y="5558576"/>
            <a:ext cx="303811" cy="243551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204" y="3744131"/>
            <a:ext cx="285561" cy="228921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93" y="6199723"/>
            <a:ext cx="300230" cy="240680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949" y="6876463"/>
            <a:ext cx="262718" cy="210608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841" y="4278788"/>
            <a:ext cx="256286" cy="205452"/>
          </a:xfrm>
          <a:prstGeom prst="rect">
            <a:avLst/>
          </a:prstGeom>
        </p:spPr>
      </p:pic>
      <p:sp>
        <p:nvSpPr>
          <p:cNvPr id="29" name="Bùi Liễu 0968142780"/>
          <p:cNvSpPr/>
          <p:nvPr/>
        </p:nvSpPr>
        <p:spPr>
          <a:xfrm>
            <a:off x="1752600" y="4845555"/>
            <a:ext cx="265676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have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Bùi Liễu 0968142780"/>
          <p:cNvSpPr/>
          <p:nvPr/>
        </p:nvSpPr>
        <p:spPr>
          <a:xfrm>
            <a:off x="4651479" y="4867870"/>
            <a:ext cx="338313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có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ùi Liễu 0968142780"/>
          <p:cNvSpPr/>
          <p:nvPr/>
        </p:nvSpPr>
        <p:spPr>
          <a:xfrm>
            <a:off x="1828800" y="5481611"/>
            <a:ext cx="265676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they: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Bùi Liễu 0968142780"/>
          <p:cNvSpPr/>
          <p:nvPr/>
        </p:nvSpPr>
        <p:spPr>
          <a:xfrm>
            <a:off x="4727679" y="5503926"/>
            <a:ext cx="338313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Họ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899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7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1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834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905000" y="2133600"/>
            <a:ext cx="7086600" cy="71033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en-US" sz="3600" b="1" u="sng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trucks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cái gì đó</a:t>
            </a:r>
            <a:r>
              <a:rPr lang="en-US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1524000" y="430717"/>
            <a:ext cx="4288353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014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762000" y="416972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5410200" y="1180074"/>
            <a:ext cx="6115594" cy="53574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31" y="3949456"/>
            <a:ext cx="2381894" cy="1631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2" y="1407330"/>
            <a:ext cx="2669886" cy="16169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16" y="1407330"/>
            <a:ext cx="2422509" cy="1505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2" y="3923043"/>
            <a:ext cx="2669885" cy="1658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5543987" y="150340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a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8467997" y="150340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577135" y="3892177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8401248" y="3923350"/>
            <a:ext cx="399410" cy="397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d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5976545" y="3161155"/>
            <a:ext cx="1884088" cy="5164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9079833" y="3180784"/>
            <a:ext cx="1828800" cy="53829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992899" y="5761688"/>
            <a:ext cx="1867734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8771726" y="5661061"/>
            <a:ext cx="24421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86" y="650713"/>
            <a:ext cx="368763" cy="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01" y="1407330"/>
            <a:ext cx="4093165" cy="24788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Bùi Liễu"/>
          <p:cNvSpPr/>
          <p:nvPr/>
        </p:nvSpPr>
        <p:spPr>
          <a:xfrm>
            <a:off x="6418474" y="4191000"/>
            <a:ext cx="2529018" cy="79181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2630269"/>
            <a:ext cx="250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t</a:t>
            </a:r>
            <a:r>
              <a:rPr lang="en-US" sz="3600" dirty="0" smtClean="0">
                <a:solidFill>
                  <a:srgbClr val="00B050"/>
                </a:solidFill>
              </a:rPr>
              <a:t>wo trucks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1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2630269"/>
            <a:ext cx="250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t</a:t>
            </a:r>
            <a:r>
              <a:rPr lang="en-US" sz="3600" dirty="0" smtClean="0">
                <a:solidFill>
                  <a:srgbClr val="00B050"/>
                </a:solidFill>
              </a:rPr>
              <a:t>hree buses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07330"/>
            <a:ext cx="4889325" cy="30390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7315200" y="4572001"/>
            <a:ext cx="2548048" cy="53842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2630269"/>
            <a:ext cx="250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t</a:t>
            </a:r>
            <a:r>
              <a:rPr lang="en-US" sz="3600" dirty="0" smtClean="0">
                <a:solidFill>
                  <a:srgbClr val="00B050"/>
                </a:solidFill>
              </a:rPr>
              <a:t>hree ships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90600"/>
            <a:ext cx="4295615" cy="2667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7276266" y="3885931"/>
            <a:ext cx="1867734" cy="53366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533400" y="2590800"/>
            <a:ext cx="4564932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26302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t</a:t>
            </a:r>
            <a:r>
              <a:rPr lang="en-US" sz="3600" dirty="0" smtClean="0">
                <a:solidFill>
                  <a:srgbClr val="00B050"/>
                </a:solidFill>
              </a:rPr>
              <a:t>wo teddy bears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98" y="1321598"/>
            <a:ext cx="4188296" cy="2869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Bùi Liễu"/>
          <p:cNvSpPr/>
          <p:nvPr/>
        </p:nvSpPr>
        <p:spPr>
          <a:xfrm>
            <a:off x="7387601" y="4495800"/>
            <a:ext cx="2442199" cy="58160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6190"/>
            <a:ext cx="10897828" cy="5105224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1162141" y="305184"/>
            <a:ext cx="3505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47741" y="1216190"/>
            <a:ext cx="5334000" cy="762000"/>
          </a:xfrm>
          <a:prstGeom prst="wedgeRoundRectCallout">
            <a:avLst>
              <a:gd name="adj1" fmla="val -25137"/>
              <a:gd name="adj2" fmla="val 96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7257506" y="1889578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vi-VN" sz="4000" b="1"/>
          </a:p>
        </p:txBody>
      </p:sp>
      <p:sp>
        <p:nvSpPr>
          <p:cNvPr id="7" name="Bùi Liễu 0968142780"/>
          <p:cNvSpPr txBox="1"/>
          <p:nvPr/>
        </p:nvSpPr>
        <p:spPr>
          <a:xfrm>
            <a:off x="2601993" y="130480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ships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6971756" y="4677062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  <a:endParaRPr lang="vi-VN" sz="4000" b="1"/>
          </a:p>
        </p:txBody>
      </p:sp>
      <p:sp>
        <p:nvSpPr>
          <p:cNvPr id="9" name="Bùi Liễu 0968142780"/>
          <p:cNvSpPr txBox="1"/>
          <p:nvPr/>
        </p:nvSpPr>
        <p:spPr>
          <a:xfrm>
            <a:off x="2357230" y="1304803"/>
            <a:ext cx="2851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trucks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10515600" y="4943092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vi-VN" sz="4000" b="1"/>
          </a:p>
        </p:txBody>
      </p:sp>
      <p:sp>
        <p:nvSpPr>
          <p:cNvPr id="11" name="Bùi Liễu 0968142780"/>
          <p:cNvSpPr txBox="1"/>
          <p:nvPr/>
        </p:nvSpPr>
        <p:spPr>
          <a:xfrm>
            <a:off x="2691929" y="1304803"/>
            <a:ext cx="215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buses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9525000" y="2971800"/>
            <a:ext cx="533400" cy="532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vi-VN" sz="4000" b="1"/>
          </a:p>
        </p:txBody>
      </p:sp>
      <p:sp>
        <p:nvSpPr>
          <p:cNvPr id="13" name="Bùi Liễu 0968142780"/>
          <p:cNvSpPr txBox="1"/>
          <p:nvPr/>
        </p:nvSpPr>
        <p:spPr>
          <a:xfrm>
            <a:off x="2291439" y="1304803"/>
            <a:ext cx="3182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teddy bears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4156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8486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429000" y="2971800"/>
            <a:ext cx="6286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1790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" y="20895"/>
            <a:ext cx="12192000" cy="6867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02121" y="5106894"/>
            <a:ext cx="3242831" cy="996761"/>
            <a:chOff x="983132" y="3904928"/>
            <a:chExt cx="4654870" cy="13608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9766" y="4046573"/>
              <a:ext cx="3906377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truck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19901" y="5156744"/>
            <a:ext cx="3042360" cy="946911"/>
            <a:chOff x="5966055" y="3960181"/>
            <a:chExt cx="4450175" cy="13697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30827" y="4110259"/>
              <a:ext cx="3602441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15201" y="5181601"/>
            <a:ext cx="2962865" cy="943215"/>
            <a:chOff x="952680" y="5271997"/>
            <a:chExt cx="4685322" cy="13697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5674" y="5399818"/>
              <a:ext cx="3850115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entury Gothic" panose="020B0502020202020204" pitchFamily="34" charset="0"/>
                </a:rPr>
                <a:t>ship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3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81640" y="5210644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74334" y="52326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1302" y="6086238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19541" y="520377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929445" y="4216669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03998" y="15241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20" name="Bùi Liễu 096814278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141" y="2185017"/>
            <a:ext cx="2819400" cy="2493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8997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9091" numSld="1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37015" y="5244686"/>
            <a:ext cx="3314220" cy="996761"/>
            <a:chOff x="983132" y="3904928"/>
            <a:chExt cx="4735696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47592" y="4117799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buses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6" y="4081489"/>
              <a:ext cx="314521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579026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vi-VN" sz="3200" b="1" smtClean="0">
                  <a:latin typeface="Century Gothic" panose="020B0502020202020204" pitchFamily="34" charset="0"/>
                </a:rPr>
                <a:t>teddy 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5541" y="53233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6923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5091" y="611267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3638" y="5370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864591" y="4597374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3" b="18999"/>
          <a:stretch/>
        </p:blipFill>
        <p:spPr bwMode="auto">
          <a:xfrm>
            <a:off x="3962400" y="2104780"/>
            <a:ext cx="4703870" cy="253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6427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15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57537" y="5255934"/>
            <a:ext cx="3687006" cy="996761"/>
            <a:chOff x="983132" y="3904928"/>
            <a:chExt cx="5010279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4774" y="4127244"/>
              <a:ext cx="3998637" cy="7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teddy bear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0696" y="5280860"/>
            <a:ext cx="3171275" cy="946911"/>
            <a:chOff x="5966055" y="3960181"/>
            <a:chExt cx="4638744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10811" y="4097704"/>
              <a:ext cx="389398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</a:t>
              </a:r>
              <a:r>
                <a:rPr lang="vi-VN" sz="2800" b="1" smtClean="0">
                  <a:latin typeface="Century Gothic" panose="020B0502020202020204" pitchFamily="34" charset="0"/>
                </a:rPr>
                <a:t>trucks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0" y="5293697"/>
            <a:ext cx="3612952" cy="943215"/>
            <a:chOff x="952680" y="5271997"/>
            <a:chExt cx="5048371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54710" y="5453631"/>
              <a:ext cx="3946341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teddy bears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1719" y="5330295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18023" y="534470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6061" y="6106268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56972" y="532434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813118" y="4394667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9932"/>
          <a:stretch/>
        </p:blipFill>
        <p:spPr>
          <a:xfrm>
            <a:off x="4470696" y="1996829"/>
            <a:ext cx="3369592" cy="26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131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" y="76200"/>
            <a:ext cx="1219199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1" y="5244686"/>
            <a:ext cx="3523709" cy="996761"/>
            <a:chOff x="983132" y="3904928"/>
            <a:chExt cx="5035035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46931" y="4128076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bears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367420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en-US" sz="3200" b="1" smtClean="0">
                  <a:latin typeface="Century Gothic" panose="020B0502020202020204" pitchFamily="34" charset="0"/>
                </a:rPr>
                <a:t>dolls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75506" y="533083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59109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5611" y="6118487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5431" y="535975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814636" y="2743200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teddy ________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0"/>
            <a:ext cx="602752" cy="4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330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090"/>
            <a:ext cx="12192000" cy="69020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0822" y="5243054"/>
            <a:ext cx="3273400" cy="996761"/>
            <a:chOff x="983132" y="3904928"/>
            <a:chExt cx="467736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89264" y="4052441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trucks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14800" y="5292904"/>
            <a:ext cx="3750824" cy="946911"/>
            <a:chOff x="5966055" y="3960181"/>
            <a:chExt cx="4740197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27177" y="4101195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teddy bear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15395" y="5313961"/>
            <a:ext cx="3385005" cy="943215"/>
            <a:chOff x="777933" y="5269499"/>
            <a:chExt cx="5352871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54007" y="5403887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5351" y="532920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1691" y="531011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8889" y="606858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3209" y="536003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287009" y="4427086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627312" cy="5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2744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1" y="0"/>
            <a:ext cx="12199139" cy="6865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6528" y="5255934"/>
            <a:ext cx="3326449" cy="996761"/>
            <a:chOff x="994913" y="3955366"/>
            <a:chExt cx="477489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13" y="3955366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71174" y="4135663"/>
              <a:ext cx="3998637" cy="79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acks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0696" y="5280860"/>
            <a:ext cx="3136691" cy="946911"/>
            <a:chOff x="5966055" y="3960181"/>
            <a:chExt cx="4588157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0224" y="4154822"/>
              <a:ext cx="3893988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</a:t>
              </a:r>
              <a:r>
                <a:rPr lang="vi-VN" sz="3200" b="1" smtClean="0">
                  <a:latin typeface="Century Gothic" panose="020B0502020202020204" pitchFamily="34" charset="0"/>
                </a:rPr>
                <a:t>uck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1" y="5293697"/>
            <a:ext cx="2996339" cy="943215"/>
            <a:chOff x="952680" y="5271997"/>
            <a:chExt cx="4738256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44596" y="5422489"/>
              <a:ext cx="3946340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ucks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01719" y="5330295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18023" y="5344705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5048" y="6090036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8624" y="526727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913671" y="2438400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tr_____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 </a:t>
            </a:r>
          </a:p>
          <a:p>
            <a:r>
              <a:rPr lang="en-US" dirty="0" smtClean="0"/>
              <a:t>0968142780</a:t>
            </a:r>
            <a:endParaRPr lang="en-US" dirty="0"/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52800"/>
            <a:ext cx="485125" cy="3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414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98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0822" y="5243054"/>
            <a:ext cx="3257655" cy="996761"/>
            <a:chOff x="983132" y="3904928"/>
            <a:chExt cx="465487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09872" y="4117800"/>
              <a:ext cx="3971236" cy="7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bus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1589" y="5292904"/>
            <a:ext cx="3352936" cy="946911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5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    </a:t>
              </a:r>
              <a:r>
                <a:rPr lang="vi-VN" sz="3200" b="1" smtClean="0">
                  <a:latin typeface="Century Gothic" panose="020B0502020202020204" pitchFamily="34" charset="0"/>
                </a:rPr>
                <a:t>ship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15395" y="5313961"/>
            <a:ext cx="3367420" cy="943215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9" y="5392955"/>
              <a:ext cx="4276797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entury Gothic" panose="020B0502020202020204" pitchFamily="34" charset="0"/>
                </a:rPr>
                <a:t>  </a:t>
              </a:r>
              <a:r>
                <a:rPr lang="en-US" sz="3200" b="1" smtClean="0">
                  <a:latin typeface="Century Gothic" panose="020B0502020202020204" pitchFamily="34" charset="0"/>
                </a:rPr>
                <a:t>buses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1678" y="532167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80730" y="5300414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1255" y="536864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560541" y="4574401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0445" y="6082071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24200"/>
            <a:ext cx="690239" cy="5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558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3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52127" y="5159623"/>
            <a:ext cx="3416501" cy="922054"/>
            <a:chOff x="954568" y="3872491"/>
            <a:chExt cx="5011536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568" y="3872491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59727" y="4131030"/>
              <a:ext cx="3906377" cy="79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three buses</a:t>
              </a:r>
              <a:endParaRPr lang="vi-VN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94496" y="5168764"/>
            <a:ext cx="3217671" cy="946911"/>
            <a:chOff x="5966055" y="3960181"/>
            <a:chExt cx="4706609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70223" y="4221938"/>
              <a:ext cx="3602441" cy="75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two trucks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15201" y="5181601"/>
            <a:ext cx="2962865" cy="943215"/>
            <a:chOff x="952680" y="5271997"/>
            <a:chExt cx="4685322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75674" y="5399818"/>
              <a:ext cx="3850115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a bus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63750" y="519231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0539" y="520394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9541" y="520377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245355" y="2629978"/>
            <a:ext cx="4357516" cy="131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have ______.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9951844" y="6113979"/>
            <a:ext cx="609600" cy="609600"/>
          </a:xfrm>
          <a:prstGeom prst="roundRect">
            <a:avLst>
              <a:gd name="adj" fmla="val 21834"/>
            </a:avLst>
          </a:prstGeom>
        </p:spPr>
      </p:pic>
      <p:sp>
        <p:nvSpPr>
          <p:cNvPr id="18" name="Rectangle 17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92" y="2168678"/>
            <a:ext cx="3127529" cy="22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632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5097942" y="981213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Their toys</a:t>
            </a:r>
            <a:endParaRPr lang="en-US" sz="36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37145" y="1610377"/>
            <a:ext cx="480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737144" y="2113114"/>
            <a:ext cx="394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724290" y="2637726"/>
            <a:ext cx="5587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737144" y="3172695"/>
            <a:ext cx="517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5410200" y="3697307"/>
            <a:ext cx="3750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5416814" y="4201154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5410199" y="4687565"/>
            <a:ext cx="571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410199" y="5182433"/>
            <a:ext cx="541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2" y="3843818"/>
            <a:ext cx="2793676" cy="2353855"/>
          </a:xfrm>
          <a:prstGeom prst="round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8" y="1448729"/>
            <a:ext cx="3608176" cy="2257557"/>
          </a:xfrm>
          <a:prstGeom prst="roundRect">
            <a:avLst/>
          </a:prstGeom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840.6462"/>
                    <p14:bmk name="Bookmark 2" time="5870.1077"/>
                    <p14:bmk name="Bookmark 3" time="7990.1077"/>
                    <p14:bmk name="Bookmark 4" time="12070.1077"/>
                    <p14:bmk name="Bookmark 5" time="17930.1077"/>
                    <p14:bmk name="Bookmark 6" time="20100.1077"/>
                    <p14:bmk name="Bookmark 7" time="22030.1077"/>
                    <p14:bmk name="Bookmark 8" time="26070.107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58" y="525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472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" y="-17016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83477" y="5244686"/>
            <a:ext cx="3352868" cy="996761"/>
            <a:chOff x="983132" y="3904928"/>
            <a:chExt cx="479092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02816" y="4134858"/>
              <a:ext cx="3971236" cy="7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She has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9968" y="5294536"/>
            <a:ext cx="3508533" cy="946911"/>
            <a:chOff x="5966055" y="3960181"/>
            <a:chExt cx="4656691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43671" y="4186174"/>
              <a:ext cx="3679075" cy="75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smtClean="0">
                  <a:latin typeface="Century Gothic" panose="020B0502020202020204" pitchFamily="34" charset="0"/>
                </a:rPr>
                <a:t>They have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3774" y="5315593"/>
            <a:ext cx="3393500" cy="943215"/>
            <a:chOff x="777933" y="5269499"/>
            <a:chExt cx="5366305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67441" y="5465799"/>
              <a:ext cx="4276797" cy="759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entury Gothic" panose="020B0502020202020204" pitchFamily="34" charset="0"/>
                </a:rPr>
                <a:t>  </a:t>
              </a:r>
              <a:r>
                <a:rPr lang="en-US" sz="2800" b="1" smtClean="0">
                  <a:latin typeface="Century Gothic" panose="020B0502020202020204" pitchFamily="34" charset="0"/>
                </a:rPr>
                <a:t>He has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1313" y="53233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9109" y="53020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5091" y="6142876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66731" y="5370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482782" y="4491724"/>
            <a:ext cx="4357516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16" y="1857679"/>
            <a:ext cx="2847615" cy="2359321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sp>
        <p:nvSpPr>
          <p:cNvPr id="22" name="Rectangle 21"/>
          <p:cNvSpPr/>
          <p:nvPr/>
        </p:nvSpPr>
        <p:spPr>
          <a:xfrm>
            <a:off x="3810000" y="4273419"/>
            <a:ext cx="5434519" cy="711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 ______ two dolls.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9581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6502" y="5297386"/>
            <a:ext cx="3252837" cy="906621"/>
            <a:chOff x="983132" y="3904928"/>
            <a:chExt cx="5008242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2737" y="4113001"/>
              <a:ext cx="3998637" cy="75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have two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81890" y="5293697"/>
            <a:ext cx="3330064" cy="946911"/>
            <a:chOff x="5836155" y="3978750"/>
            <a:chExt cx="4871012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55" y="3978750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13178" y="4103512"/>
              <a:ext cx="3893989" cy="84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has three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91401" y="5293697"/>
            <a:ext cx="3068450" cy="943215"/>
            <a:chOff x="952680" y="5271997"/>
            <a:chExt cx="4852288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58628" y="5377353"/>
              <a:ext cx="3946340" cy="84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latin typeface="Century Gothic" panose="020B0502020202020204" pitchFamily="34" charset="0"/>
                </a:rPr>
                <a:t>have three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64170" y="533029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97577" y="536624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2188" y="6069670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47813" y="533029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479073" y="1565782"/>
            <a:ext cx="4677897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_____ _____ ships.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2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92" y="2942915"/>
            <a:ext cx="3485501" cy="23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475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72" y="381000"/>
            <a:ext cx="6207918" cy="620791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567187" y="1371600"/>
            <a:ext cx="5272088" cy="2608626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job!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743200" y="98801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0351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393306" y="1230086"/>
            <a:ext cx="2701395" cy="1884651"/>
            <a:chOff x="3393306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393306" y="1595593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6932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4592243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họ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187945" y="4907456"/>
            <a:ext cx="48814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two teddy bears.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89597"/>
            <a:ext cx="2843125" cy="2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562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>
        <p:sndAc>
          <p:stSnd>
            <p:snd r:embed="rId2" name="applause.wav"/>
          </p:stSnd>
        </p:sndAc>
      </p:transition>
    </mc:Choice>
    <mc:Fallback xmlns="" xmlns:p15="http://schemas.microsoft.com/office/powerpoint/2012/main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114800" y="28631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4114800" y="2057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4112216" y="36142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8" y="3516796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01" y="2034134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75" y="27949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529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34" y="762000"/>
            <a:ext cx="5603665" cy="4573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5468"/>
            <a:ext cx="5638800" cy="4258365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881310" y="1526320"/>
            <a:ext cx="2465653" cy="683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and Mary </a:t>
            </a:r>
          </a:p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 dolls.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1905000" y="5030695"/>
            <a:ext cx="2101831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8170773" y="587369"/>
            <a:ext cx="3962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three cars.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7407957" y="1459664"/>
            <a:ext cx="219324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05" y="440622"/>
            <a:ext cx="400050" cy="3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693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315" y="1615941"/>
            <a:ext cx="2584652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trʌk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trʌk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93" y="1615941"/>
            <a:ext cx="3591641" cy="2286001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7" y="3772216"/>
            <a:ext cx="316787" cy="253953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22" y="3772216"/>
            <a:ext cx="25941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56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3" b="18999"/>
          <a:stretch/>
        </p:blipFill>
        <p:spPr bwMode="auto">
          <a:xfrm>
            <a:off x="1197371" y="1615942"/>
            <a:ext cx="4233528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bʌs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buses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bʌs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ɪ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72" y="1615942"/>
            <a:ext cx="3127529" cy="2233612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0" y="3733800"/>
            <a:ext cx="357821" cy="286848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01" y="3747107"/>
            <a:ext cx="362173" cy="2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58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ùi Liễu 096814278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34" y="1615942"/>
            <a:ext cx="2477066" cy="2286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403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ʃɪp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495185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62800" y="41944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6000" smtClean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ships </a:t>
            </a:r>
            <a:endParaRPr lang="zh-CN" altLang="en-US" sz="60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160115" y="5082463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ʃɪp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7162800" y="1436780"/>
            <a:ext cx="3637901" cy="2511157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11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633429"/>
            <a:ext cx="3485501" cy="2314508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59" y="3779771"/>
            <a:ext cx="304799" cy="24434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43" y="3728373"/>
            <a:ext cx="320456" cy="2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8248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467</Words>
  <Application>Microsoft Office PowerPoint</Application>
  <PresentationFormat>Custom</PresentationFormat>
  <Paragraphs>185</Paragraphs>
  <Slides>36</Slides>
  <Notes>0</Notes>
  <HiddenSlides>0</HiddenSlides>
  <MMClips>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69</cp:revision>
  <dcterms:created xsi:type="dcterms:W3CDTF">2006-08-16T00:00:00Z</dcterms:created>
  <dcterms:modified xsi:type="dcterms:W3CDTF">2024-03-25T11:10:52Z</dcterms:modified>
</cp:coreProperties>
</file>